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311" r:id="rId3"/>
    <p:sldId id="310" r:id="rId4"/>
    <p:sldId id="314" r:id="rId5"/>
    <p:sldId id="315" r:id="rId6"/>
    <p:sldId id="317" r:id="rId7"/>
    <p:sldId id="318" r:id="rId8"/>
    <p:sldId id="316" r:id="rId9"/>
    <p:sldId id="301" r:id="rId10"/>
    <p:sldId id="312" r:id="rId11"/>
    <p:sldId id="30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-150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pPr/>
              <a:t>13/06/2015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</a:t>
            </a:r>
            <a:r>
              <a:rPr lang="pt-BR" sz="3100" dirty="0" smtClean="0">
                <a:solidFill>
                  <a:srgbClr val="FF0000"/>
                </a:solidFill>
              </a:rPr>
              <a:t>6</a:t>
            </a: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Em Java, as matrizes devem ser alocadas dinamicamente, através do operador </a:t>
            </a:r>
            <a:r>
              <a:rPr lang="pt-BR" sz="2700" dirty="0" smtClean="0"/>
              <a:t>new.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 smtClean="0"/>
              <a:t>No </a:t>
            </a:r>
            <a:r>
              <a:rPr lang="pt-BR" sz="2700" dirty="0"/>
              <a:t>entanto, a </a:t>
            </a:r>
            <a:r>
              <a:rPr lang="pt-BR" sz="2700" dirty="0" err="1"/>
              <a:t>desalocação</a:t>
            </a:r>
            <a:r>
              <a:rPr lang="pt-BR" sz="2700" dirty="0"/>
              <a:t> fica por conta da linguagem, que oferece um serviço de coleta de lixo (“</a:t>
            </a:r>
            <a:r>
              <a:rPr lang="pt-BR" sz="2700" dirty="0" err="1"/>
              <a:t>garbage</a:t>
            </a:r>
            <a:r>
              <a:rPr lang="pt-BR" sz="2700" dirty="0"/>
              <a:t> </a:t>
            </a:r>
            <a:r>
              <a:rPr lang="pt-BR" sz="2700" dirty="0" err="1"/>
              <a:t>collection</a:t>
            </a:r>
            <a:r>
              <a:rPr lang="pt-BR" sz="2700" dirty="0"/>
              <a:t>”) facilitando a programação.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333983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/>
              <a:defRPr/>
            </a:pPr>
            <a:r>
              <a:rPr lang="pt-BR" dirty="0" smtClean="0"/>
              <a:t>Faça um programa em Java que tenha uma </a:t>
            </a:r>
            <a:r>
              <a:rPr lang="pt-BR" dirty="0" err="1" smtClean="0"/>
              <a:t>array</a:t>
            </a:r>
            <a:r>
              <a:rPr lang="pt-BR" dirty="0" smtClean="0"/>
              <a:t> de 5 posições de </a:t>
            </a:r>
            <a:r>
              <a:rPr lang="pt-BR" dirty="0" err="1" smtClean="0"/>
              <a:t>double</a:t>
            </a:r>
            <a:r>
              <a:rPr lang="pt-BR" dirty="0" smtClean="0"/>
              <a:t>.  Em seguida, mostre o maior e o menor valor.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arenR"/>
              <a:defRPr/>
            </a:pPr>
            <a:r>
              <a:rPr lang="pt-BR" dirty="0" smtClean="0"/>
              <a:t>Faça um programa que tenha uma </a:t>
            </a:r>
            <a:r>
              <a:rPr lang="pt-BR" dirty="0" err="1" smtClean="0"/>
              <a:t>array</a:t>
            </a:r>
            <a:r>
              <a:rPr lang="pt-BR" dirty="0" smtClean="0"/>
              <a:t> de 4 linhas e 4 colunas (matriz quadrada).  Em seguida, mostre a soma dos valores da diagonal principal e da </a:t>
            </a:r>
            <a:r>
              <a:rPr lang="pt-BR" smtClean="0"/>
              <a:t>diagonal secundária.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64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Dentro de um bloco, podemos declarar diversas variáveis e usá-las: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118" t="60417" r="55882" b="23125"/>
          <a:stretch/>
        </p:blipFill>
        <p:spPr bwMode="auto">
          <a:xfrm>
            <a:off x="3347864" y="3573016"/>
            <a:ext cx="3168352" cy="24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61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908720"/>
            <a:ext cx="7674056" cy="5733256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Isso pode se tornar um problema quando precisamos mudar a quantidade de variáveis a serem declaradas de acordo com um parâmetro. Esse parâmetro pode variar, como por exemplo, a quantidade de número contidos num bilhete de loteria. Um jogo simples possui 6 números, mas podemos comprar um bilhete mais caro, com 7 números ou mais.</a:t>
            </a:r>
          </a:p>
        </p:txBody>
      </p:sp>
    </p:spTree>
    <p:extLst>
      <p:ext uri="{BB962C8B-B14F-4D97-AF65-F5344CB8AC3E}">
        <p14:creationId xmlns:p14="http://schemas.microsoft.com/office/powerpoint/2010/main" xmlns="" val="40087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Para facilitar esse tipo de caso podemos declarar um </a:t>
            </a:r>
            <a:r>
              <a:rPr lang="pt-BR" sz="2800" b="1" dirty="0"/>
              <a:t>vetor (</a:t>
            </a:r>
            <a:r>
              <a:rPr lang="pt-BR" sz="2800" b="1" dirty="0" err="1"/>
              <a:t>array</a:t>
            </a:r>
            <a:r>
              <a:rPr lang="pt-BR" sz="2800" b="1" dirty="0"/>
              <a:t>)</a:t>
            </a:r>
            <a:r>
              <a:rPr lang="pt-BR" sz="2800" dirty="0"/>
              <a:t> de inteiros</a:t>
            </a:r>
            <a:r>
              <a:rPr lang="pt-BR" sz="2800" dirty="0" smtClean="0"/>
              <a:t>:</a:t>
            </a:r>
          </a:p>
          <a:p>
            <a:pPr marL="82296" indent="0">
              <a:buNone/>
            </a:pPr>
            <a:endParaRPr lang="pt-BR" sz="2800" u="sng" dirty="0" smtClean="0"/>
          </a:p>
          <a:p>
            <a:pPr marL="82296" indent="0">
              <a:buNone/>
            </a:pPr>
            <a:r>
              <a:rPr lang="pt-BR" sz="2800" u="sng" dirty="0" smtClean="0"/>
              <a:t>Sintaxe</a:t>
            </a:r>
            <a:r>
              <a:rPr lang="pt-BR" sz="2800" dirty="0"/>
              <a:t>:</a:t>
            </a:r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pt-BR" sz="2800" dirty="0"/>
              <a:t>	tipo </a:t>
            </a:r>
            <a:r>
              <a:rPr lang="pt-BR" sz="2800" dirty="0" err="1"/>
              <a:t>nome_da_matriz</a:t>
            </a:r>
            <a:r>
              <a:rPr lang="pt-BR" sz="2800" dirty="0"/>
              <a:t>[];</a:t>
            </a:r>
          </a:p>
          <a:p>
            <a:pPr marL="82296" indent="0">
              <a:buNone/>
            </a:pPr>
            <a:r>
              <a:rPr lang="pt-BR" sz="2800" dirty="0"/>
              <a:t>ou</a:t>
            </a:r>
          </a:p>
          <a:p>
            <a:pPr marL="82296" indent="0">
              <a:buNone/>
            </a:pPr>
            <a:r>
              <a:rPr lang="pt-BR" sz="2800" dirty="0"/>
              <a:t>	tipo[] </a:t>
            </a:r>
            <a:r>
              <a:rPr lang="pt-BR" sz="2800" dirty="0" err="1"/>
              <a:t>nome_da_matriz</a:t>
            </a:r>
            <a:r>
              <a:rPr lang="pt-BR" sz="2800" dirty="0"/>
              <a:t>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xmlns="" val="251093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124744"/>
            <a:ext cx="7890080" cy="51845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t-BR" sz="2800" u="sng" dirty="0"/>
              <a:t>Dimensionamento e alocação</a:t>
            </a:r>
            <a:r>
              <a:rPr lang="pt-BR" sz="2800" dirty="0"/>
              <a:t>:</a:t>
            </a:r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pt-BR" sz="2800" dirty="0" smtClean="0"/>
              <a:t>tipo </a:t>
            </a:r>
            <a:r>
              <a:rPr lang="pt-BR" sz="2800" dirty="0" err="1"/>
              <a:t>nome_da_matriz</a:t>
            </a:r>
            <a:r>
              <a:rPr lang="pt-BR" sz="2800" dirty="0"/>
              <a:t>[] = new tipo [dimensão];</a:t>
            </a:r>
          </a:p>
          <a:p>
            <a:pPr marL="82296" indent="0">
              <a:buNone/>
            </a:pPr>
            <a:r>
              <a:rPr lang="pt-BR" sz="2800" dirty="0"/>
              <a:t>				</a:t>
            </a:r>
            <a:r>
              <a:rPr lang="pt-BR" sz="2800" dirty="0" smtClean="0"/>
              <a:t>ou</a:t>
            </a:r>
            <a:endParaRPr lang="pt-BR" sz="2800" dirty="0"/>
          </a:p>
          <a:p>
            <a:pPr marL="82296" indent="0">
              <a:buNone/>
            </a:pPr>
            <a:r>
              <a:rPr lang="pt-BR" sz="2800" dirty="0" smtClean="0"/>
              <a:t>tipo</a:t>
            </a:r>
            <a:r>
              <a:rPr lang="pt-BR" sz="2800" dirty="0"/>
              <a:t>[] </a:t>
            </a:r>
            <a:r>
              <a:rPr lang="pt-BR" sz="2800" dirty="0" err="1"/>
              <a:t>nome_da_matriz</a:t>
            </a:r>
            <a:r>
              <a:rPr lang="pt-BR" sz="2800" dirty="0"/>
              <a:t> = new tipo [dimensão];</a:t>
            </a:r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en-US" sz="2800" u="sng" dirty="0" err="1"/>
              <a:t>Exemplo</a:t>
            </a:r>
            <a:r>
              <a:rPr lang="en-US" sz="2800" u="sng" dirty="0"/>
              <a:t>:</a:t>
            </a:r>
            <a:endParaRPr lang="pt-BR" sz="2800" dirty="0"/>
          </a:p>
          <a:p>
            <a:pPr marL="82296" indent="0">
              <a:buNone/>
            </a:pPr>
            <a:r>
              <a:rPr lang="en-US" sz="2800" dirty="0"/>
              <a:t> </a:t>
            </a:r>
            <a:endParaRPr lang="pt-BR" sz="2800" dirty="0"/>
          </a:p>
          <a:p>
            <a:pPr marL="82296" indent="0">
              <a:buNone/>
            </a:pPr>
            <a:r>
              <a:rPr lang="en-US" sz="2800" dirty="0"/>
              <a:t>	</a:t>
            </a:r>
            <a:endParaRPr lang="pt-BR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36" t="17084" r="47411" b="59166"/>
          <a:stretch/>
        </p:blipFill>
        <p:spPr bwMode="auto">
          <a:xfrm>
            <a:off x="3059832" y="4149080"/>
            <a:ext cx="5800288" cy="2562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137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O que fizemos foi criar uma </a:t>
            </a:r>
            <a:r>
              <a:rPr lang="pt-BR" sz="2800" dirty="0" err="1"/>
              <a:t>array</a:t>
            </a:r>
            <a:r>
              <a:rPr lang="pt-BR" sz="2800" dirty="0"/>
              <a:t> de </a:t>
            </a:r>
            <a:r>
              <a:rPr lang="pt-BR" sz="2800" dirty="0" err="1"/>
              <a:t>int</a:t>
            </a:r>
            <a:r>
              <a:rPr lang="pt-BR" sz="2800" dirty="0"/>
              <a:t> de 10 posições e atribuir o endereço no qual ela foi criada. Podemos ainda acessar as posições do </a:t>
            </a:r>
            <a:r>
              <a:rPr lang="pt-BR" sz="2800" dirty="0" err="1"/>
              <a:t>array</a:t>
            </a:r>
            <a:r>
              <a:rPr lang="pt-BR" sz="2800" dirty="0"/>
              <a:t>:</a:t>
            </a:r>
            <a:endParaRPr lang="pt-BR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36" t="21250" r="47647" b="57500"/>
          <a:stretch/>
        </p:blipFill>
        <p:spPr bwMode="auto">
          <a:xfrm>
            <a:off x="1979711" y="4149080"/>
            <a:ext cx="6144681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118" t="62802" r="34061" b="29940"/>
          <a:stretch/>
        </p:blipFill>
        <p:spPr bwMode="auto">
          <a:xfrm>
            <a:off x="4483510" y="6041734"/>
            <a:ext cx="3474540" cy="53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80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Arrays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6416" y="1340768"/>
            <a:ext cx="7674056" cy="5301208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O código </a:t>
            </a:r>
            <a:r>
              <a:rPr lang="pt-BR" sz="2800" dirty="0" smtClean="0"/>
              <a:t>anterior altera </a:t>
            </a:r>
            <a:r>
              <a:rPr lang="pt-BR" sz="2800" dirty="0"/>
              <a:t>a sexta posição do </a:t>
            </a:r>
            <a:r>
              <a:rPr lang="pt-BR" sz="2800" dirty="0" err="1"/>
              <a:t>array</a:t>
            </a:r>
            <a:r>
              <a:rPr lang="pt-BR" sz="28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No </a:t>
            </a:r>
            <a:r>
              <a:rPr lang="pt-BR" sz="2800" dirty="0"/>
              <a:t>Java, os índices do </a:t>
            </a:r>
            <a:r>
              <a:rPr lang="pt-BR" sz="2800" dirty="0" err="1"/>
              <a:t>array</a:t>
            </a:r>
            <a:r>
              <a:rPr lang="pt-BR" sz="2800" dirty="0"/>
              <a:t> vão de 0 a n-1, onde n é o tamanho dado no momento em que você criou o </a:t>
            </a:r>
            <a:r>
              <a:rPr lang="pt-BR" sz="2800" dirty="0" err="1"/>
              <a:t>array</a:t>
            </a:r>
            <a:r>
              <a:rPr lang="pt-BR" sz="2800" dirty="0"/>
              <a:t>. </a:t>
            </a:r>
            <a:endParaRPr lang="pt-BR" sz="28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Se </a:t>
            </a:r>
            <a:r>
              <a:rPr lang="pt-BR" sz="2800" dirty="0"/>
              <a:t>você tentar acessar uma posição fora desse alcance, um erro ocorrerá durante a execução.</a:t>
            </a:r>
          </a:p>
          <a:p>
            <a:pPr marL="82296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02" y="5805263"/>
            <a:ext cx="8726294" cy="6681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8997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8080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sz="3600" dirty="0" smtClean="0"/>
              <a:t>Matrizes com mais de uma dimensão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t-BR" sz="2800" u="sng" dirty="0"/>
              <a:t>Sintaxe:</a:t>
            </a:r>
            <a:endParaRPr lang="pt-BR" sz="2800" dirty="0"/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pt-BR" sz="2800" dirty="0" smtClean="0"/>
              <a:t>tipo </a:t>
            </a:r>
            <a:r>
              <a:rPr lang="pt-BR" sz="2800" dirty="0" err="1"/>
              <a:t>nome_da_matriz</a:t>
            </a:r>
            <a:r>
              <a:rPr lang="pt-BR" sz="2800" dirty="0"/>
              <a:t>[][] = new tipo [dimensão1][dimensão2];</a:t>
            </a:r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pt-BR" sz="2800" u="sng" dirty="0"/>
              <a:t>Exemplo</a:t>
            </a:r>
            <a:r>
              <a:rPr lang="pt-BR" sz="2800" dirty="0"/>
              <a:t>: </a:t>
            </a:r>
            <a:r>
              <a:rPr lang="pt-BR" sz="2800" dirty="0" smtClean="0"/>
              <a:t>O </a:t>
            </a:r>
            <a:r>
              <a:rPr lang="pt-BR" sz="2800" dirty="0"/>
              <a:t>trecho abaixo declara e aloca uma matriz 10 por 10 de </a:t>
            </a:r>
            <a:r>
              <a:rPr lang="pt-BR" sz="2800" dirty="0" err="1"/>
              <a:t>double</a:t>
            </a:r>
            <a:r>
              <a:rPr lang="pt-BR" sz="2800" dirty="0"/>
              <a:t>.</a:t>
            </a:r>
          </a:p>
          <a:p>
            <a:pPr marL="82296" indent="0">
              <a:buNone/>
            </a:pPr>
            <a:r>
              <a:rPr lang="pt-BR" sz="2800" dirty="0"/>
              <a:t> </a:t>
            </a:r>
          </a:p>
          <a:p>
            <a:pPr marL="82296" indent="0">
              <a:buNone/>
            </a:pPr>
            <a:r>
              <a:rPr lang="en-US" sz="2800" dirty="0" smtClean="0"/>
              <a:t>double </a:t>
            </a:r>
            <a:r>
              <a:rPr lang="en-US" sz="2800" dirty="0" err="1"/>
              <a:t>Notas</a:t>
            </a:r>
            <a:r>
              <a:rPr lang="en-US" sz="2800" dirty="0"/>
              <a:t>[][] = new double[10][10];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53133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152128"/>
          </a:xfrm>
        </p:spPr>
        <p:txBody>
          <a:bodyPr>
            <a:normAutofit/>
          </a:bodyPr>
          <a:lstStyle/>
          <a:p>
            <a:r>
              <a:rPr lang="pt-BR" dirty="0" smtClean="0"/>
              <a:t>Matrizes ou Arranjos (</a:t>
            </a:r>
            <a:r>
              <a:rPr lang="pt-BR" dirty="0" err="1" smtClean="0"/>
              <a:t>Array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340768"/>
            <a:ext cx="7890080" cy="518457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700" dirty="0"/>
              <a:t>Matrizes (ou arranjos) são estruturas de dados homogêneas, ou seja, que permitem armazenar uma lista de itens de um mesmo tipo. </a:t>
            </a:r>
          </a:p>
        </p:txBody>
      </p:sp>
    </p:spTree>
    <p:extLst>
      <p:ext uri="{BB962C8B-B14F-4D97-AF65-F5344CB8AC3E}">
        <p14:creationId xmlns:p14="http://schemas.microsoft.com/office/powerpoint/2010/main" xmlns="" val="463257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708</TotalTime>
  <Words>361</Words>
  <Application>Microsoft Office PowerPoint</Application>
  <PresentationFormat>Apresentação na tela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Solstício</vt:lpstr>
      <vt:lpstr>PROGRAMAÇÃO ORIENTADA A OBJETOS I Aula 6</vt:lpstr>
      <vt:lpstr>Matrizes ou Arranjos (Array)</vt:lpstr>
      <vt:lpstr>Arrays</vt:lpstr>
      <vt:lpstr>Matrizes ou Arranjos (Array)</vt:lpstr>
      <vt:lpstr>Matrizes ou Arranjos (Array)</vt:lpstr>
      <vt:lpstr>Matrizes ou Arranjos (Array)</vt:lpstr>
      <vt:lpstr>Arrays</vt:lpstr>
      <vt:lpstr>Matrizes com mais de uma dimensão</vt:lpstr>
      <vt:lpstr>Matrizes ou Arranjos (Array)</vt:lpstr>
      <vt:lpstr>Matrizes ou Arranjos (Array)</vt:lpstr>
      <vt:lpstr>Exercícios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Tacio Pacheco</cp:lastModifiedBy>
  <cp:revision>68</cp:revision>
  <dcterms:created xsi:type="dcterms:W3CDTF">2015-01-20T02:16:29Z</dcterms:created>
  <dcterms:modified xsi:type="dcterms:W3CDTF">2015-06-13T23:55:01Z</dcterms:modified>
</cp:coreProperties>
</file>