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311" r:id="rId3"/>
    <p:sldId id="320" r:id="rId4"/>
    <p:sldId id="322" r:id="rId5"/>
    <p:sldId id="323" r:id="rId6"/>
    <p:sldId id="324" r:id="rId7"/>
    <p:sldId id="321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08" r:id="rId18"/>
    <p:sldId id="334" r:id="rId19"/>
    <p:sldId id="335" r:id="rId20"/>
    <p:sldId id="33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-141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8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5" r="43193" b="21429"/>
          <a:stretch/>
        </p:blipFill>
        <p:spPr bwMode="auto">
          <a:xfrm>
            <a:off x="251520" y="260648"/>
            <a:ext cx="8686804" cy="532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4005064"/>
            <a:ext cx="4752528" cy="2700300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400" dirty="0" smtClean="0"/>
              <a:t>Comentando a parte em que o usuário digita os dados, repare que o programa imprimi os dados iniciais passados para o construtor.</a:t>
            </a:r>
          </a:p>
        </p:txBody>
      </p:sp>
    </p:spTree>
    <p:extLst>
      <p:ext uri="{BB962C8B-B14F-4D97-AF65-F5344CB8AC3E}">
        <p14:creationId xmlns:p14="http://schemas.microsoft.com/office/powerpoint/2010/main" val="185000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Sobrecarga de </a:t>
            </a:r>
            <a:r>
              <a:rPr lang="pt-BR" b="1" dirty="0" smtClean="0">
                <a:effectLst/>
              </a:rPr>
              <a:t>construtor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28800"/>
            <a:ext cx="7674056" cy="47251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Como os métodos comuns, </a:t>
            </a:r>
            <a:r>
              <a:rPr lang="pt-BR" sz="2800" b="1" dirty="0"/>
              <a:t>o construtor também pode ser sobrecarregado</a:t>
            </a:r>
            <a:r>
              <a:rPr lang="pt-BR" sz="2800" dirty="0"/>
              <a:t>, ou seja uma classe pode ter quantos construtores forem necessários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079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Sobrecarga de </a:t>
            </a:r>
            <a:r>
              <a:rPr lang="pt-BR" b="1" dirty="0" smtClean="0">
                <a:effectLst/>
              </a:rPr>
              <a:t>construtor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484784"/>
            <a:ext cx="7674056" cy="537321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Observe </a:t>
            </a:r>
            <a:r>
              <a:rPr lang="pt-BR" sz="2800" dirty="0"/>
              <a:t>o que aconteceria no </a:t>
            </a:r>
            <a:r>
              <a:rPr lang="pt-BR" sz="2800" dirty="0" smtClean="0"/>
              <a:t>exemplo anterior, </a:t>
            </a:r>
            <a:r>
              <a:rPr lang="pt-BR" sz="2800" dirty="0"/>
              <a:t>se tentássemos criar um objeto sem passar os parâmetros do construtor. Tente isto</a:t>
            </a:r>
            <a:r>
              <a:rPr lang="pt-BR" sz="2800" dirty="0" smtClean="0"/>
              <a:t>:</a:t>
            </a:r>
            <a:r>
              <a:rPr lang="pt-BR" sz="2800" dirty="0"/>
              <a:t> 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Pessoa p = new Pessoa();</a:t>
            </a:r>
          </a:p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17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Sobrecarga de </a:t>
            </a:r>
            <a:r>
              <a:rPr lang="pt-BR" b="1" dirty="0" smtClean="0">
                <a:effectLst/>
              </a:rPr>
              <a:t>construtor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0392" y="1412776"/>
            <a:ext cx="8034096" cy="544522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Não compila, pois o construtor definido precisa de parâmetros, ou seja, não foi feito um construtor com lista de parâmetros vazia</a:t>
            </a:r>
            <a:r>
              <a:rPr lang="pt-BR" sz="2700" dirty="0" smtClean="0"/>
              <a:t>.</a:t>
            </a:r>
          </a:p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Se </a:t>
            </a:r>
            <a:r>
              <a:rPr lang="pt-BR" sz="2700" dirty="0"/>
              <a:t>necessitássemos criar objetos, ora passando os parâmetros, ora sem passar parâmetros, poderíamos criar um outro construtor, com a lista de </a:t>
            </a:r>
            <a:r>
              <a:rPr lang="pt-BR" sz="2700" dirty="0" smtClean="0"/>
              <a:t>parâmetros </a:t>
            </a:r>
            <a:r>
              <a:rPr lang="pt-BR" sz="2700" dirty="0"/>
              <a:t>vazia, mantendo o anterior.</a:t>
            </a:r>
          </a:p>
        </p:txBody>
      </p:sp>
    </p:spTree>
    <p:extLst>
      <p:ext uri="{BB962C8B-B14F-4D97-AF65-F5344CB8AC3E}">
        <p14:creationId xmlns:p14="http://schemas.microsoft.com/office/powerpoint/2010/main" val="396710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-27384"/>
            <a:ext cx="7920880" cy="100811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/>
              </a:rPr>
              <a:t>Exemplo de sobrecarga de Construtor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37500" r="36694" b="35318"/>
          <a:stretch/>
        </p:blipFill>
        <p:spPr bwMode="auto">
          <a:xfrm>
            <a:off x="179512" y="782148"/>
            <a:ext cx="8655402" cy="2646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3429000"/>
            <a:ext cx="8151346" cy="34290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Na classe Pessoa, crie um outro construtor, só que, desta vez, sem parâmetro, para permitir a criação de objetos sem parâmetros, ou seja, sem inicializar os atributos da classe.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48757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-27384"/>
            <a:ext cx="7920880" cy="100811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/>
              </a:rPr>
              <a:t>Exemplo de sobrecarga de Construtor</a:t>
            </a:r>
            <a:endParaRPr lang="pt-BR" sz="32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836712"/>
            <a:ext cx="8151346" cy="79208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No Programa Principal...</a:t>
            </a:r>
            <a:endParaRPr lang="pt-BR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45039" r="41289" b="8334"/>
          <a:stretch/>
        </p:blipFill>
        <p:spPr bwMode="auto">
          <a:xfrm>
            <a:off x="424000" y="1658390"/>
            <a:ext cx="8435965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-27384"/>
            <a:ext cx="7920880" cy="100811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/>
              </a:rPr>
              <a:t>Exemplo de sobrecarga de Construtor</a:t>
            </a:r>
            <a:endParaRPr lang="pt-BR" sz="32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57158" y="548680"/>
            <a:ext cx="8151346" cy="79208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No Programa Principal... (Continuação)</a:t>
            </a:r>
            <a:endParaRPr lang="pt-BR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4" r="50000" b="10893"/>
          <a:stretch/>
        </p:blipFill>
        <p:spPr bwMode="auto">
          <a:xfrm>
            <a:off x="1173673" y="1340767"/>
            <a:ext cx="7430775" cy="5419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/>
              <a:defRPr/>
            </a:pPr>
            <a:r>
              <a:rPr lang="pt-BR" dirty="0"/>
              <a:t>Faça um programa em Java que tenha uma classe </a:t>
            </a:r>
            <a:r>
              <a:rPr lang="pt-BR" dirty="0" smtClean="0"/>
              <a:t>Professor.  Os professores são </a:t>
            </a:r>
            <a:r>
              <a:rPr lang="pt-BR" dirty="0"/>
              <a:t>cadastradas com um código, nome e </a:t>
            </a:r>
            <a:r>
              <a:rPr lang="pt-BR" dirty="0" smtClean="0"/>
              <a:t>telefone. Os </a:t>
            </a:r>
            <a:r>
              <a:rPr lang="pt-BR" dirty="0"/>
              <a:t>atributos deverão ser encapsulados.  Crie os métodos </a:t>
            </a:r>
            <a:r>
              <a:rPr lang="pt-BR" b="1" dirty="0" err="1"/>
              <a:t>get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set</a:t>
            </a:r>
            <a:r>
              <a:rPr lang="pt-BR" dirty="0"/>
              <a:t> para alterar os valores destes atributos.  Crie também um método para mostrar os valores.  </a:t>
            </a:r>
            <a:r>
              <a:rPr lang="pt-BR" dirty="0" smtClean="0"/>
              <a:t>Crie dois construtores para a classe Professor, um sem parâmetros e o outro, para inicializar valores em todos os atributos da classe. No </a:t>
            </a:r>
            <a:r>
              <a:rPr lang="pt-BR" dirty="0"/>
              <a:t>programa principal, crie um </a:t>
            </a:r>
            <a:r>
              <a:rPr lang="pt-BR" dirty="0" smtClean="0"/>
              <a:t>objeto, através do </a:t>
            </a:r>
            <a:r>
              <a:rPr lang="pt-BR" dirty="0" err="1" smtClean="0"/>
              <a:t>contrutor</a:t>
            </a:r>
            <a:r>
              <a:rPr lang="pt-BR" dirty="0" smtClean="0"/>
              <a:t> sem parâmetros, deixando </a:t>
            </a:r>
            <a:r>
              <a:rPr lang="pt-BR" dirty="0"/>
              <a:t>o usuário inserir tais informações. </a:t>
            </a:r>
            <a:r>
              <a:rPr lang="pt-BR" dirty="0" smtClean="0"/>
              <a:t>Crie outro objeto, usando o construtor com parâmetros. Chame </a:t>
            </a:r>
            <a:r>
              <a:rPr lang="pt-BR" dirty="0"/>
              <a:t>todos os métodos da classe </a:t>
            </a:r>
            <a:r>
              <a:rPr lang="pt-BR" b="1" dirty="0" smtClean="0"/>
              <a:t>Professor</a:t>
            </a:r>
            <a:r>
              <a:rPr lang="pt-BR" dirty="0" smtClean="0"/>
              <a:t> para cada 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 startAt="2"/>
              <a:defRPr/>
            </a:pPr>
            <a:r>
              <a:rPr lang="pt-BR" sz="2000" dirty="0"/>
              <a:t>A empresa “Info </a:t>
            </a:r>
            <a:r>
              <a:rPr lang="pt-BR" sz="2000" dirty="0" err="1"/>
              <a:t>Tamos</a:t>
            </a:r>
            <a:r>
              <a:rPr lang="pt-BR" sz="2000" dirty="0"/>
              <a:t> Aí” trabalha com projetos de construção hardware na área de informática. Sendo assim, a própria empresa resolveu desenvolver um sistema para organizar os projetos em execução. Os dados de um projeto são: quantidade de pessoas, media salarial e custo mensal de peças. </a:t>
            </a:r>
            <a:r>
              <a:rPr lang="pt-BR" sz="2000" dirty="0"/>
              <a:t>Implemente uma classe para representar um projeto com esses atributos, devidamente encapsulados. </a:t>
            </a:r>
            <a:endParaRPr lang="pt-BR" sz="2000" dirty="0" smtClean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 smtClean="0"/>
              <a:t>(vire </a:t>
            </a:r>
            <a:r>
              <a:rPr lang="pt-BR" sz="2000" dirty="0" smtClean="0">
                <a:sym typeface="Symbol"/>
              </a:rPr>
              <a:t>)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96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000" dirty="0"/>
              <a:t>Além disso, implemente um método chamado </a:t>
            </a:r>
            <a:r>
              <a:rPr lang="pt-BR" sz="2000" dirty="0" err="1"/>
              <a:t>calculaCustoMensal</a:t>
            </a:r>
            <a:r>
              <a:rPr lang="pt-BR" sz="2000" dirty="0"/>
              <a:t>(), que retorna o valor do custo mensal do projeto, realizado do seguinte modo</a:t>
            </a:r>
            <a:r>
              <a:rPr lang="pt-BR" sz="2000" dirty="0" smtClean="0"/>
              <a:t>:</a:t>
            </a:r>
            <a:endParaRPr lang="pt-BR" sz="2000" dirty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b="1" dirty="0"/>
              <a:t>1.2 * quantidade de pessoas * media salarial + 1.7 * </a:t>
            </a:r>
            <a:endParaRPr lang="pt-BR" sz="2000" b="1" dirty="0" smtClean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b="1" dirty="0" smtClean="0"/>
              <a:t>custo </a:t>
            </a:r>
            <a:r>
              <a:rPr lang="pt-BR" sz="2000" b="1" dirty="0"/>
              <a:t>mensal das peças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000" dirty="0"/>
              <a:t>Crie, também, um único construtor para iniciar todos os atributos através de parâmetros. 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PT" sz="2000" dirty="0"/>
              <a:t>Crie uma aplicação para testar a classe acima, solicitando os dados de um projeto via teclado e apresentando o custo mensal deste. </a:t>
            </a:r>
            <a:r>
              <a:rPr lang="pt-BR" sz="2000" dirty="0"/>
              <a:t> 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9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890080" cy="48965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Construtores são métodos especiais executados automaticamente quando um objeto é criado. </a:t>
            </a:r>
            <a:endParaRPr lang="pt-BR" sz="27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Podemos dizer que um construtor </a:t>
            </a:r>
            <a:r>
              <a:rPr lang="pt-BR" sz="2700" b="1" u="sng" dirty="0" smtClean="0"/>
              <a:t>inicializa</a:t>
            </a:r>
            <a:r>
              <a:rPr lang="pt-BR" sz="2700" dirty="0" smtClean="0"/>
              <a:t> os valores dos atributos de uma classe.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Os </a:t>
            </a:r>
            <a:r>
              <a:rPr lang="pt-BR" sz="2700" dirty="0"/>
              <a:t>construtores </a:t>
            </a:r>
            <a:r>
              <a:rPr lang="pt-BR" sz="2700" b="1" dirty="0"/>
              <a:t>devem possuir o mesmo nome da classe</a:t>
            </a:r>
            <a:r>
              <a:rPr lang="pt-BR" sz="2700" dirty="0"/>
              <a:t> e </a:t>
            </a:r>
            <a:r>
              <a:rPr lang="pt-BR" sz="2700" b="1" u="sng" dirty="0"/>
              <a:t>não tem tipo de retorno</a:t>
            </a:r>
            <a:r>
              <a:rPr lang="pt-BR" sz="2700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80613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 startAt="3"/>
              <a:defRPr/>
            </a:pPr>
            <a:r>
              <a:rPr lang="pt-BR" sz="2000" dirty="0"/>
              <a:t>Construa uma classe que represente um horário, com os atributos horas, minutos e segundos (todos inteiros). Os atributos devem estar devidamente encapsulados, e a classe deve possuir dois construtores: um sem parâmetros, que inicia o horário com 00:00:00 e um segundo com três parâmetros para iniciar os atributos correspondentes. Além disso, crie dois métodos que retornem o horário em formatos diferentes: um método deve retornar uma </a:t>
            </a:r>
            <a:r>
              <a:rPr lang="pt-BR" sz="2000" dirty="0" err="1"/>
              <a:t>string</a:t>
            </a:r>
            <a:r>
              <a:rPr lang="pt-BR" sz="2000" dirty="0"/>
              <a:t> no formato 24 horas (ex.: "16:45:21") e outro que retorna uma </a:t>
            </a:r>
            <a:r>
              <a:rPr lang="pt-BR" sz="2000" dirty="0" err="1"/>
              <a:t>string</a:t>
            </a:r>
            <a:r>
              <a:rPr lang="pt-BR" sz="2000" dirty="0"/>
              <a:t> no formato 12 horas (ex.: "4:35:21 </a:t>
            </a:r>
            <a:r>
              <a:rPr lang="pt-BR" sz="2000" dirty="0" err="1"/>
              <a:t>pm</a:t>
            </a:r>
            <a:r>
              <a:rPr lang="pt-BR" sz="2000" dirty="0"/>
              <a:t>").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000"/>
              <a:t> </a:t>
            </a:r>
            <a:r>
              <a:rPr lang="pt-BR" sz="2000" smtClean="0"/>
              <a:t>Crie </a:t>
            </a:r>
            <a:r>
              <a:rPr lang="pt-BR" sz="2000" dirty="0"/>
              <a:t>uma aplicação para testar a classe acima.</a:t>
            </a:r>
          </a:p>
        </p:txBody>
      </p:sp>
    </p:spTree>
    <p:extLst>
      <p:ext uri="{BB962C8B-B14F-4D97-AF65-F5344CB8AC3E}">
        <p14:creationId xmlns:p14="http://schemas.microsoft.com/office/powerpoint/2010/main" val="17430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Se houver um construtor definido na classe, o mesmo será obrigatoriamente executado</a:t>
            </a:r>
            <a:r>
              <a:rPr lang="pt-BR" sz="27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 Caso </a:t>
            </a:r>
            <a:r>
              <a:rPr lang="pt-BR" sz="2700" dirty="0"/>
              <a:t>não haja, um construtor default (que não recebe parâmetros e não faz nada) é utilizado (de forma transparente para o programador).</a:t>
            </a:r>
          </a:p>
        </p:txBody>
      </p:sp>
    </p:spTree>
    <p:extLst>
      <p:ext uri="{BB962C8B-B14F-4D97-AF65-F5344CB8AC3E}">
        <p14:creationId xmlns:p14="http://schemas.microsoft.com/office/powerpoint/2010/main" val="305142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64807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/>
              </a:rPr>
              <a:t>Exemplo de Construtor </a:t>
            </a:r>
            <a:r>
              <a:rPr lang="pt-BR" sz="3200" b="1" dirty="0">
                <a:effectLst/>
              </a:rPr>
              <a:t>sem </a:t>
            </a:r>
            <a:r>
              <a:rPr lang="pt-BR" sz="3200" b="1" dirty="0" smtClean="0">
                <a:effectLst/>
              </a:rPr>
              <a:t>parâmetros</a:t>
            </a:r>
            <a:endParaRPr lang="pt-B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t="17057" r="50364" b="22419"/>
          <a:stretch/>
        </p:blipFill>
        <p:spPr bwMode="auto">
          <a:xfrm>
            <a:off x="1835696" y="1052736"/>
            <a:ext cx="5904656" cy="5541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3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648072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effectLst/>
              </a:rPr>
              <a:t>Exemplo de Construtor </a:t>
            </a:r>
            <a:r>
              <a:rPr lang="pt-BR" sz="3200" b="1" dirty="0">
                <a:effectLst/>
              </a:rPr>
              <a:t>sem </a:t>
            </a:r>
            <a:r>
              <a:rPr lang="pt-BR" sz="3200" b="1" dirty="0" smtClean="0">
                <a:effectLst/>
              </a:rPr>
              <a:t>parâmetros (continuação da classe Pessoa)</a:t>
            </a:r>
            <a:endParaRPr lang="pt-B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23413" r="50501" b="38294"/>
          <a:stretch/>
        </p:blipFill>
        <p:spPr bwMode="auto">
          <a:xfrm>
            <a:off x="1475656" y="1700808"/>
            <a:ext cx="6790392" cy="40324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648072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effectLst/>
              </a:rPr>
              <a:t>Exemplo de Construtor </a:t>
            </a:r>
            <a:r>
              <a:rPr lang="pt-BR" sz="3200" b="1" dirty="0">
                <a:effectLst/>
              </a:rPr>
              <a:t>sem </a:t>
            </a:r>
            <a:r>
              <a:rPr lang="pt-BR" sz="3200" b="1" dirty="0" smtClean="0">
                <a:effectLst/>
              </a:rPr>
              <a:t>parâmetros (Programa Principal)</a:t>
            </a:r>
            <a:endParaRPr lang="pt-BR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35069" r="40028" b="12947"/>
          <a:stretch/>
        </p:blipFill>
        <p:spPr bwMode="auto">
          <a:xfrm>
            <a:off x="410050" y="1213630"/>
            <a:ext cx="8460665" cy="532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008112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effectLst/>
              </a:rPr>
              <a:t>Exemplo de Construtor com parâmetros</a:t>
            </a:r>
            <a:endParaRPr lang="pt-BR" sz="32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Como outros métodos, o construtor pode receber parâmetros. </a:t>
            </a:r>
            <a:endParaRPr lang="pt-BR" sz="27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Neste </a:t>
            </a:r>
            <a:r>
              <a:rPr lang="pt-BR" sz="2700" dirty="0"/>
              <a:t>caso, os mesmos precisam ser passados no momento que o objeto é instanciado (criado).</a:t>
            </a:r>
          </a:p>
        </p:txBody>
      </p:sp>
    </p:spTree>
    <p:extLst>
      <p:ext uri="{BB962C8B-B14F-4D97-AF65-F5344CB8AC3E}">
        <p14:creationId xmlns:p14="http://schemas.microsoft.com/office/powerpoint/2010/main" val="34565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-27384"/>
            <a:ext cx="7920880" cy="1008112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effectLst/>
              </a:rPr>
              <a:t>Exemplo de Construtor com parâmetros</a:t>
            </a:r>
            <a:endParaRPr lang="pt-B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17262" r="57760" b="47817"/>
          <a:stretch/>
        </p:blipFill>
        <p:spPr bwMode="auto">
          <a:xfrm>
            <a:off x="2987824" y="3192836"/>
            <a:ext cx="5256584" cy="3544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728700"/>
            <a:ext cx="7890080" cy="352839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Neste caso, é só alterar o construtor, que anteriormente não recebia parâmetro e agora recebe, ou seja, agora este construtor vai ter a finalidade de iniciar os valores dos atributos da classe.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5701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-27384"/>
            <a:ext cx="7920880" cy="1008112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effectLst/>
              </a:rPr>
              <a:t>Exemplo de Construtor com parâmetros</a:t>
            </a:r>
            <a:endParaRPr lang="pt-BR" sz="32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728700"/>
            <a:ext cx="7890080" cy="352839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E lá no Programa Principal, altere a forma como o objeto é criado, passando agora como parâmetro os valores iniciais.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Caso não haja nenhum comando para o usuário digitar o nome e a identidade, o programa irá funcionar mesmo assim.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4" t="42411" r="43263" b="41915"/>
          <a:stretch/>
        </p:blipFill>
        <p:spPr bwMode="auto">
          <a:xfrm>
            <a:off x="323528" y="2852936"/>
            <a:ext cx="8696645" cy="1779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1927</TotalTime>
  <Words>803</Words>
  <Application>Microsoft Office PowerPoint</Application>
  <PresentationFormat>Apresentação na tela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Solstício</vt:lpstr>
      <vt:lpstr>PROGRAMAÇÃO ORIENTADA A OBJETOS I Aula 8</vt:lpstr>
      <vt:lpstr>Construtores</vt:lpstr>
      <vt:lpstr>Construtores</vt:lpstr>
      <vt:lpstr>Exemplo de Construtor sem parâmetros</vt:lpstr>
      <vt:lpstr>Exemplo de Construtor sem parâmetros (continuação da classe Pessoa)</vt:lpstr>
      <vt:lpstr>Exemplo de Construtor sem parâmetros (Programa Principal)</vt:lpstr>
      <vt:lpstr>Exemplo de Construtor com parâmetros</vt:lpstr>
      <vt:lpstr>Exemplo de Construtor com parâmetros</vt:lpstr>
      <vt:lpstr>Exemplo de Construtor com parâmetros</vt:lpstr>
      <vt:lpstr>Apresentação do PowerPoint</vt:lpstr>
      <vt:lpstr>Sobrecarga de construtor</vt:lpstr>
      <vt:lpstr>Sobrecarga de construtor</vt:lpstr>
      <vt:lpstr>Sobrecarga de construtor</vt:lpstr>
      <vt:lpstr>Exemplo de sobrecarga de Construtor</vt:lpstr>
      <vt:lpstr>Exemplo de sobrecarga de Construtor</vt:lpstr>
      <vt:lpstr>Exemplo de sobrecarga de Construtor</vt:lpstr>
      <vt:lpstr>Exercícios</vt:lpstr>
      <vt:lpstr>Exercícios</vt:lpstr>
      <vt:lpstr>Exercícios</vt:lpstr>
      <vt:lpstr>Exercícios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78</cp:revision>
  <dcterms:created xsi:type="dcterms:W3CDTF">2015-01-20T02:16:29Z</dcterms:created>
  <dcterms:modified xsi:type="dcterms:W3CDTF">2015-06-10T23:33:57Z</dcterms:modified>
</cp:coreProperties>
</file>