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6" r:id="rId4"/>
    <p:sldId id="267" r:id="rId5"/>
    <p:sldId id="268" r:id="rId6"/>
    <p:sldId id="261" r:id="rId7"/>
    <p:sldId id="258" r:id="rId8"/>
    <p:sldId id="259" r:id="rId9"/>
    <p:sldId id="265" r:id="rId10"/>
    <p:sldId id="270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4609"/>
  </p:normalViewPr>
  <p:slideViewPr>
    <p:cSldViewPr snapToGrid="0" snapToObjects="1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FB956-AB07-BA43-8159-037720341F0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97608-6AF1-944C-B7A8-2AC7F9180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7608-6AF1-944C-B7A8-2AC7F91804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1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7608-6AF1-944C-B7A8-2AC7F918043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7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7608-6AF1-944C-B7A8-2AC7F918043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33E3-8E0E-474D-88CB-2A8F9AB35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B157-678B-5146-8405-A7EAB071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27C6-6CC8-6243-8B67-5AA503CC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3B03-6E12-DD41-BE47-0BCB26EC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67E1-21C8-F546-9CEA-6A17AF8C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2FC8-8412-C348-A522-BFF54DB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F87FB-1F5A-B645-ADF0-46A71AED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BE9D-6E2B-F84F-ADC7-6BFF717A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32D2-1519-3D4F-9038-59423BC2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5C73-E3A3-DB4B-BF0E-35A91CD9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203FC-32C0-B643-9FDC-AE8653BD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3FCED-B729-C24E-9B15-4BE58443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C94-0112-3444-82D2-F79802AF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132F-F4F3-2249-B9FF-0894DD00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0907-2472-1D4D-AC0A-5A0F404D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34A0-1E91-CD47-99FE-9BB56E7C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A3AF-8F05-8E48-8912-3655BC00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D5B3-8E62-1245-9E3E-78EE2A5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53D3-7A9B-3444-90FF-C185EB7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81F3-4674-124F-BE38-6CB70C61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6A5-B7F4-D142-896B-4A1ED20E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71CE-99B1-F846-B17B-082792E6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F538-1C4D-9C4D-96C9-8CD00F70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B246-1751-2F4A-A210-40647BDE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6222-E0CC-D04F-86DD-D3114EC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2C73-47E2-9745-953C-275DCF1C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2F57-8B32-1E44-BD1E-1BDF0DA0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5355-F52F-4E4F-9F4D-6256DA435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7F77-9E2C-9D42-99E9-D6333824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36B0-A40A-1644-9B32-7C7E4F2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211F-FABF-804A-AFB6-3D804FF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5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56C5-15EB-0247-BE3D-6824F26E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4E37-7043-4947-A5ED-ED2D3C36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B381-3438-6F40-A27B-A3EEED10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98DDD-312E-D849-93CF-53C60C87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9452-0791-E640-9A4C-E22171BC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77920-5E8F-5245-8390-6019F08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2B7A2-5571-DC44-8FFA-D642DDA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92357-2892-4D48-9C53-55015D97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4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7054-E02C-1340-B8DB-1A235654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5E404-2874-6E40-8A55-2372F930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950BB-F5BB-074E-A2BA-E211A773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7439C-DA52-9146-A5DF-B1B5434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91EE-F257-B345-9520-7D4B78E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E7E1-F68F-DB48-BDB6-72A7254B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82DF-6E2C-6E44-A5BB-2EEBE5E8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5CDF-780C-4741-9B5A-EFBAACED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6541-E372-8D45-B16C-5D8109B0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F5C4F-5941-4B4F-A03C-0383B0AD6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A318-336D-984B-A918-DD93C46F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930F-F823-0140-9B0F-AFA05A0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F901-DB2B-E74E-9D4F-844A3715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2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2CBF-A1BC-5049-9504-9C87B4F6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85B75-F441-C649-955C-948911D32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24FA-8FAB-A348-BF7D-B57948582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AA19-2D5B-AD4B-9FD0-83062E0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89508-6F31-5F4C-85A8-8BD6C23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D6EF-0454-9B4D-AF5D-C55E26A4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C4D5-E29E-EF42-967F-8CD0C114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AA8D-AB46-9942-AAEA-1466BAE2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6038-B0D5-454F-BBD8-A81633185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54EC-FBD9-5D47-85A2-8582ADC0E14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0935-7CD2-3246-88BF-32BD00A3A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0442-06EF-9847-B76D-C88E7201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4C73-33F7-D441-8627-3D46BCB99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26BC5-51ED-1E4F-98C9-76B77333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Database of POI from Yelp and Foursquare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Week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5434A-95C4-F74A-9B38-E637E52B1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Mini-Project II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F5F4-FB5F-C64C-8E66-621ED57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6B62B8-3B6C-FC41-952D-9A6D92A3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67" y="2511661"/>
            <a:ext cx="1219630" cy="7840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051F07-542F-234A-8121-F0A9E94E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16" y="2757635"/>
            <a:ext cx="1790700" cy="292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76F03A-57E2-6F48-BE4F-4BDA9BB2632B}"/>
              </a:ext>
            </a:extLst>
          </p:cNvPr>
          <p:cNvSpPr txBox="1"/>
          <p:nvPr/>
        </p:nvSpPr>
        <p:spPr>
          <a:xfrm>
            <a:off x="992777" y="3875315"/>
            <a:ext cx="1038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4096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E0043-1979-474A-98CD-F8469149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5E278-975F-DA4E-86F2-3E4F53C8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More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A24B4-099A-754A-9280-D2D05854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32" y="1927451"/>
            <a:ext cx="1168400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4E182-C09F-2948-A8DC-BB7918CF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75" y="2004826"/>
            <a:ext cx="1320800" cy="157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75B42-E32B-D54D-8030-2F33B610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358" y="2172436"/>
            <a:ext cx="2273300" cy="260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9DFE4A-AE85-8C40-B786-AF8507B62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549" y="2303399"/>
            <a:ext cx="2133600" cy="311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3AE2B-AFEF-F64A-A960-00804665C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2" y="4366875"/>
            <a:ext cx="1966556" cy="2252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DB179-6853-6647-9F02-BBCA0C2F3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322" y="3818549"/>
            <a:ext cx="2434744" cy="28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89F51-0BEF-BE40-9A46-88079CF1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Mini-Project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4293-1094-4941-9712-D536255E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238" y="2170598"/>
            <a:ext cx="10905066" cy="1854371"/>
          </a:xfrm>
        </p:spPr>
        <p:txBody>
          <a:bodyPr>
            <a:normAutofit/>
          </a:bodyPr>
          <a:lstStyle/>
          <a:p>
            <a:r>
              <a:rPr lang="en-US" sz="2000" dirty="0"/>
              <a:t>Build the database of Points of Interest in the area</a:t>
            </a:r>
          </a:p>
          <a:p>
            <a:r>
              <a:rPr lang="en-US" sz="2000" dirty="0"/>
              <a:t>Find out which API has better coverage in the selected area.</a:t>
            </a:r>
          </a:p>
          <a:p>
            <a:pPr lvl="1"/>
            <a:r>
              <a:rPr lang="en-US" sz="1600" dirty="0"/>
              <a:t>Better coverage</a:t>
            </a:r>
          </a:p>
          <a:p>
            <a:pPr lvl="1"/>
            <a:r>
              <a:rPr lang="en-US" sz="1600" dirty="0"/>
              <a:t>Ten 10 POI based on Popularity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E292F-E09B-A343-A207-1B9B24E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15" y="3783077"/>
            <a:ext cx="1219630" cy="7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DEB95-A4CE-CD4A-8348-D6EB24BC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58" y="4029051"/>
            <a:ext cx="1790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9922D-9001-9342-A26A-15E9EA76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A921CA3-18B7-A34C-BB59-75A35158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982" y="1982837"/>
            <a:ext cx="2477946" cy="1177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81BF6C-9E2F-2E4E-97BB-F6C2B87F3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82" y="3998247"/>
            <a:ext cx="29083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F093D-A97E-FC4D-A7B8-C880613F4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378" y="2000975"/>
            <a:ext cx="1145202" cy="1145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25A6C-0A73-0E46-85DD-D3121053A836}"/>
              </a:ext>
            </a:extLst>
          </p:cNvPr>
          <p:cNvSpPr txBox="1"/>
          <p:nvPr/>
        </p:nvSpPr>
        <p:spPr>
          <a:xfrm>
            <a:off x="4054187" y="2000975"/>
            <a:ext cx="2431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  <a:p>
            <a:r>
              <a:rPr lang="en-US" sz="1100" dirty="0"/>
              <a:t>Libraries: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Sqlite3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foursquare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IPython.display import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9731-4086-D245-9CFF-AB7CBC3B667F}"/>
              </a:ext>
            </a:extLst>
          </p:cNvPr>
          <p:cNvSpPr txBox="1"/>
          <p:nvPr/>
        </p:nvSpPr>
        <p:spPr>
          <a:xfrm>
            <a:off x="4456726" y="4014918"/>
            <a:ext cx="16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B8EAF-69E2-A74C-821A-99C571196C54}"/>
              </a:ext>
            </a:extLst>
          </p:cNvPr>
          <p:cNvSpPr txBox="1"/>
          <p:nvPr/>
        </p:nvSpPr>
        <p:spPr>
          <a:xfrm>
            <a:off x="8093857" y="2009116"/>
            <a:ext cx="263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Draw.io:</a:t>
            </a:r>
          </a:p>
          <a:p>
            <a:r>
              <a:rPr lang="en-US" dirty="0"/>
              <a:t>ERD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4031B-C682-6346-890B-FC1D0486C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378" y="4010947"/>
            <a:ext cx="11049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0B3DD-80E9-DF42-9E66-2C5F242B708A}"/>
              </a:ext>
            </a:extLst>
          </p:cNvPr>
          <p:cNvSpPr txBox="1"/>
          <p:nvPr/>
        </p:nvSpPr>
        <p:spPr>
          <a:xfrm>
            <a:off x="8382000" y="4061084"/>
            <a:ext cx="160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4CA83-6E58-2848-89B7-157C8C3D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109-682C-CF48-9A28-BCC6BD70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600" y="899274"/>
            <a:ext cx="10905066" cy="43939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API</a:t>
            </a:r>
          </a:p>
          <a:p>
            <a:pPr lvl="1"/>
            <a:r>
              <a:rPr lang="en-US" sz="1600" dirty="0"/>
              <a:t>Search for Venues: </a:t>
            </a:r>
            <a:r>
              <a:rPr lang="en-CA" sz="1600" dirty="0"/>
              <a:t>https://api.yelp.com/v3/businesses/search</a:t>
            </a:r>
            <a:endParaRPr lang="en-US" sz="1600" dirty="0"/>
          </a:p>
          <a:p>
            <a:pPr lvl="1"/>
            <a:r>
              <a:rPr lang="en-US" sz="1600" dirty="0"/>
              <a:t>Venue details: </a:t>
            </a:r>
            <a:r>
              <a:rPr lang="en-CA" sz="1600" dirty="0"/>
              <a:t>https://api.yelp.com/v3/businesses/{id}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API</a:t>
            </a:r>
          </a:p>
          <a:p>
            <a:pPr lvl="1"/>
            <a:r>
              <a:rPr lang="en-US" sz="1600" dirty="0"/>
              <a:t>Search for Venues: </a:t>
            </a:r>
            <a:r>
              <a:rPr lang="en-CA" sz="1600" dirty="0"/>
              <a:t>https://api.foursquare.com/v2/venues/search</a:t>
            </a:r>
          </a:p>
          <a:p>
            <a:pPr lvl="1"/>
            <a:r>
              <a:rPr lang="en-CA" sz="1600" dirty="0"/>
              <a:t>Venue details: https://api.foursquare.com/v2/venues/VENUE_ID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6F10E-677B-7949-8E4E-DFBA8C68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5" y="4005173"/>
            <a:ext cx="1790700" cy="29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659CA-CB93-BB44-94CF-C3AA6080F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7" y="1853412"/>
            <a:ext cx="1219630" cy="7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2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DD2AE-F99B-5E4A-BCA0-71848E58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A95B7-1230-DF49-9CD6-9E23B737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60" y="2498531"/>
            <a:ext cx="7855535" cy="29628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5FCA-8B9C-EB4D-8FB1-D30414B0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133938" cy="1308562"/>
          </a:xfrm>
        </p:spPr>
        <p:txBody>
          <a:bodyPr>
            <a:normAutofit/>
          </a:bodyPr>
          <a:lstStyle/>
          <a:p>
            <a:r>
              <a:rPr lang="en-US" sz="2000" dirty="0"/>
              <a:t>Data is different it both applications, load it to data base require more time</a:t>
            </a:r>
          </a:p>
          <a:p>
            <a:r>
              <a:rPr lang="en-US" sz="2000" dirty="0"/>
              <a:t>API calls limitation</a:t>
            </a:r>
          </a:p>
          <a:p>
            <a:r>
              <a:rPr lang="en-US" sz="2000" dirty="0"/>
              <a:t>API limit of up to 50 venues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41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F6FDD-F797-3546-9ADB-F1C351A8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39D3-4EFF-C741-BB8A-2E16377D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Area: Toronto Yorkville </a:t>
            </a:r>
            <a:r>
              <a:rPr lang="en-CA" sz="2000" dirty="0"/>
              <a:t>(latitude: 43.6702287372475, long: -79.39126856350059)</a:t>
            </a:r>
          </a:p>
          <a:p>
            <a:r>
              <a:rPr lang="en-CA" sz="2000" dirty="0"/>
              <a:t>Radius: 1km</a:t>
            </a:r>
          </a:p>
          <a:p>
            <a:r>
              <a:rPr lang="en-US" sz="2000" dirty="0"/>
              <a:t>APIs</a:t>
            </a:r>
          </a:p>
          <a:p>
            <a:pPr lvl="1"/>
            <a:r>
              <a:rPr lang="en-US" sz="2000" dirty="0"/>
              <a:t>Foursquare</a:t>
            </a:r>
          </a:p>
          <a:p>
            <a:pPr lvl="1"/>
            <a:r>
              <a:rPr lang="en-US" sz="2000" dirty="0"/>
              <a:t>Yelp</a:t>
            </a:r>
          </a:p>
          <a:p>
            <a:r>
              <a:rPr lang="en-US" sz="2400" dirty="0"/>
              <a:t>Points of Interest categories:</a:t>
            </a:r>
          </a:p>
          <a:p>
            <a:pPr lvl="1"/>
            <a:r>
              <a:rPr lang="en-US" sz="2000" dirty="0"/>
              <a:t>Museums</a:t>
            </a:r>
          </a:p>
          <a:p>
            <a:pPr lvl="1"/>
            <a:r>
              <a:rPr lang="en-US" sz="2000" dirty="0"/>
              <a:t>Soup restaurants</a:t>
            </a:r>
          </a:p>
          <a:p>
            <a:pPr lvl="1"/>
            <a:r>
              <a:rPr lang="en-US" sz="2000" dirty="0"/>
              <a:t>Coffee shops</a:t>
            </a:r>
          </a:p>
          <a:p>
            <a:pPr lvl="1"/>
            <a:r>
              <a:rPr lang="en-US" sz="2000" dirty="0"/>
              <a:t>Music Venues</a:t>
            </a:r>
          </a:p>
          <a:p>
            <a:pPr lvl="1"/>
            <a:endParaRPr lang="en-US" sz="2000" dirty="0"/>
          </a:p>
          <a:p>
            <a:r>
              <a:rPr lang="en-US" sz="2400" dirty="0"/>
              <a:t>Sample of 30 venues due to limited access to Foursquare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79DDD-8E36-D84C-8AF8-952F057E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24" y="4756455"/>
            <a:ext cx="1955272" cy="1614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3957A9-EDAE-E547-A549-4B0FAB78DD1E}"/>
              </a:ext>
            </a:extLst>
          </p:cNvPr>
          <p:cNvGrpSpPr/>
          <p:nvPr/>
        </p:nvGrpSpPr>
        <p:grpSpPr>
          <a:xfrm>
            <a:off x="6085087" y="2301277"/>
            <a:ext cx="4203700" cy="2946400"/>
            <a:chOff x="7416619" y="2277335"/>
            <a:chExt cx="4203700" cy="294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EC3526-F844-9C4E-9E5F-D8EF4D34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6619" y="2277335"/>
              <a:ext cx="4203700" cy="2946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A7E50B-498A-EF43-809D-61FC87E1893F}"/>
                </a:ext>
              </a:extLst>
            </p:cNvPr>
            <p:cNvSpPr/>
            <p:nvPr/>
          </p:nvSpPr>
          <p:spPr>
            <a:xfrm>
              <a:off x="8194127" y="2451915"/>
              <a:ext cx="1947333" cy="195417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5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49D28-1325-1947-9CF0-F8476D99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ERD – Points of Interest database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D588B-334B-5442-8443-F30A1311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236742"/>
            <a:ext cx="8874268" cy="5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5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BADFC-7223-3245-81B5-EFBD1C6F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Yelp vs Foursquare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B0D1-5AF8-4D4E-B2A8-B9BD4278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68" y="4120562"/>
            <a:ext cx="3830790" cy="1102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44D94-1BAD-D14D-BD05-39BA09121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54" y="4281827"/>
            <a:ext cx="2038036" cy="571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279E9-5DAA-0843-95CA-55CFBC76E6F6}"/>
              </a:ext>
            </a:extLst>
          </p:cNvPr>
          <p:cNvSpPr txBox="1"/>
          <p:nvPr/>
        </p:nvSpPr>
        <p:spPr>
          <a:xfrm>
            <a:off x="4947456" y="1635430"/>
            <a:ext cx="31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venues from API: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A45518-9B6B-1041-993E-72B22CFD2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063" y="2128523"/>
            <a:ext cx="17907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02A54B-2CF9-3E4A-8C32-8E1B4C71D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273" y="2687594"/>
            <a:ext cx="1219630" cy="7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49319-F3D7-E046-B943-4F853F86FE09}"/>
              </a:ext>
            </a:extLst>
          </p:cNvPr>
          <p:cNvSpPr txBox="1"/>
          <p:nvPr/>
        </p:nvSpPr>
        <p:spPr>
          <a:xfrm>
            <a:off x="5846009" y="205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E46E5-7A0D-2649-AD36-4D6243B2CF6A}"/>
              </a:ext>
            </a:extLst>
          </p:cNvPr>
          <p:cNvSpPr txBox="1"/>
          <p:nvPr/>
        </p:nvSpPr>
        <p:spPr>
          <a:xfrm>
            <a:off x="5846009" y="2916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8922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F5F4-FB5F-C64C-8E66-621ED57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Top 10 - Popular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1F7F3-667B-C44E-9D25-DD7779945048}"/>
              </a:ext>
            </a:extLst>
          </p:cNvPr>
          <p:cNvSpPr/>
          <p:nvPr/>
        </p:nvSpPr>
        <p:spPr>
          <a:xfrm>
            <a:off x="507030" y="1213164"/>
            <a:ext cx="11117620" cy="253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B0155F-406C-4D44-993D-6C485770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71" y="1275006"/>
            <a:ext cx="2020724" cy="2362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30208-7ABC-DD48-9F56-50FDF473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5006"/>
            <a:ext cx="1911774" cy="2346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9AF42E-F3B2-C14B-9BA1-51C67E235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36" y="1275006"/>
            <a:ext cx="1904252" cy="23308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42C4E1-B0E7-644C-927A-C82929C1A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504" y="3886794"/>
            <a:ext cx="1789250" cy="2349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243B7-50BE-9A4C-93ED-FBE00384C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179" y="3885387"/>
            <a:ext cx="1771974" cy="23521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43345E-B11B-044B-9694-D92FFFA426AF}"/>
              </a:ext>
            </a:extLst>
          </p:cNvPr>
          <p:cNvSpPr/>
          <p:nvPr/>
        </p:nvSpPr>
        <p:spPr>
          <a:xfrm>
            <a:off x="507030" y="3843893"/>
            <a:ext cx="11117620" cy="2532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6B62B8-3B6C-FC41-952D-9A6D92A35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090" y="4443995"/>
            <a:ext cx="1219630" cy="7840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8D0350-77E1-074C-934B-816259756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301" y="2239540"/>
            <a:ext cx="1790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{B63087F5-5D01-2D49-906D-775A2D45E507}tf10001124</Template>
  <TotalTime>324</TotalTime>
  <Words>241</Words>
  <Application>Microsoft Macintosh PowerPoint</Application>
  <PresentationFormat>Widescreen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Mini-Project II</vt:lpstr>
      <vt:lpstr>Mini-Project</vt:lpstr>
      <vt:lpstr>Tools</vt:lpstr>
      <vt:lpstr>Data Source</vt:lpstr>
      <vt:lpstr>Process</vt:lpstr>
      <vt:lpstr>Data</vt:lpstr>
      <vt:lpstr>ERD – Points of Interest database</vt:lpstr>
      <vt:lpstr>Yelp vs Foursquare</vt:lpstr>
      <vt:lpstr>Top 10 - Popular</vt:lpstr>
      <vt:lpstr>Challenges</vt:lpstr>
      <vt:lpstr>Recommendations</vt:lpstr>
      <vt:lpstr>More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II</dc:title>
  <dc:creator>jAndAs -</dc:creator>
  <cp:lastModifiedBy>jAndAs -</cp:lastModifiedBy>
  <cp:revision>25</cp:revision>
  <dcterms:created xsi:type="dcterms:W3CDTF">2021-06-04T15:14:38Z</dcterms:created>
  <dcterms:modified xsi:type="dcterms:W3CDTF">2021-06-04T22:12:09Z</dcterms:modified>
</cp:coreProperties>
</file>