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vml" ContentType="application/vnd.openxmlformats-officedocument.vmlDrawing"/>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8" r:id="rId3"/>
    <p:sldId id="303" r:id="rId4"/>
    <p:sldId id="264" r:id="rId5"/>
    <p:sldId id="266" r:id="rId6"/>
    <p:sldId id="269" r:id="rId7"/>
    <p:sldId id="282" r:id="rId8"/>
    <p:sldId id="284" r:id="rId9"/>
    <p:sldId id="283" r:id="rId10"/>
    <p:sldId id="270" r:id="rId11"/>
    <p:sldId id="278" r:id="rId12"/>
    <p:sldId id="273" r:id="rId13"/>
    <p:sldId id="308" r:id="rId14"/>
    <p:sldId id="267" r:id="rId15"/>
    <p:sldId id="275" r:id="rId16"/>
    <p:sldId id="276" r:id="rId17"/>
    <p:sldId id="280" r:id="rId18"/>
    <p:sldId id="287" r:id="rId19"/>
    <p:sldId id="281" r:id="rId20"/>
    <p:sldId id="288" r:id="rId21"/>
    <p:sldId id="323" r:id="rId22"/>
    <p:sldId id="290" r:id="rId23"/>
    <p:sldId id="291" r:id="rId24"/>
    <p:sldId id="272" r:id="rId25"/>
    <p:sldId id="307" r:id="rId26"/>
    <p:sldId id="309" r:id="rId27"/>
    <p:sldId id="310" r:id="rId28"/>
    <p:sldId id="311" r:id="rId29"/>
    <p:sldId id="292" r:id="rId30"/>
    <p:sldId id="293" r:id="rId31"/>
    <p:sldId id="312" r:id="rId32"/>
    <p:sldId id="313" r:id="rId33"/>
    <p:sldId id="314" r:id="rId34"/>
    <p:sldId id="315" r:id="rId35"/>
    <p:sldId id="316" r:id="rId36"/>
    <p:sldId id="317" r:id="rId37"/>
    <p:sldId id="318" r:id="rId38"/>
    <p:sldId id="319" r:id="rId39"/>
    <p:sldId id="322" r:id="rId40"/>
    <p:sldId id="320" r:id="rId41"/>
    <p:sldId id="32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35" autoAdjust="0"/>
    <p:restoredTop sz="94660"/>
  </p:normalViewPr>
  <p:slideViewPr>
    <p:cSldViewPr>
      <p:cViewPr varScale="1">
        <p:scale>
          <a:sx n="82" d="100"/>
          <a:sy n="82" d="100"/>
        </p:scale>
        <p:origin x="-1710" y="-96"/>
      </p:cViewPr>
      <p:guideLst>
        <p:guide orient="horz" pos="4319"/>
        <p:guide/>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ata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ata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ata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ata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13D1F-3EFF-7140-A74E-09B39424C8F3}" type="doc">
      <dgm:prSet loTypeId="urn:microsoft.com/office/officeart/2005/8/layout/vList4#6" loCatId="list" qsTypeId="urn:microsoft.com/office/officeart/2005/8/quickstyle/simple4" qsCatId="simple" csTypeId="urn:microsoft.com/office/officeart/2005/8/colors/accent1_2" csCatId="accent1" phldr="1"/>
      <dgm:spPr/>
      <dgm:t>
        <a:bodyPr/>
        <a:lstStyle/>
        <a:p>
          <a:endParaRPr lang="en-US"/>
        </a:p>
      </dgm:t>
    </dgm:pt>
    <dgm:pt modelId="{B83AD7AA-98F1-F345-8C0F-2D89EC4B1908}">
      <dgm:prSet phldrT="[Text]"/>
      <dgm:spPr/>
      <dgm:t>
        <a:bodyPr/>
        <a:lstStyle/>
        <a:p>
          <a:r>
            <a:rPr lang="zh-CN" altLang="en-US" dirty="0" smtClean="0"/>
            <a:t>电话</a:t>
          </a:r>
          <a:endParaRPr lang="en-US" dirty="0"/>
        </a:p>
      </dgm:t>
    </dgm:pt>
    <dgm:pt modelId="{5D7F4FF8-96B6-A64B-A2C3-7049BF3391F0}" type="parTrans" cxnId="{F4B7C142-8FA9-9E47-864F-8348BECE8E4F}">
      <dgm:prSet/>
      <dgm:spPr/>
      <dgm:t>
        <a:bodyPr/>
        <a:lstStyle/>
        <a:p>
          <a:endParaRPr lang="en-US"/>
        </a:p>
      </dgm:t>
    </dgm:pt>
    <dgm:pt modelId="{17D2255F-B0DC-D144-8F35-059ACCB7687E}" type="sibTrans" cxnId="{F4B7C142-8FA9-9E47-864F-8348BECE8E4F}">
      <dgm:prSet/>
      <dgm:spPr/>
      <dgm:t>
        <a:bodyPr/>
        <a:lstStyle/>
        <a:p>
          <a:endParaRPr lang="en-US"/>
        </a:p>
      </dgm:t>
    </dgm:pt>
    <dgm:pt modelId="{F712B4E9-3209-8249-A28E-DEBA13ACACDE}">
      <dgm:prSet phldrT="[Text]"/>
      <dgm:spPr/>
      <dgm:t>
        <a:bodyPr/>
        <a:lstStyle/>
        <a:p>
          <a:r>
            <a:rPr lang="en-US" dirty="0" smtClean="0"/>
            <a:t>8 am – 10 pm</a:t>
          </a:r>
          <a:endParaRPr lang="en-US" dirty="0"/>
        </a:p>
      </dgm:t>
    </dgm:pt>
    <dgm:pt modelId="{543F31AF-9460-9743-A6B9-4887B53A882C}" type="parTrans" cxnId="{7735BD0A-3A08-004A-819B-5F05BC527393}">
      <dgm:prSet/>
      <dgm:spPr/>
      <dgm:t>
        <a:bodyPr/>
        <a:lstStyle/>
        <a:p>
          <a:endParaRPr lang="en-US"/>
        </a:p>
      </dgm:t>
    </dgm:pt>
    <dgm:pt modelId="{2D8B6C58-3478-E845-8697-70B467A6DC24}" type="sibTrans" cxnId="{7735BD0A-3A08-004A-819B-5F05BC527393}">
      <dgm:prSet/>
      <dgm:spPr/>
      <dgm:t>
        <a:bodyPr/>
        <a:lstStyle/>
        <a:p>
          <a:endParaRPr lang="en-US"/>
        </a:p>
      </dgm:t>
    </dgm:pt>
    <dgm:pt modelId="{11847CEE-B5C7-6047-984A-892A5DFE2E03}">
      <dgm:prSet phldrT="[Text]"/>
      <dgm:spPr/>
      <dgm:t>
        <a:bodyPr/>
        <a:lstStyle/>
        <a:p>
          <a:r>
            <a:rPr lang="en-US" dirty="0" smtClean="0"/>
            <a:t>86-9999-0987</a:t>
          </a:r>
          <a:endParaRPr lang="en-US" dirty="0"/>
        </a:p>
      </dgm:t>
    </dgm:pt>
    <dgm:pt modelId="{7CE0D0A4-8ABF-1B44-B5EA-ED92449C8874}" type="parTrans" cxnId="{FD9CC3E1-C97F-3442-9653-97807C52E19D}">
      <dgm:prSet/>
      <dgm:spPr/>
      <dgm:t>
        <a:bodyPr/>
        <a:lstStyle/>
        <a:p>
          <a:endParaRPr lang="en-US"/>
        </a:p>
      </dgm:t>
    </dgm:pt>
    <dgm:pt modelId="{97A8A33E-DF25-BF4D-BA7B-7A2985162FAE}" type="sibTrans" cxnId="{FD9CC3E1-C97F-3442-9653-97807C52E19D}">
      <dgm:prSet/>
      <dgm:spPr/>
      <dgm:t>
        <a:bodyPr/>
        <a:lstStyle/>
        <a:p>
          <a:endParaRPr lang="en-US"/>
        </a:p>
      </dgm:t>
    </dgm:pt>
    <dgm:pt modelId="{8BFCEF3B-D8FD-A848-95BF-69701454CAC9}">
      <dgm:prSet phldrT="[Text]"/>
      <dgm:spPr/>
      <dgm:t>
        <a:bodyPr/>
        <a:lstStyle/>
        <a:p>
          <a:r>
            <a:rPr lang="zh-CN" altLang="en-US" dirty="0" smtClean="0"/>
            <a:t>语音</a:t>
          </a:r>
          <a:r>
            <a:rPr lang="en-US" altLang="zh-CN" dirty="0" smtClean="0"/>
            <a:t>/</a:t>
          </a:r>
          <a:r>
            <a:rPr lang="zh-CN" altLang="en-US" dirty="0" smtClean="0"/>
            <a:t>文字 消息</a:t>
          </a:r>
          <a:endParaRPr lang="en-US" dirty="0"/>
        </a:p>
      </dgm:t>
    </dgm:pt>
    <dgm:pt modelId="{745AE5F9-BBFA-3F46-9A1D-AAAC6D6676C7}" type="parTrans" cxnId="{DFC42B73-53AF-9148-81D4-EE3C430CEFF8}">
      <dgm:prSet/>
      <dgm:spPr/>
      <dgm:t>
        <a:bodyPr/>
        <a:lstStyle/>
        <a:p>
          <a:endParaRPr lang="en-US"/>
        </a:p>
      </dgm:t>
    </dgm:pt>
    <dgm:pt modelId="{544B6591-7286-984E-8761-9347F97299C2}" type="sibTrans" cxnId="{DFC42B73-53AF-9148-81D4-EE3C430CEFF8}">
      <dgm:prSet/>
      <dgm:spPr/>
      <dgm:t>
        <a:bodyPr/>
        <a:lstStyle/>
        <a:p>
          <a:endParaRPr lang="en-US"/>
        </a:p>
      </dgm:t>
    </dgm:pt>
    <dgm:pt modelId="{6B57BADE-2530-914F-8582-2C94DCF05C7A}">
      <dgm:prSet phldrT="[Text]"/>
      <dgm:spPr/>
      <dgm:t>
        <a:bodyPr/>
        <a:lstStyle/>
        <a:p>
          <a:r>
            <a:rPr lang="en-US" dirty="0" smtClean="0"/>
            <a:t>8 am – 10 pm</a:t>
          </a:r>
          <a:endParaRPr lang="en-US" dirty="0"/>
        </a:p>
      </dgm:t>
    </dgm:pt>
    <dgm:pt modelId="{46C51BC7-A454-D646-80EB-60775673D1CA}" type="parTrans" cxnId="{5157C420-D707-F949-A127-34A17EC77793}">
      <dgm:prSet/>
      <dgm:spPr/>
      <dgm:t>
        <a:bodyPr/>
        <a:lstStyle/>
        <a:p>
          <a:endParaRPr lang="en-US"/>
        </a:p>
      </dgm:t>
    </dgm:pt>
    <dgm:pt modelId="{76C6C388-C966-DD4D-BA39-2997E9FB3868}" type="sibTrans" cxnId="{5157C420-D707-F949-A127-34A17EC77793}">
      <dgm:prSet/>
      <dgm:spPr/>
      <dgm:t>
        <a:bodyPr/>
        <a:lstStyle/>
        <a:p>
          <a:endParaRPr lang="en-US"/>
        </a:p>
      </dgm:t>
    </dgm:pt>
    <dgm:pt modelId="{4FFE3BAF-6AFC-DB45-B33E-4A45CDEAC4B4}">
      <dgm:prSet phldrT="[Text]"/>
      <dgm:spPr/>
      <dgm:t>
        <a:bodyPr/>
        <a:lstStyle/>
        <a:p>
          <a:r>
            <a:rPr lang="en-US" dirty="0" smtClean="0"/>
            <a:t>86-9999-0977</a:t>
          </a:r>
          <a:endParaRPr lang="en-US" dirty="0"/>
        </a:p>
      </dgm:t>
    </dgm:pt>
    <dgm:pt modelId="{EBC747C4-DF34-3A45-A5D1-D052DEA05992}" type="parTrans" cxnId="{D8A8C58B-4DB0-AC46-9CA4-377A4627D708}">
      <dgm:prSet/>
      <dgm:spPr/>
      <dgm:t>
        <a:bodyPr/>
        <a:lstStyle/>
        <a:p>
          <a:endParaRPr lang="en-US"/>
        </a:p>
      </dgm:t>
    </dgm:pt>
    <dgm:pt modelId="{85FC133A-A8EB-5D42-ACE8-A1592D85D1EC}" type="sibTrans" cxnId="{D8A8C58B-4DB0-AC46-9CA4-377A4627D708}">
      <dgm:prSet/>
      <dgm:spPr/>
      <dgm:t>
        <a:bodyPr/>
        <a:lstStyle/>
        <a:p>
          <a:endParaRPr lang="en-US"/>
        </a:p>
      </dgm:t>
    </dgm:pt>
    <dgm:pt modelId="{B0A762D7-9BEC-9F4C-B424-29ED17395E5F}">
      <dgm:prSet phldrT="[Text]"/>
      <dgm:spPr/>
      <dgm:t>
        <a:bodyPr/>
        <a:lstStyle/>
        <a:p>
          <a:r>
            <a:rPr lang="zh-CN" altLang="en-US" dirty="0" smtClean="0"/>
            <a:t>电子邮件</a:t>
          </a:r>
          <a:endParaRPr lang="en-US" dirty="0"/>
        </a:p>
      </dgm:t>
    </dgm:pt>
    <dgm:pt modelId="{C2E92F93-32E2-EF4C-905B-07AA2CF407AB}" type="parTrans" cxnId="{06EC6E02-795A-4A46-AD5D-8EC460F681A5}">
      <dgm:prSet/>
      <dgm:spPr/>
      <dgm:t>
        <a:bodyPr/>
        <a:lstStyle/>
        <a:p>
          <a:endParaRPr lang="en-US"/>
        </a:p>
      </dgm:t>
    </dgm:pt>
    <dgm:pt modelId="{D953AB76-0F66-D541-B9E5-22489650AE8E}" type="sibTrans" cxnId="{06EC6E02-795A-4A46-AD5D-8EC460F681A5}">
      <dgm:prSet/>
      <dgm:spPr/>
      <dgm:t>
        <a:bodyPr/>
        <a:lstStyle/>
        <a:p>
          <a:endParaRPr lang="en-US"/>
        </a:p>
      </dgm:t>
    </dgm:pt>
    <dgm:pt modelId="{8C52A452-43F6-5048-BCE7-56E46A62D953}">
      <dgm:prSet phldrT="[Text]"/>
      <dgm:spPr/>
      <dgm:t>
        <a:bodyPr/>
        <a:lstStyle/>
        <a:p>
          <a:r>
            <a:rPr lang="zh-CN" altLang="en-US" dirty="0" smtClean="0"/>
            <a:t>随时</a:t>
          </a:r>
          <a:endParaRPr lang="en-US" dirty="0"/>
        </a:p>
      </dgm:t>
    </dgm:pt>
    <dgm:pt modelId="{08F38DD1-ADD8-7940-8875-BA59CC82958C}" type="parTrans" cxnId="{F98BA694-87C6-104B-B7B8-C60722F1B242}">
      <dgm:prSet/>
      <dgm:spPr/>
      <dgm:t>
        <a:bodyPr/>
        <a:lstStyle/>
        <a:p>
          <a:endParaRPr lang="en-US"/>
        </a:p>
      </dgm:t>
    </dgm:pt>
    <dgm:pt modelId="{9C81AF4A-F234-2045-B734-AD74ABCCEC49}" type="sibTrans" cxnId="{F98BA694-87C6-104B-B7B8-C60722F1B242}">
      <dgm:prSet/>
      <dgm:spPr/>
      <dgm:t>
        <a:bodyPr/>
        <a:lstStyle/>
        <a:p>
          <a:endParaRPr lang="en-US"/>
        </a:p>
      </dgm:t>
    </dgm:pt>
    <dgm:pt modelId="{C4D26361-0002-8245-A2E3-5383A3831267}">
      <dgm:prSet phldrT="[Text]"/>
      <dgm:spPr/>
      <dgm:t>
        <a:bodyPr/>
        <a:lstStyle/>
        <a:p>
          <a:r>
            <a:rPr lang="zh-CN" altLang="en-US" dirty="0" smtClean="0"/>
            <a:t>将于</a:t>
          </a:r>
          <a:r>
            <a:rPr lang="en-US" altLang="zh-CN" dirty="0" smtClean="0"/>
            <a:t>12</a:t>
          </a:r>
          <a:r>
            <a:rPr lang="zh-CN" altLang="en-US" dirty="0" smtClean="0"/>
            <a:t>小时内回复</a:t>
          </a:r>
          <a:endParaRPr lang="en-US" dirty="0"/>
        </a:p>
      </dgm:t>
    </dgm:pt>
    <dgm:pt modelId="{B2AAF0CD-6242-9549-9A39-A0538E3CBF54}" type="parTrans" cxnId="{872A1245-F0DF-3443-8834-DB7DBBCA2D70}">
      <dgm:prSet/>
      <dgm:spPr/>
      <dgm:t>
        <a:bodyPr/>
        <a:lstStyle/>
        <a:p>
          <a:endParaRPr lang="en-US"/>
        </a:p>
      </dgm:t>
    </dgm:pt>
    <dgm:pt modelId="{F91FFF70-0A63-564F-8F56-EDBADCEACEBD}" type="sibTrans" cxnId="{872A1245-F0DF-3443-8834-DB7DBBCA2D70}">
      <dgm:prSet/>
      <dgm:spPr/>
      <dgm:t>
        <a:bodyPr/>
        <a:lstStyle/>
        <a:p>
          <a:endParaRPr lang="en-US"/>
        </a:p>
      </dgm:t>
    </dgm:pt>
    <dgm:pt modelId="{227E6EB4-BBE0-BD47-B45A-15C223AEE79B}" type="pres">
      <dgm:prSet presAssocID="{A2F13D1F-3EFF-7140-A74E-09B39424C8F3}" presName="linear" presStyleCnt="0">
        <dgm:presLayoutVars>
          <dgm:dir/>
          <dgm:resizeHandles val="exact"/>
        </dgm:presLayoutVars>
      </dgm:prSet>
      <dgm:spPr/>
      <dgm:t>
        <a:bodyPr/>
        <a:lstStyle/>
        <a:p>
          <a:endParaRPr lang="en-US"/>
        </a:p>
      </dgm:t>
    </dgm:pt>
    <dgm:pt modelId="{54706C3A-421A-FC41-BA4F-0F2C3AEDBE32}" type="pres">
      <dgm:prSet presAssocID="{B83AD7AA-98F1-F345-8C0F-2D89EC4B1908}" presName="comp" presStyleCnt="0"/>
      <dgm:spPr/>
    </dgm:pt>
    <dgm:pt modelId="{F1205B70-D01D-404E-AFDE-D7C2F8DEBB93}" type="pres">
      <dgm:prSet presAssocID="{B83AD7AA-98F1-F345-8C0F-2D89EC4B1908}" presName="box" presStyleLbl="node1" presStyleIdx="0" presStyleCnt="3"/>
      <dgm:spPr/>
      <dgm:t>
        <a:bodyPr/>
        <a:lstStyle/>
        <a:p>
          <a:endParaRPr lang="en-US"/>
        </a:p>
      </dgm:t>
    </dgm:pt>
    <dgm:pt modelId="{4EFC58BE-C826-224E-93CD-BB5617F0E060}" type="pres">
      <dgm:prSet presAssocID="{B83AD7AA-98F1-F345-8C0F-2D89EC4B1908}" presName="img" presStyleLbl="fgImgPlace1" presStyleIdx="0" presStyleCnt="3"/>
      <dgm:spPr>
        <a:blipFill rotWithShape="0">
          <a:blip xmlns:r="http://schemas.openxmlformats.org/officeDocument/2006/relationships" r:embed="rId1"/>
          <a:stretch>
            <a:fillRect/>
          </a:stretch>
        </a:blipFill>
      </dgm:spPr>
    </dgm:pt>
    <dgm:pt modelId="{41496B0F-7E09-C547-9790-750567EE0F5F}" type="pres">
      <dgm:prSet presAssocID="{B83AD7AA-98F1-F345-8C0F-2D89EC4B1908}" presName="text" presStyleLbl="node1" presStyleIdx="0" presStyleCnt="3">
        <dgm:presLayoutVars>
          <dgm:bulletEnabled val="1"/>
        </dgm:presLayoutVars>
      </dgm:prSet>
      <dgm:spPr/>
      <dgm:t>
        <a:bodyPr/>
        <a:lstStyle/>
        <a:p>
          <a:endParaRPr lang="en-US"/>
        </a:p>
      </dgm:t>
    </dgm:pt>
    <dgm:pt modelId="{F29CF044-5076-974B-809B-1E3B5A95945F}" type="pres">
      <dgm:prSet presAssocID="{17D2255F-B0DC-D144-8F35-059ACCB7687E}" presName="spacer" presStyleCnt="0"/>
      <dgm:spPr/>
    </dgm:pt>
    <dgm:pt modelId="{4DEF30EC-4016-4348-BF8A-26F034637F97}" type="pres">
      <dgm:prSet presAssocID="{8BFCEF3B-D8FD-A848-95BF-69701454CAC9}" presName="comp" presStyleCnt="0"/>
      <dgm:spPr/>
    </dgm:pt>
    <dgm:pt modelId="{21541480-8063-3F47-8334-94ED00A56550}" type="pres">
      <dgm:prSet presAssocID="{8BFCEF3B-D8FD-A848-95BF-69701454CAC9}" presName="box" presStyleLbl="node1" presStyleIdx="1" presStyleCnt="3"/>
      <dgm:spPr/>
      <dgm:t>
        <a:bodyPr/>
        <a:lstStyle/>
        <a:p>
          <a:endParaRPr lang="en-US"/>
        </a:p>
      </dgm:t>
    </dgm:pt>
    <dgm:pt modelId="{CBD4355A-F1C7-FD40-BA0B-A42A90011EFB}" type="pres">
      <dgm:prSet presAssocID="{8BFCEF3B-D8FD-A848-95BF-69701454CAC9}" presName="img" presStyleLbl="fgImgPlace1" presStyleIdx="1" presStyleCnt="3"/>
      <dgm:spPr>
        <a:blipFill rotWithShape="0">
          <a:blip xmlns:r="http://schemas.openxmlformats.org/officeDocument/2006/relationships" r:embed="rId2"/>
          <a:stretch>
            <a:fillRect/>
          </a:stretch>
        </a:blipFill>
      </dgm:spPr>
    </dgm:pt>
    <dgm:pt modelId="{03464DBB-5D7D-0C42-8C7E-4C81CF485B8A}" type="pres">
      <dgm:prSet presAssocID="{8BFCEF3B-D8FD-A848-95BF-69701454CAC9}" presName="text" presStyleLbl="node1" presStyleIdx="1" presStyleCnt="3">
        <dgm:presLayoutVars>
          <dgm:bulletEnabled val="1"/>
        </dgm:presLayoutVars>
      </dgm:prSet>
      <dgm:spPr/>
      <dgm:t>
        <a:bodyPr/>
        <a:lstStyle/>
        <a:p>
          <a:endParaRPr lang="en-US"/>
        </a:p>
      </dgm:t>
    </dgm:pt>
    <dgm:pt modelId="{A8650229-FB04-E94A-A778-0DC78BF98697}" type="pres">
      <dgm:prSet presAssocID="{544B6591-7286-984E-8761-9347F97299C2}" presName="spacer" presStyleCnt="0"/>
      <dgm:spPr/>
    </dgm:pt>
    <dgm:pt modelId="{E686D271-42D8-6049-BD66-99765371A799}" type="pres">
      <dgm:prSet presAssocID="{B0A762D7-9BEC-9F4C-B424-29ED17395E5F}" presName="comp" presStyleCnt="0"/>
      <dgm:spPr/>
    </dgm:pt>
    <dgm:pt modelId="{21FC4CE2-30DC-B846-9300-A3EFFC345416}" type="pres">
      <dgm:prSet presAssocID="{B0A762D7-9BEC-9F4C-B424-29ED17395E5F}" presName="box" presStyleLbl="node1" presStyleIdx="2" presStyleCnt="3"/>
      <dgm:spPr/>
      <dgm:t>
        <a:bodyPr/>
        <a:lstStyle/>
        <a:p>
          <a:endParaRPr lang="en-US"/>
        </a:p>
      </dgm:t>
    </dgm:pt>
    <dgm:pt modelId="{E4DBEBB3-2BCC-8143-B286-BACB6BA23E58}" type="pres">
      <dgm:prSet presAssocID="{B0A762D7-9BEC-9F4C-B424-29ED17395E5F}" presName="img" presStyleLbl="fgImgPlace1" presStyleIdx="2" presStyleCnt="3"/>
      <dgm:spPr>
        <a:blipFill rotWithShape="0">
          <a:blip xmlns:r="http://schemas.openxmlformats.org/officeDocument/2006/relationships" r:embed="rId3"/>
          <a:stretch>
            <a:fillRect/>
          </a:stretch>
        </a:blipFill>
      </dgm:spPr>
    </dgm:pt>
    <dgm:pt modelId="{16340692-1B96-FD4F-92FF-4732D6DB81D4}" type="pres">
      <dgm:prSet presAssocID="{B0A762D7-9BEC-9F4C-B424-29ED17395E5F}" presName="text" presStyleLbl="node1" presStyleIdx="2" presStyleCnt="3">
        <dgm:presLayoutVars>
          <dgm:bulletEnabled val="1"/>
        </dgm:presLayoutVars>
      </dgm:prSet>
      <dgm:spPr/>
      <dgm:t>
        <a:bodyPr/>
        <a:lstStyle/>
        <a:p>
          <a:endParaRPr lang="en-US"/>
        </a:p>
      </dgm:t>
    </dgm:pt>
  </dgm:ptLst>
  <dgm:cxnLst>
    <dgm:cxn modelId="{65111F17-F9C6-431B-8A9A-1153E2F41DB0}" type="presOf" srcId="{B83AD7AA-98F1-F345-8C0F-2D89EC4B1908}" destId="{F1205B70-D01D-404E-AFDE-D7C2F8DEBB93}" srcOrd="0" destOrd="0" presId="urn:microsoft.com/office/officeart/2005/8/layout/vList4#6"/>
    <dgm:cxn modelId="{20263A46-D0D3-4D03-97EF-BDA16A972812}" type="presOf" srcId="{11847CEE-B5C7-6047-984A-892A5DFE2E03}" destId="{F1205B70-D01D-404E-AFDE-D7C2F8DEBB93}" srcOrd="0" destOrd="2" presId="urn:microsoft.com/office/officeart/2005/8/layout/vList4#6"/>
    <dgm:cxn modelId="{7735BD0A-3A08-004A-819B-5F05BC527393}" srcId="{B83AD7AA-98F1-F345-8C0F-2D89EC4B1908}" destId="{F712B4E9-3209-8249-A28E-DEBA13ACACDE}" srcOrd="0" destOrd="0" parTransId="{543F31AF-9460-9743-A6B9-4887B53A882C}" sibTransId="{2D8B6C58-3478-E845-8697-70B467A6DC24}"/>
    <dgm:cxn modelId="{4A6B0FBE-D62A-48F6-9B0D-E4C97CDD9DE4}" type="presOf" srcId="{4FFE3BAF-6AFC-DB45-B33E-4A45CDEAC4B4}" destId="{21541480-8063-3F47-8334-94ED00A56550}" srcOrd="0" destOrd="2" presId="urn:microsoft.com/office/officeart/2005/8/layout/vList4#6"/>
    <dgm:cxn modelId="{872A1245-F0DF-3443-8834-DB7DBBCA2D70}" srcId="{B0A762D7-9BEC-9F4C-B424-29ED17395E5F}" destId="{C4D26361-0002-8245-A2E3-5383A3831267}" srcOrd="1" destOrd="0" parTransId="{B2AAF0CD-6242-9549-9A39-A0538E3CBF54}" sibTransId="{F91FFF70-0A63-564F-8F56-EDBADCEACEBD}"/>
    <dgm:cxn modelId="{F4B7C142-8FA9-9E47-864F-8348BECE8E4F}" srcId="{A2F13D1F-3EFF-7140-A74E-09B39424C8F3}" destId="{B83AD7AA-98F1-F345-8C0F-2D89EC4B1908}" srcOrd="0" destOrd="0" parTransId="{5D7F4FF8-96B6-A64B-A2C3-7049BF3391F0}" sibTransId="{17D2255F-B0DC-D144-8F35-059ACCB7687E}"/>
    <dgm:cxn modelId="{FD9CC3E1-C97F-3442-9653-97807C52E19D}" srcId="{B83AD7AA-98F1-F345-8C0F-2D89EC4B1908}" destId="{11847CEE-B5C7-6047-984A-892A5DFE2E03}" srcOrd="1" destOrd="0" parTransId="{7CE0D0A4-8ABF-1B44-B5EA-ED92449C8874}" sibTransId="{97A8A33E-DF25-BF4D-BA7B-7A2985162FAE}"/>
    <dgm:cxn modelId="{F98BA694-87C6-104B-B7B8-C60722F1B242}" srcId="{B0A762D7-9BEC-9F4C-B424-29ED17395E5F}" destId="{8C52A452-43F6-5048-BCE7-56E46A62D953}" srcOrd="0" destOrd="0" parTransId="{08F38DD1-ADD8-7940-8875-BA59CC82958C}" sibTransId="{9C81AF4A-F234-2045-B734-AD74ABCCEC49}"/>
    <dgm:cxn modelId="{DFC42B73-53AF-9148-81D4-EE3C430CEFF8}" srcId="{A2F13D1F-3EFF-7140-A74E-09B39424C8F3}" destId="{8BFCEF3B-D8FD-A848-95BF-69701454CAC9}" srcOrd="1" destOrd="0" parTransId="{745AE5F9-BBFA-3F46-9A1D-AAAC6D6676C7}" sibTransId="{544B6591-7286-984E-8761-9347F97299C2}"/>
    <dgm:cxn modelId="{5157C420-D707-F949-A127-34A17EC77793}" srcId="{8BFCEF3B-D8FD-A848-95BF-69701454CAC9}" destId="{6B57BADE-2530-914F-8582-2C94DCF05C7A}" srcOrd="0" destOrd="0" parTransId="{46C51BC7-A454-D646-80EB-60775673D1CA}" sibTransId="{76C6C388-C966-DD4D-BA39-2997E9FB3868}"/>
    <dgm:cxn modelId="{5429B8EB-60A2-40B2-B431-47ED173EEE85}" type="presOf" srcId="{8BFCEF3B-D8FD-A848-95BF-69701454CAC9}" destId="{21541480-8063-3F47-8334-94ED00A56550}" srcOrd="0" destOrd="0" presId="urn:microsoft.com/office/officeart/2005/8/layout/vList4#6"/>
    <dgm:cxn modelId="{5DF7974B-942B-41B7-847D-36B7EFF7A464}" type="presOf" srcId="{8C52A452-43F6-5048-BCE7-56E46A62D953}" destId="{21FC4CE2-30DC-B846-9300-A3EFFC345416}" srcOrd="0" destOrd="1" presId="urn:microsoft.com/office/officeart/2005/8/layout/vList4#6"/>
    <dgm:cxn modelId="{C451E9BA-2EB4-4F95-84FE-DACEBE051756}" type="presOf" srcId="{B83AD7AA-98F1-F345-8C0F-2D89EC4B1908}" destId="{41496B0F-7E09-C547-9790-750567EE0F5F}" srcOrd="1" destOrd="0" presId="urn:microsoft.com/office/officeart/2005/8/layout/vList4#6"/>
    <dgm:cxn modelId="{FCCF288E-B2B7-4E08-87C1-663761CBFA0C}" type="presOf" srcId="{F712B4E9-3209-8249-A28E-DEBA13ACACDE}" destId="{F1205B70-D01D-404E-AFDE-D7C2F8DEBB93}" srcOrd="0" destOrd="1" presId="urn:microsoft.com/office/officeart/2005/8/layout/vList4#6"/>
    <dgm:cxn modelId="{D8D371CB-C8F0-477F-9F5F-5363DBB44817}" type="presOf" srcId="{8BFCEF3B-D8FD-A848-95BF-69701454CAC9}" destId="{03464DBB-5D7D-0C42-8C7E-4C81CF485B8A}" srcOrd="1" destOrd="0" presId="urn:microsoft.com/office/officeart/2005/8/layout/vList4#6"/>
    <dgm:cxn modelId="{B9B940DE-5B2F-498D-9FDD-8BCB3137560F}" type="presOf" srcId="{6B57BADE-2530-914F-8582-2C94DCF05C7A}" destId="{03464DBB-5D7D-0C42-8C7E-4C81CF485B8A}" srcOrd="1" destOrd="1" presId="urn:microsoft.com/office/officeart/2005/8/layout/vList4#6"/>
    <dgm:cxn modelId="{D8A8C58B-4DB0-AC46-9CA4-377A4627D708}" srcId="{8BFCEF3B-D8FD-A848-95BF-69701454CAC9}" destId="{4FFE3BAF-6AFC-DB45-B33E-4A45CDEAC4B4}" srcOrd="1" destOrd="0" parTransId="{EBC747C4-DF34-3A45-A5D1-D052DEA05992}" sibTransId="{85FC133A-A8EB-5D42-ACE8-A1592D85D1EC}"/>
    <dgm:cxn modelId="{E52127AE-8287-402E-9C4D-AC251941E6E2}" type="presOf" srcId="{6B57BADE-2530-914F-8582-2C94DCF05C7A}" destId="{21541480-8063-3F47-8334-94ED00A56550}" srcOrd="0" destOrd="1" presId="urn:microsoft.com/office/officeart/2005/8/layout/vList4#6"/>
    <dgm:cxn modelId="{C8A5A577-2DC6-4BAA-9026-38B2FCC2C085}" type="presOf" srcId="{A2F13D1F-3EFF-7140-A74E-09B39424C8F3}" destId="{227E6EB4-BBE0-BD47-B45A-15C223AEE79B}" srcOrd="0" destOrd="0" presId="urn:microsoft.com/office/officeart/2005/8/layout/vList4#6"/>
    <dgm:cxn modelId="{A9E638D2-4144-4795-8AD1-ED57C0E43971}" type="presOf" srcId="{B0A762D7-9BEC-9F4C-B424-29ED17395E5F}" destId="{21FC4CE2-30DC-B846-9300-A3EFFC345416}" srcOrd="0" destOrd="0" presId="urn:microsoft.com/office/officeart/2005/8/layout/vList4#6"/>
    <dgm:cxn modelId="{7669D84E-200B-419B-A43E-4C10BA9C4BE7}" type="presOf" srcId="{F712B4E9-3209-8249-A28E-DEBA13ACACDE}" destId="{41496B0F-7E09-C547-9790-750567EE0F5F}" srcOrd="1" destOrd="1" presId="urn:microsoft.com/office/officeart/2005/8/layout/vList4#6"/>
    <dgm:cxn modelId="{273BC380-5017-4990-A0FD-BB79B17AD1E0}" type="presOf" srcId="{B0A762D7-9BEC-9F4C-B424-29ED17395E5F}" destId="{16340692-1B96-FD4F-92FF-4732D6DB81D4}" srcOrd="1" destOrd="0" presId="urn:microsoft.com/office/officeart/2005/8/layout/vList4#6"/>
    <dgm:cxn modelId="{06EC6E02-795A-4A46-AD5D-8EC460F681A5}" srcId="{A2F13D1F-3EFF-7140-A74E-09B39424C8F3}" destId="{B0A762D7-9BEC-9F4C-B424-29ED17395E5F}" srcOrd="2" destOrd="0" parTransId="{C2E92F93-32E2-EF4C-905B-07AA2CF407AB}" sibTransId="{D953AB76-0F66-D541-B9E5-22489650AE8E}"/>
    <dgm:cxn modelId="{FFDFAAF5-3EF9-45F5-B530-2A4EFE217A36}" type="presOf" srcId="{C4D26361-0002-8245-A2E3-5383A3831267}" destId="{16340692-1B96-FD4F-92FF-4732D6DB81D4}" srcOrd="1" destOrd="2" presId="urn:microsoft.com/office/officeart/2005/8/layout/vList4#6"/>
    <dgm:cxn modelId="{0648B23E-4E0D-45C1-838E-210461A77F78}" type="presOf" srcId="{4FFE3BAF-6AFC-DB45-B33E-4A45CDEAC4B4}" destId="{03464DBB-5D7D-0C42-8C7E-4C81CF485B8A}" srcOrd="1" destOrd="2" presId="urn:microsoft.com/office/officeart/2005/8/layout/vList4#6"/>
    <dgm:cxn modelId="{8DCE3284-0EA6-485F-90CA-30CD3A4CC72E}" type="presOf" srcId="{8C52A452-43F6-5048-BCE7-56E46A62D953}" destId="{16340692-1B96-FD4F-92FF-4732D6DB81D4}" srcOrd="1" destOrd="1" presId="urn:microsoft.com/office/officeart/2005/8/layout/vList4#6"/>
    <dgm:cxn modelId="{3F4A66A5-1FC6-4599-BFD9-C36C28AF1E57}" type="presOf" srcId="{C4D26361-0002-8245-A2E3-5383A3831267}" destId="{21FC4CE2-30DC-B846-9300-A3EFFC345416}" srcOrd="0" destOrd="2" presId="urn:microsoft.com/office/officeart/2005/8/layout/vList4#6"/>
    <dgm:cxn modelId="{E2B1F6F9-2BD3-4350-95C5-62F5A841DE8C}" type="presOf" srcId="{11847CEE-B5C7-6047-984A-892A5DFE2E03}" destId="{41496B0F-7E09-C547-9790-750567EE0F5F}" srcOrd="1" destOrd="2" presId="urn:microsoft.com/office/officeart/2005/8/layout/vList4#6"/>
    <dgm:cxn modelId="{C6C70578-EE3F-4665-AFEC-A3B05CC039DE}" type="presParOf" srcId="{227E6EB4-BBE0-BD47-B45A-15C223AEE79B}" destId="{54706C3A-421A-FC41-BA4F-0F2C3AEDBE32}" srcOrd="0" destOrd="0" presId="urn:microsoft.com/office/officeart/2005/8/layout/vList4#6"/>
    <dgm:cxn modelId="{2BBFBB44-63BC-4C54-A92F-6F8584585F2A}" type="presParOf" srcId="{54706C3A-421A-FC41-BA4F-0F2C3AEDBE32}" destId="{F1205B70-D01D-404E-AFDE-D7C2F8DEBB93}" srcOrd="0" destOrd="0" presId="urn:microsoft.com/office/officeart/2005/8/layout/vList4#6"/>
    <dgm:cxn modelId="{E930F619-B28D-4AFA-9DDB-87E8B6C9484B}" type="presParOf" srcId="{54706C3A-421A-FC41-BA4F-0F2C3AEDBE32}" destId="{4EFC58BE-C826-224E-93CD-BB5617F0E060}" srcOrd="1" destOrd="0" presId="urn:microsoft.com/office/officeart/2005/8/layout/vList4#6"/>
    <dgm:cxn modelId="{1AE5BF23-2E61-411A-ACB5-B4E4F9999512}" type="presParOf" srcId="{54706C3A-421A-FC41-BA4F-0F2C3AEDBE32}" destId="{41496B0F-7E09-C547-9790-750567EE0F5F}" srcOrd="2" destOrd="0" presId="urn:microsoft.com/office/officeart/2005/8/layout/vList4#6"/>
    <dgm:cxn modelId="{35481AD9-4602-48E8-881C-E31227568F91}" type="presParOf" srcId="{227E6EB4-BBE0-BD47-B45A-15C223AEE79B}" destId="{F29CF044-5076-974B-809B-1E3B5A95945F}" srcOrd="1" destOrd="0" presId="urn:microsoft.com/office/officeart/2005/8/layout/vList4#6"/>
    <dgm:cxn modelId="{1F08C663-D8E6-4AB2-9ACE-7AE144DC0362}" type="presParOf" srcId="{227E6EB4-BBE0-BD47-B45A-15C223AEE79B}" destId="{4DEF30EC-4016-4348-BF8A-26F034637F97}" srcOrd="2" destOrd="0" presId="urn:microsoft.com/office/officeart/2005/8/layout/vList4#6"/>
    <dgm:cxn modelId="{245BDE31-C94B-4268-A02C-D204DF7A5A67}" type="presParOf" srcId="{4DEF30EC-4016-4348-BF8A-26F034637F97}" destId="{21541480-8063-3F47-8334-94ED00A56550}" srcOrd="0" destOrd="0" presId="urn:microsoft.com/office/officeart/2005/8/layout/vList4#6"/>
    <dgm:cxn modelId="{5427A3DA-E7D5-4729-A714-6585FA0073BD}" type="presParOf" srcId="{4DEF30EC-4016-4348-BF8A-26F034637F97}" destId="{CBD4355A-F1C7-FD40-BA0B-A42A90011EFB}" srcOrd="1" destOrd="0" presId="urn:microsoft.com/office/officeart/2005/8/layout/vList4#6"/>
    <dgm:cxn modelId="{13B3B0ED-2760-4FE0-81CE-3C7B182F8603}" type="presParOf" srcId="{4DEF30EC-4016-4348-BF8A-26F034637F97}" destId="{03464DBB-5D7D-0C42-8C7E-4C81CF485B8A}" srcOrd="2" destOrd="0" presId="urn:microsoft.com/office/officeart/2005/8/layout/vList4#6"/>
    <dgm:cxn modelId="{AB1352A1-72CA-4ECB-871A-83AB036C0DC5}" type="presParOf" srcId="{227E6EB4-BBE0-BD47-B45A-15C223AEE79B}" destId="{A8650229-FB04-E94A-A778-0DC78BF98697}" srcOrd="3" destOrd="0" presId="urn:microsoft.com/office/officeart/2005/8/layout/vList4#6"/>
    <dgm:cxn modelId="{BE2346D7-822A-467B-B202-0B89ED5E72ED}" type="presParOf" srcId="{227E6EB4-BBE0-BD47-B45A-15C223AEE79B}" destId="{E686D271-42D8-6049-BD66-99765371A799}" srcOrd="4" destOrd="0" presId="urn:microsoft.com/office/officeart/2005/8/layout/vList4#6"/>
    <dgm:cxn modelId="{EA80F553-C5B6-4105-A28E-7B298ECCAEC7}" type="presParOf" srcId="{E686D271-42D8-6049-BD66-99765371A799}" destId="{21FC4CE2-30DC-B846-9300-A3EFFC345416}" srcOrd="0" destOrd="0" presId="urn:microsoft.com/office/officeart/2005/8/layout/vList4#6"/>
    <dgm:cxn modelId="{8C6B8D9D-DBD8-46FD-B4C2-4E8A48DA3A78}" type="presParOf" srcId="{E686D271-42D8-6049-BD66-99765371A799}" destId="{E4DBEBB3-2BCC-8143-B286-BACB6BA23E58}" srcOrd="1" destOrd="0" presId="urn:microsoft.com/office/officeart/2005/8/layout/vList4#6"/>
    <dgm:cxn modelId="{EDDB92D5-25AE-42D0-928D-C9270AB08E5C}" type="presParOf" srcId="{E686D271-42D8-6049-BD66-99765371A799}" destId="{16340692-1B96-FD4F-92FF-4732D6DB81D4}" srcOrd="2" destOrd="0" presId="urn:microsoft.com/office/officeart/2005/8/layout/vList4#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13D1F-3EFF-7140-A74E-09B39424C8F3}" type="doc">
      <dgm:prSet loTypeId="urn:microsoft.com/office/officeart/2005/8/layout/vList4#7" loCatId="list" qsTypeId="urn:microsoft.com/office/officeart/2005/8/quickstyle/simple4" qsCatId="simple" csTypeId="urn:microsoft.com/office/officeart/2005/8/colors/accent1_2" csCatId="accent1" phldr="1"/>
      <dgm:spPr/>
      <dgm:t>
        <a:bodyPr/>
        <a:lstStyle/>
        <a:p>
          <a:endParaRPr lang="en-US"/>
        </a:p>
      </dgm:t>
    </dgm:pt>
    <dgm:pt modelId="{B83AD7AA-98F1-F345-8C0F-2D89EC4B1908}">
      <dgm:prSet phldrT="[Text]"/>
      <dgm:spPr/>
      <dgm:t>
        <a:bodyPr/>
        <a:lstStyle/>
        <a:p>
          <a:r>
            <a:rPr lang="zh-CN" altLang="en-US" dirty="0" smtClean="0"/>
            <a:t>热线电话</a:t>
          </a:r>
          <a:endParaRPr lang="en-US" dirty="0"/>
        </a:p>
      </dgm:t>
    </dgm:pt>
    <dgm:pt modelId="{5D7F4FF8-96B6-A64B-A2C3-7049BF3391F0}" type="parTrans" cxnId="{F4B7C142-8FA9-9E47-864F-8348BECE8E4F}">
      <dgm:prSet/>
      <dgm:spPr/>
      <dgm:t>
        <a:bodyPr/>
        <a:lstStyle/>
        <a:p>
          <a:endParaRPr lang="en-US"/>
        </a:p>
      </dgm:t>
    </dgm:pt>
    <dgm:pt modelId="{17D2255F-B0DC-D144-8F35-059ACCB7687E}" type="sibTrans" cxnId="{F4B7C142-8FA9-9E47-864F-8348BECE8E4F}">
      <dgm:prSet/>
      <dgm:spPr/>
      <dgm:t>
        <a:bodyPr/>
        <a:lstStyle/>
        <a:p>
          <a:endParaRPr lang="en-US"/>
        </a:p>
      </dgm:t>
    </dgm:pt>
    <dgm:pt modelId="{F712B4E9-3209-8249-A28E-DEBA13ACACDE}">
      <dgm:prSet phldrT="[Text]"/>
      <dgm:spPr/>
      <dgm:t>
        <a:bodyPr/>
        <a:lstStyle/>
        <a:p>
          <a:r>
            <a:rPr lang="en-US" dirty="0" smtClean="0"/>
            <a:t>8 am – 10 pm</a:t>
          </a:r>
          <a:endParaRPr lang="en-US" dirty="0"/>
        </a:p>
      </dgm:t>
    </dgm:pt>
    <dgm:pt modelId="{543F31AF-9460-9743-A6B9-4887B53A882C}" type="parTrans" cxnId="{7735BD0A-3A08-004A-819B-5F05BC527393}">
      <dgm:prSet/>
      <dgm:spPr/>
      <dgm:t>
        <a:bodyPr/>
        <a:lstStyle/>
        <a:p>
          <a:endParaRPr lang="en-US"/>
        </a:p>
      </dgm:t>
    </dgm:pt>
    <dgm:pt modelId="{2D8B6C58-3478-E845-8697-70B467A6DC24}" type="sibTrans" cxnId="{7735BD0A-3A08-004A-819B-5F05BC527393}">
      <dgm:prSet/>
      <dgm:spPr/>
      <dgm:t>
        <a:bodyPr/>
        <a:lstStyle/>
        <a:p>
          <a:endParaRPr lang="en-US"/>
        </a:p>
      </dgm:t>
    </dgm:pt>
    <dgm:pt modelId="{11847CEE-B5C7-6047-984A-892A5DFE2E03}">
      <dgm:prSet phldrT="[Text]"/>
      <dgm:spPr/>
      <dgm:t>
        <a:bodyPr/>
        <a:lstStyle/>
        <a:p>
          <a:r>
            <a:rPr lang="en-US" dirty="0" smtClean="0"/>
            <a:t>86-9999-0987</a:t>
          </a:r>
          <a:endParaRPr lang="en-US" dirty="0"/>
        </a:p>
      </dgm:t>
    </dgm:pt>
    <dgm:pt modelId="{7CE0D0A4-8ABF-1B44-B5EA-ED92449C8874}" type="parTrans" cxnId="{FD9CC3E1-C97F-3442-9653-97807C52E19D}">
      <dgm:prSet/>
      <dgm:spPr/>
      <dgm:t>
        <a:bodyPr/>
        <a:lstStyle/>
        <a:p>
          <a:endParaRPr lang="en-US"/>
        </a:p>
      </dgm:t>
    </dgm:pt>
    <dgm:pt modelId="{97A8A33E-DF25-BF4D-BA7B-7A2985162FAE}" type="sibTrans" cxnId="{FD9CC3E1-C97F-3442-9653-97807C52E19D}">
      <dgm:prSet/>
      <dgm:spPr/>
      <dgm:t>
        <a:bodyPr/>
        <a:lstStyle/>
        <a:p>
          <a:endParaRPr lang="en-US"/>
        </a:p>
      </dgm:t>
    </dgm:pt>
    <dgm:pt modelId="{8BFCEF3B-D8FD-A848-95BF-69701454CAC9}">
      <dgm:prSet phldrT="[Text]"/>
      <dgm:spPr/>
      <dgm:t>
        <a:bodyPr/>
        <a:lstStyle/>
        <a:p>
          <a:r>
            <a:rPr lang="zh-CN" altLang="en-US" dirty="0" smtClean="0"/>
            <a:t>语音</a:t>
          </a:r>
          <a:r>
            <a:rPr lang="en-US" altLang="zh-CN" dirty="0" smtClean="0"/>
            <a:t>/</a:t>
          </a:r>
          <a:r>
            <a:rPr lang="zh-CN" altLang="en-US" dirty="0" smtClean="0"/>
            <a:t>文字 消息</a:t>
          </a:r>
          <a:endParaRPr lang="en-US" dirty="0"/>
        </a:p>
      </dgm:t>
    </dgm:pt>
    <dgm:pt modelId="{745AE5F9-BBFA-3F46-9A1D-AAAC6D6676C7}" type="parTrans" cxnId="{DFC42B73-53AF-9148-81D4-EE3C430CEFF8}">
      <dgm:prSet/>
      <dgm:spPr/>
      <dgm:t>
        <a:bodyPr/>
        <a:lstStyle/>
        <a:p>
          <a:endParaRPr lang="en-US"/>
        </a:p>
      </dgm:t>
    </dgm:pt>
    <dgm:pt modelId="{544B6591-7286-984E-8761-9347F97299C2}" type="sibTrans" cxnId="{DFC42B73-53AF-9148-81D4-EE3C430CEFF8}">
      <dgm:prSet/>
      <dgm:spPr/>
      <dgm:t>
        <a:bodyPr/>
        <a:lstStyle/>
        <a:p>
          <a:endParaRPr lang="en-US"/>
        </a:p>
      </dgm:t>
    </dgm:pt>
    <dgm:pt modelId="{6B57BADE-2530-914F-8582-2C94DCF05C7A}">
      <dgm:prSet phldrT="[Text]"/>
      <dgm:spPr/>
      <dgm:t>
        <a:bodyPr/>
        <a:lstStyle/>
        <a:p>
          <a:r>
            <a:rPr lang="en-US" dirty="0" smtClean="0"/>
            <a:t>8 am – 10 pm</a:t>
          </a:r>
          <a:endParaRPr lang="en-US" dirty="0"/>
        </a:p>
      </dgm:t>
    </dgm:pt>
    <dgm:pt modelId="{46C51BC7-A454-D646-80EB-60775673D1CA}" type="parTrans" cxnId="{5157C420-D707-F949-A127-34A17EC77793}">
      <dgm:prSet/>
      <dgm:spPr/>
      <dgm:t>
        <a:bodyPr/>
        <a:lstStyle/>
        <a:p>
          <a:endParaRPr lang="en-US"/>
        </a:p>
      </dgm:t>
    </dgm:pt>
    <dgm:pt modelId="{76C6C388-C966-DD4D-BA39-2997E9FB3868}" type="sibTrans" cxnId="{5157C420-D707-F949-A127-34A17EC77793}">
      <dgm:prSet/>
      <dgm:spPr/>
      <dgm:t>
        <a:bodyPr/>
        <a:lstStyle/>
        <a:p>
          <a:endParaRPr lang="en-US"/>
        </a:p>
      </dgm:t>
    </dgm:pt>
    <dgm:pt modelId="{4FFE3BAF-6AFC-DB45-B33E-4A45CDEAC4B4}">
      <dgm:prSet phldrT="[Text]"/>
      <dgm:spPr/>
      <dgm:t>
        <a:bodyPr/>
        <a:lstStyle/>
        <a:p>
          <a:r>
            <a:rPr lang="en-US" dirty="0" smtClean="0"/>
            <a:t>86-9999-0977</a:t>
          </a:r>
          <a:endParaRPr lang="en-US" dirty="0"/>
        </a:p>
      </dgm:t>
    </dgm:pt>
    <dgm:pt modelId="{EBC747C4-DF34-3A45-A5D1-D052DEA05992}" type="parTrans" cxnId="{D8A8C58B-4DB0-AC46-9CA4-377A4627D708}">
      <dgm:prSet/>
      <dgm:spPr/>
      <dgm:t>
        <a:bodyPr/>
        <a:lstStyle/>
        <a:p>
          <a:endParaRPr lang="en-US"/>
        </a:p>
      </dgm:t>
    </dgm:pt>
    <dgm:pt modelId="{85FC133A-A8EB-5D42-ACE8-A1592D85D1EC}" type="sibTrans" cxnId="{D8A8C58B-4DB0-AC46-9CA4-377A4627D708}">
      <dgm:prSet/>
      <dgm:spPr/>
      <dgm:t>
        <a:bodyPr/>
        <a:lstStyle/>
        <a:p>
          <a:endParaRPr lang="en-US"/>
        </a:p>
      </dgm:t>
    </dgm:pt>
    <dgm:pt modelId="{B0A762D7-9BEC-9F4C-B424-29ED17395E5F}">
      <dgm:prSet phldrT="[Text]"/>
      <dgm:spPr/>
      <dgm:t>
        <a:bodyPr/>
        <a:lstStyle/>
        <a:p>
          <a:r>
            <a:rPr lang="zh-CN" altLang="en-US" dirty="0" smtClean="0"/>
            <a:t>电子邮件</a:t>
          </a:r>
          <a:endParaRPr lang="en-US" dirty="0"/>
        </a:p>
      </dgm:t>
    </dgm:pt>
    <dgm:pt modelId="{C2E92F93-32E2-EF4C-905B-07AA2CF407AB}" type="parTrans" cxnId="{06EC6E02-795A-4A46-AD5D-8EC460F681A5}">
      <dgm:prSet/>
      <dgm:spPr/>
      <dgm:t>
        <a:bodyPr/>
        <a:lstStyle/>
        <a:p>
          <a:endParaRPr lang="en-US"/>
        </a:p>
      </dgm:t>
    </dgm:pt>
    <dgm:pt modelId="{D953AB76-0F66-D541-B9E5-22489650AE8E}" type="sibTrans" cxnId="{06EC6E02-795A-4A46-AD5D-8EC460F681A5}">
      <dgm:prSet/>
      <dgm:spPr/>
      <dgm:t>
        <a:bodyPr/>
        <a:lstStyle/>
        <a:p>
          <a:endParaRPr lang="en-US"/>
        </a:p>
      </dgm:t>
    </dgm:pt>
    <dgm:pt modelId="{8C52A452-43F6-5048-BCE7-56E46A62D953}">
      <dgm:prSet phldrT="[Text]"/>
      <dgm:spPr/>
      <dgm:t>
        <a:bodyPr/>
        <a:lstStyle/>
        <a:p>
          <a:r>
            <a:rPr lang="zh-CN" altLang="en-US" dirty="0" smtClean="0"/>
            <a:t>随时</a:t>
          </a:r>
          <a:endParaRPr lang="en-US" dirty="0"/>
        </a:p>
      </dgm:t>
    </dgm:pt>
    <dgm:pt modelId="{08F38DD1-ADD8-7940-8875-BA59CC82958C}" type="parTrans" cxnId="{F98BA694-87C6-104B-B7B8-C60722F1B242}">
      <dgm:prSet/>
      <dgm:spPr/>
      <dgm:t>
        <a:bodyPr/>
        <a:lstStyle/>
        <a:p>
          <a:endParaRPr lang="en-US"/>
        </a:p>
      </dgm:t>
    </dgm:pt>
    <dgm:pt modelId="{9C81AF4A-F234-2045-B734-AD74ABCCEC49}" type="sibTrans" cxnId="{F98BA694-87C6-104B-B7B8-C60722F1B242}">
      <dgm:prSet/>
      <dgm:spPr/>
      <dgm:t>
        <a:bodyPr/>
        <a:lstStyle/>
        <a:p>
          <a:endParaRPr lang="en-US"/>
        </a:p>
      </dgm:t>
    </dgm:pt>
    <dgm:pt modelId="{E5A427E5-2206-454A-B790-D30496D70DAD}">
      <dgm:prSet phldrT="[Text]"/>
      <dgm:spPr/>
      <dgm:t>
        <a:bodyPr/>
        <a:lstStyle/>
        <a:p>
          <a:r>
            <a:rPr lang="zh-CN" altLang="en-US" dirty="0" smtClean="0"/>
            <a:t>将于</a:t>
          </a:r>
          <a:r>
            <a:rPr lang="en-US" altLang="zh-CN" dirty="0" smtClean="0"/>
            <a:t>12</a:t>
          </a:r>
          <a:r>
            <a:rPr lang="zh-CN" altLang="en-US" dirty="0" smtClean="0"/>
            <a:t>小时内给予回复。</a:t>
          </a:r>
          <a:endParaRPr lang="en-US" dirty="0"/>
        </a:p>
      </dgm:t>
    </dgm:pt>
    <dgm:pt modelId="{A763E14B-CD09-4940-AE46-C3616C981833}" type="parTrans" cxnId="{EA9180B2-1E91-4408-A1A3-49888C90B04F}">
      <dgm:prSet/>
      <dgm:spPr/>
      <dgm:t>
        <a:bodyPr/>
        <a:lstStyle/>
        <a:p>
          <a:endParaRPr lang="en-US"/>
        </a:p>
      </dgm:t>
    </dgm:pt>
    <dgm:pt modelId="{10ACD8D1-6FF1-481F-9401-D995666DAFA9}" type="sibTrans" cxnId="{EA9180B2-1E91-4408-A1A3-49888C90B04F}">
      <dgm:prSet/>
      <dgm:spPr/>
      <dgm:t>
        <a:bodyPr/>
        <a:lstStyle/>
        <a:p>
          <a:endParaRPr lang="en-US"/>
        </a:p>
      </dgm:t>
    </dgm:pt>
    <dgm:pt modelId="{227E6EB4-BBE0-BD47-B45A-15C223AEE79B}" type="pres">
      <dgm:prSet presAssocID="{A2F13D1F-3EFF-7140-A74E-09B39424C8F3}" presName="linear" presStyleCnt="0">
        <dgm:presLayoutVars>
          <dgm:dir/>
          <dgm:resizeHandles val="exact"/>
        </dgm:presLayoutVars>
      </dgm:prSet>
      <dgm:spPr/>
      <dgm:t>
        <a:bodyPr/>
        <a:lstStyle/>
        <a:p>
          <a:endParaRPr lang="en-US"/>
        </a:p>
      </dgm:t>
    </dgm:pt>
    <dgm:pt modelId="{54706C3A-421A-FC41-BA4F-0F2C3AEDBE32}" type="pres">
      <dgm:prSet presAssocID="{B83AD7AA-98F1-F345-8C0F-2D89EC4B1908}" presName="comp" presStyleCnt="0"/>
      <dgm:spPr/>
    </dgm:pt>
    <dgm:pt modelId="{F1205B70-D01D-404E-AFDE-D7C2F8DEBB93}" type="pres">
      <dgm:prSet presAssocID="{B83AD7AA-98F1-F345-8C0F-2D89EC4B1908}" presName="box" presStyleLbl="node1" presStyleIdx="0" presStyleCnt="3"/>
      <dgm:spPr/>
      <dgm:t>
        <a:bodyPr/>
        <a:lstStyle/>
        <a:p>
          <a:endParaRPr lang="en-US"/>
        </a:p>
      </dgm:t>
    </dgm:pt>
    <dgm:pt modelId="{4EFC58BE-C826-224E-93CD-BB5617F0E060}" type="pres">
      <dgm:prSet presAssocID="{B83AD7AA-98F1-F345-8C0F-2D89EC4B1908}" presName="img" presStyleLbl="fgImgPlace1" presStyleIdx="0" presStyleCnt="3"/>
      <dgm:spPr>
        <a:blipFill rotWithShape="0">
          <a:blip xmlns:r="http://schemas.openxmlformats.org/officeDocument/2006/relationships" r:embed="rId1"/>
          <a:stretch>
            <a:fillRect/>
          </a:stretch>
        </a:blipFill>
      </dgm:spPr>
      <dgm:t>
        <a:bodyPr/>
        <a:lstStyle/>
        <a:p>
          <a:endParaRPr lang="en-US"/>
        </a:p>
      </dgm:t>
    </dgm:pt>
    <dgm:pt modelId="{41496B0F-7E09-C547-9790-750567EE0F5F}" type="pres">
      <dgm:prSet presAssocID="{B83AD7AA-98F1-F345-8C0F-2D89EC4B1908}" presName="text" presStyleLbl="node1" presStyleIdx="0" presStyleCnt="3">
        <dgm:presLayoutVars>
          <dgm:bulletEnabled val="1"/>
        </dgm:presLayoutVars>
      </dgm:prSet>
      <dgm:spPr/>
      <dgm:t>
        <a:bodyPr/>
        <a:lstStyle/>
        <a:p>
          <a:endParaRPr lang="en-US"/>
        </a:p>
      </dgm:t>
    </dgm:pt>
    <dgm:pt modelId="{F29CF044-5076-974B-809B-1E3B5A95945F}" type="pres">
      <dgm:prSet presAssocID="{17D2255F-B0DC-D144-8F35-059ACCB7687E}" presName="spacer" presStyleCnt="0"/>
      <dgm:spPr/>
    </dgm:pt>
    <dgm:pt modelId="{4DEF30EC-4016-4348-BF8A-26F034637F97}" type="pres">
      <dgm:prSet presAssocID="{8BFCEF3B-D8FD-A848-95BF-69701454CAC9}" presName="comp" presStyleCnt="0"/>
      <dgm:spPr/>
    </dgm:pt>
    <dgm:pt modelId="{21541480-8063-3F47-8334-94ED00A56550}" type="pres">
      <dgm:prSet presAssocID="{8BFCEF3B-D8FD-A848-95BF-69701454CAC9}" presName="box" presStyleLbl="node1" presStyleIdx="1" presStyleCnt="3"/>
      <dgm:spPr/>
      <dgm:t>
        <a:bodyPr/>
        <a:lstStyle/>
        <a:p>
          <a:endParaRPr lang="en-US"/>
        </a:p>
      </dgm:t>
    </dgm:pt>
    <dgm:pt modelId="{CBD4355A-F1C7-FD40-BA0B-A42A90011EFB}" type="pres">
      <dgm:prSet presAssocID="{8BFCEF3B-D8FD-A848-95BF-69701454CAC9}" presName="img" presStyleLbl="fgImgPlace1" presStyleIdx="1" presStyleCnt="3"/>
      <dgm:spPr>
        <a:blipFill rotWithShape="0">
          <a:blip xmlns:r="http://schemas.openxmlformats.org/officeDocument/2006/relationships" r:embed="rId2"/>
          <a:stretch>
            <a:fillRect/>
          </a:stretch>
        </a:blipFill>
      </dgm:spPr>
      <dgm:t>
        <a:bodyPr/>
        <a:lstStyle/>
        <a:p>
          <a:endParaRPr lang="en-US"/>
        </a:p>
      </dgm:t>
    </dgm:pt>
    <dgm:pt modelId="{03464DBB-5D7D-0C42-8C7E-4C81CF485B8A}" type="pres">
      <dgm:prSet presAssocID="{8BFCEF3B-D8FD-A848-95BF-69701454CAC9}" presName="text" presStyleLbl="node1" presStyleIdx="1" presStyleCnt="3">
        <dgm:presLayoutVars>
          <dgm:bulletEnabled val="1"/>
        </dgm:presLayoutVars>
      </dgm:prSet>
      <dgm:spPr/>
      <dgm:t>
        <a:bodyPr/>
        <a:lstStyle/>
        <a:p>
          <a:endParaRPr lang="en-US"/>
        </a:p>
      </dgm:t>
    </dgm:pt>
    <dgm:pt modelId="{A8650229-FB04-E94A-A778-0DC78BF98697}" type="pres">
      <dgm:prSet presAssocID="{544B6591-7286-984E-8761-9347F97299C2}" presName="spacer" presStyleCnt="0"/>
      <dgm:spPr/>
    </dgm:pt>
    <dgm:pt modelId="{E686D271-42D8-6049-BD66-99765371A799}" type="pres">
      <dgm:prSet presAssocID="{B0A762D7-9BEC-9F4C-B424-29ED17395E5F}" presName="comp" presStyleCnt="0"/>
      <dgm:spPr/>
    </dgm:pt>
    <dgm:pt modelId="{21FC4CE2-30DC-B846-9300-A3EFFC345416}" type="pres">
      <dgm:prSet presAssocID="{B0A762D7-9BEC-9F4C-B424-29ED17395E5F}" presName="box" presStyleLbl="node1" presStyleIdx="2" presStyleCnt="3"/>
      <dgm:spPr/>
      <dgm:t>
        <a:bodyPr/>
        <a:lstStyle/>
        <a:p>
          <a:endParaRPr lang="en-US"/>
        </a:p>
      </dgm:t>
    </dgm:pt>
    <dgm:pt modelId="{E4DBEBB3-2BCC-8143-B286-BACB6BA23E58}" type="pres">
      <dgm:prSet presAssocID="{B0A762D7-9BEC-9F4C-B424-29ED17395E5F}" presName="img" presStyleLbl="fgImgPlace1" presStyleIdx="2" presStyleCnt="3"/>
      <dgm:spPr>
        <a:blipFill rotWithShape="0">
          <a:blip xmlns:r="http://schemas.openxmlformats.org/officeDocument/2006/relationships" r:embed="rId3"/>
          <a:stretch>
            <a:fillRect/>
          </a:stretch>
        </a:blipFill>
      </dgm:spPr>
      <dgm:t>
        <a:bodyPr/>
        <a:lstStyle/>
        <a:p>
          <a:endParaRPr lang="en-US"/>
        </a:p>
      </dgm:t>
    </dgm:pt>
    <dgm:pt modelId="{16340692-1B96-FD4F-92FF-4732D6DB81D4}" type="pres">
      <dgm:prSet presAssocID="{B0A762D7-9BEC-9F4C-B424-29ED17395E5F}" presName="text" presStyleLbl="node1" presStyleIdx="2" presStyleCnt="3">
        <dgm:presLayoutVars>
          <dgm:bulletEnabled val="1"/>
        </dgm:presLayoutVars>
      </dgm:prSet>
      <dgm:spPr/>
      <dgm:t>
        <a:bodyPr/>
        <a:lstStyle/>
        <a:p>
          <a:endParaRPr lang="en-US"/>
        </a:p>
      </dgm:t>
    </dgm:pt>
  </dgm:ptLst>
  <dgm:cxnLst>
    <dgm:cxn modelId="{F6C71AD9-074B-4196-8541-E6B69CBC2FF7}" type="presOf" srcId="{8BFCEF3B-D8FD-A848-95BF-69701454CAC9}" destId="{21541480-8063-3F47-8334-94ED00A56550}" srcOrd="0" destOrd="0" presId="urn:microsoft.com/office/officeart/2005/8/layout/vList4#7"/>
    <dgm:cxn modelId="{7735BD0A-3A08-004A-819B-5F05BC527393}" srcId="{B83AD7AA-98F1-F345-8C0F-2D89EC4B1908}" destId="{F712B4E9-3209-8249-A28E-DEBA13ACACDE}" srcOrd="0" destOrd="0" parTransId="{543F31AF-9460-9743-A6B9-4887B53A882C}" sibTransId="{2D8B6C58-3478-E845-8697-70B467A6DC24}"/>
    <dgm:cxn modelId="{89BAA0CA-8778-4CDC-8F0E-21AD92D24C09}" type="presOf" srcId="{8BFCEF3B-D8FD-A848-95BF-69701454CAC9}" destId="{03464DBB-5D7D-0C42-8C7E-4C81CF485B8A}" srcOrd="1" destOrd="0" presId="urn:microsoft.com/office/officeart/2005/8/layout/vList4#7"/>
    <dgm:cxn modelId="{0306F300-D837-48C1-9645-E1A1529FD4BD}" type="presOf" srcId="{E5A427E5-2206-454A-B790-D30496D70DAD}" destId="{21FC4CE2-30DC-B846-9300-A3EFFC345416}" srcOrd="0" destOrd="2" presId="urn:microsoft.com/office/officeart/2005/8/layout/vList4#7"/>
    <dgm:cxn modelId="{A138109B-AE70-45E8-8DDF-8230BADDABC7}" type="presOf" srcId="{B83AD7AA-98F1-F345-8C0F-2D89EC4B1908}" destId="{F1205B70-D01D-404E-AFDE-D7C2F8DEBB93}" srcOrd="0" destOrd="0" presId="urn:microsoft.com/office/officeart/2005/8/layout/vList4#7"/>
    <dgm:cxn modelId="{83B35CA6-7CF0-4C37-8D29-D4E3A396E74E}" type="presOf" srcId="{F712B4E9-3209-8249-A28E-DEBA13ACACDE}" destId="{41496B0F-7E09-C547-9790-750567EE0F5F}" srcOrd="1" destOrd="1" presId="urn:microsoft.com/office/officeart/2005/8/layout/vList4#7"/>
    <dgm:cxn modelId="{F4B7C142-8FA9-9E47-864F-8348BECE8E4F}" srcId="{A2F13D1F-3EFF-7140-A74E-09B39424C8F3}" destId="{B83AD7AA-98F1-F345-8C0F-2D89EC4B1908}" srcOrd="0" destOrd="0" parTransId="{5D7F4FF8-96B6-A64B-A2C3-7049BF3391F0}" sibTransId="{17D2255F-B0DC-D144-8F35-059ACCB7687E}"/>
    <dgm:cxn modelId="{90222E77-4D9C-48E1-9441-C2C5D1338C70}" type="presOf" srcId="{6B57BADE-2530-914F-8582-2C94DCF05C7A}" destId="{03464DBB-5D7D-0C42-8C7E-4C81CF485B8A}" srcOrd="1" destOrd="1" presId="urn:microsoft.com/office/officeart/2005/8/layout/vList4#7"/>
    <dgm:cxn modelId="{FD9CC3E1-C97F-3442-9653-97807C52E19D}" srcId="{B83AD7AA-98F1-F345-8C0F-2D89EC4B1908}" destId="{11847CEE-B5C7-6047-984A-892A5DFE2E03}" srcOrd="1" destOrd="0" parTransId="{7CE0D0A4-8ABF-1B44-B5EA-ED92449C8874}" sibTransId="{97A8A33E-DF25-BF4D-BA7B-7A2985162FAE}"/>
    <dgm:cxn modelId="{F98BA694-87C6-104B-B7B8-C60722F1B242}" srcId="{B0A762D7-9BEC-9F4C-B424-29ED17395E5F}" destId="{8C52A452-43F6-5048-BCE7-56E46A62D953}" srcOrd="0" destOrd="0" parTransId="{08F38DD1-ADD8-7940-8875-BA59CC82958C}" sibTransId="{9C81AF4A-F234-2045-B734-AD74ABCCEC49}"/>
    <dgm:cxn modelId="{4F50250E-698A-4E37-AEB0-401730B37754}" type="presOf" srcId="{F712B4E9-3209-8249-A28E-DEBA13ACACDE}" destId="{F1205B70-D01D-404E-AFDE-D7C2F8DEBB93}" srcOrd="0" destOrd="1" presId="urn:microsoft.com/office/officeart/2005/8/layout/vList4#7"/>
    <dgm:cxn modelId="{DFC42B73-53AF-9148-81D4-EE3C430CEFF8}" srcId="{A2F13D1F-3EFF-7140-A74E-09B39424C8F3}" destId="{8BFCEF3B-D8FD-A848-95BF-69701454CAC9}" srcOrd="1" destOrd="0" parTransId="{745AE5F9-BBFA-3F46-9A1D-AAAC6D6676C7}" sibTransId="{544B6591-7286-984E-8761-9347F97299C2}"/>
    <dgm:cxn modelId="{5157C420-D707-F949-A127-34A17EC77793}" srcId="{8BFCEF3B-D8FD-A848-95BF-69701454CAC9}" destId="{6B57BADE-2530-914F-8582-2C94DCF05C7A}" srcOrd="0" destOrd="0" parTransId="{46C51BC7-A454-D646-80EB-60775673D1CA}" sibTransId="{76C6C388-C966-DD4D-BA39-2997E9FB3868}"/>
    <dgm:cxn modelId="{87442217-D0F1-42A3-B49B-2EA4A2321A09}" type="presOf" srcId="{E5A427E5-2206-454A-B790-D30496D70DAD}" destId="{16340692-1B96-FD4F-92FF-4732D6DB81D4}" srcOrd="1" destOrd="2" presId="urn:microsoft.com/office/officeart/2005/8/layout/vList4#7"/>
    <dgm:cxn modelId="{C98980E7-9E68-41CF-BC32-05BE498602BE}" type="presOf" srcId="{4FFE3BAF-6AFC-DB45-B33E-4A45CDEAC4B4}" destId="{03464DBB-5D7D-0C42-8C7E-4C81CF485B8A}" srcOrd="1" destOrd="2" presId="urn:microsoft.com/office/officeart/2005/8/layout/vList4#7"/>
    <dgm:cxn modelId="{D8A8C58B-4DB0-AC46-9CA4-377A4627D708}" srcId="{8BFCEF3B-D8FD-A848-95BF-69701454CAC9}" destId="{4FFE3BAF-6AFC-DB45-B33E-4A45CDEAC4B4}" srcOrd="1" destOrd="0" parTransId="{EBC747C4-DF34-3A45-A5D1-D052DEA05992}" sibTransId="{85FC133A-A8EB-5D42-ACE8-A1592D85D1EC}"/>
    <dgm:cxn modelId="{EA9180B2-1E91-4408-A1A3-49888C90B04F}" srcId="{B0A762D7-9BEC-9F4C-B424-29ED17395E5F}" destId="{E5A427E5-2206-454A-B790-D30496D70DAD}" srcOrd="1" destOrd="0" parTransId="{A763E14B-CD09-4940-AE46-C3616C981833}" sibTransId="{10ACD8D1-6FF1-481F-9401-D995666DAFA9}"/>
    <dgm:cxn modelId="{571DB5C3-D8EC-4C60-BFB6-4CEB8C77FFBD}" type="presOf" srcId="{11847CEE-B5C7-6047-984A-892A5DFE2E03}" destId="{F1205B70-D01D-404E-AFDE-D7C2F8DEBB93}" srcOrd="0" destOrd="2" presId="urn:microsoft.com/office/officeart/2005/8/layout/vList4#7"/>
    <dgm:cxn modelId="{4645DB18-2452-4E8F-95DA-43E1392EC1FA}" type="presOf" srcId="{11847CEE-B5C7-6047-984A-892A5DFE2E03}" destId="{41496B0F-7E09-C547-9790-750567EE0F5F}" srcOrd="1" destOrd="2" presId="urn:microsoft.com/office/officeart/2005/8/layout/vList4#7"/>
    <dgm:cxn modelId="{D34EE9B1-71AB-4A1E-869F-20217AD3D952}" type="presOf" srcId="{B0A762D7-9BEC-9F4C-B424-29ED17395E5F}" destId="{21FC4CE2-30DC-B846-9300-A3EFFC345416}" srcOrd="0" destOrd="0" presId="urn:microsoft.com/office/officeart/2005/8/layout/vList4#7"/>
    <dgm:cxn modelId="{BAFF9C2F-9A67-4AE0-B8A2-D3F07E6B8ADB}" type="presOf" srcId="{8C52A452-43F6-5048-BCE7-56E46A62D953}" destId="{21FC4CE2-30DC-B846-9300-A3EFFC345416}" srcOrd="0" destOrd="1" presId="urn:microsoft.com/office/officeart/2005/8/layout/vList4#7"/>
    <dgm:cxn modelId="{63FD1D28-3CF8-41BE-BEE0-514F10461B93}" type="presOf" srcId="{B83AD7AA-98F1-F345-8C0F-2D89EC4B1908}" destId="{41496B0F-7E09-C547-9790-750567EE0F5F}" srcOrd="1" destOrd="0" presId="urn:microsoft.com/office/officeart/2005/8/layout/vList4#7"/>
    <dgm:cxn modelId="{6EAFC2EC-8A1F-4BA9-9640-75D47051B338}" type="presOf" srcId="{A2F13D1F-3EFF-7140-A74E-09B39424C8F3}" destId="{227E6EB4-BBE0-BD47-B45A-15C223AEE79B}" srcOrd="0" destOrd="0" presId="urn:microsoft.com/office/officeart/2005/8/layout/vList4#7"/>
    <dgm:cxn modelId="{06EC6E02-795A-4A46-AD5D-8EC460F681A5}" srcId="{A2F13D1F-3EFF-7140-A74E-09B39424C8F3}" destId="{B0A762D7-9BEC-9F4C-B424-29ED17395E5F}" srcOrd="2" destOrd="0" parTransId="{C2E92F93-32E2-EF4C-905B-07AA2CF407AB}" sibTransId="{D953AB76-0F66-D541-B9E5-22489650AE8E}"/>
    <dgm:cxn modelId="{50C6A378-6540-4CC5-8CE0-619D5D0C37E8}" type="presOf" srcId="{6B57BADE-2530-914F-8582-2C94DCF05C7A}" destId="{21541480-8063-3F47-8334-94ED00A56550}" srcOrd="0" destOrd="1" presId="urn:microsoft.com/office/officeart/2005/8/layout/vList4#7"/>
    <dgm:cxn modelId="{8DBAC037-70FB-4688-9631-BDE86DC70423}" type="presOf" srcId="{8C52A452-43F6-5048-BCE7-56E46A62D953}" destId="{16340692-1B96-FD4F-92FF-4732D6DB81D4}" srcOrd="1" destOrd="1" presId="urn:microsoft.com/office/officeart/2005/8/layout/vList4#7"/>
    <dgm:cxn modelId="{BE8A00FC-8A88-4605-8770-42EB937EFA74}" type="presOf" srcId="{4FFE3BAF-6AFC-DB45-B33E-4A45CDEAC4B4}" destId="{21541480-8063-3F47-8334-94ED00A56550}" srcOrd="0" destOrd="2" presId="urn:microsoft.com/office/officeart/2005/8/layout/vList4#7"/>
    <dgm:cxn modelId="{4F08D7A8-D0AC-419E-819B-3AA84CEE420F}" type="presOf" srcId="{B0A762D7-9BEC-9F4C-B424-29ED17395E5F}" destId="{16340692-1B96-FD4F-92FF-4732D6DB81D4}" srcOrd="1" destOrd="0" presId="urn:microsoft.com/office/officeart/2005/8/layout/vList4#7"/>
    <dgm:cxn modelId="{77C9E6E3-B29F-49C1-8E67-A65CE1C44745}" type="presParOf" srcId="{227E6EB4-BBE0-BD47-B45A-15C223AEE79B}" destId="{54706C3A-421A-FC41-BA4F-0F2C3AEDBE32}" srcOrd="0" destOrd="0" presId="urn:microsoft.com/office/officeart/2005/8/layout/vList4#7"/>
    <dgm:cxn modelId="{340AFDF0-596D-4EA3-9C7A-4288E309CDA9}" type="presParOf" srcId="{54706C3A-421A-FC41-BA4F-0F2C3AEDBE32}" destId="{F1205B70-D01D-404E-AFDE-D7C2F8DEBB93}" srcOrd="0" destOrd="0" presId="urn:microsoft.com/office/officeart/2005/8/layout/vList4#7"/>
    <dgm:cxn modelId="{0CAA5943-CC1B-4B24-BD04-EE55162F651A}" type="presParOf" srcId="{54706C3A-421A-FC41-BA4F-0F2C3AEDBE32}" destId="{4EFC58BE-C826-224E-93CD-BB5617F0E060}" srcOrd="1" destOrd="0" presId="urn:microsoft.com/office/officeart/2005/8/layout/vList4#7"/>
    <dgm:cxn modelId="{2A929609-D823-48D5-9F05-34B6FE4430A1}" type="presParOf" srcId="{54706C3A-421A-FC41-BA4F-0F2C3AEDBE32}" destId="{41496B0F-7E09-C547-9790-750567EE0F5F}" srcOrd="2" destOrd="0" presId="urn:microsoft.com/office/officeart/2005/8/layout/vList4#7"/>
    <dgm:cxn modelId="{4B809943-7022-427A-921A-3498574CC3D4}" type="presParOf" srcId="{227E6EB4-BBE0-BD47-B45A-15C223AEE79B}" destId="{F29CF044-5076-974B-809B-1E3B5A95945F}" srcOrd="1" destOrd="0" presId="urn:microsoft.com/office/officeart/2005/8/layout/vList4#7"/>
    <dgm:cxn modelId="{F6629610-848B-437D-B3DF-1C61C81D7380}" type="presParOf" srcId="{227E6EB4-BBE0-BD47-B45A-15C223AEE79B}" destId="{4DEF30EC-4016-4348-BF8A-26F034637F97}" srcOrd="2" destOrd="0" presId="urn:microsoft.com/office/officeart/2005/8/layout/vList4#7"/>
    <dgm:cxn modelId="{CBF3C573-5457-4D96-9907-52730BD50771}" type="presParOf" srcId="{4DEF30EC-4016-4348-BF8A-26F034637F97}" destId="{21541480-8063-3F47-8334-94ED00A56550}" srcOrd="0" destOrd="0" presId="urn:microsoft.com/office/officeart/2005/8/layout/vList4#7"/>
    <dgm:cxn modelId="{6C8E4B32-9C18-42A0-B13B-432DFA0E25B2}" type="presParOf" srcId="{4DEF30EC-4016-4348-BF8A-26F034637F97}" destId="{CBD4355A-F1C7-FD40-BA0B-A42A90011EFB}" srcOrd="1" destOrd="0" presId="urn:microsoft.com/office/officeart/2005/8/layout/vList4#7"/>
    <dgm:cxn modelId="{127C7254-474F-4A02-9B6A-A011673C11B2}" type="presParOf" srcId="{4DEF30EC-4016-4348-BF8A-26F034637F97}" destId="{03464DBB-5D7D-0C42-8C7E-4C81CF485B8A}" srcOrd="2" destOrd="0" presId="urn:microsoft.com/office/officeart/2005/8/layout/vList4#7"/>
    <dgm:cxn modelId="{F1790015-A1A8-4FC2-B1ED-B23884D95439}" type="presParOf" srcId="{227E6EB4-BBE0-BD47-B45A-15C223AEE79B}" destId="{A8650229-FB04-E94A-A778-0DC78BF98697}" srcOrd="3" destOrd="0" presId="urn:microsoft.com/office/officeart/2005/8/layout/vList4#7"/>
    <dgm:cxn modelId="{1FB60395-1199-4588-BC77-8D4C6412BB22}" type="presParOf" srcId="{227E6EB4-BBE0-BD47-B45A-15C223AEE79B}" destId="{E686D271-42D8-6049-BD66-99765371A799}" srcOrd="4" destOrd="0" presId="urn:microsoft.com/office/officeart/2005/8/layout/vList4#7"/>
    <dgm:cxn modelId="{073EBDA5-E1AF-4D4D-8F0A-E30FF11A0CBE}" type="presParOf" srcId="{E686D271-42D8-6049-BD66-99765371A799}" destId="{21FC4CE2-30DC-B846-9300-A3EFFC345416}" srcOrd="0" destOrd="0" presId="urn:microsoft.com/office/officeart/2005/8/layout/vList4#7"/>
    <dgm:cxn modelId="{FA8937BC-A9C9-4922-8034-D46B0E62C0A6}" type="presParOf" srcId="{E686D271-42D8-6049-BD66-99765371A799}" destId="{E4DBEBB3-2BCC-8143-B286-BACB6BA23E58}" srcOrd="1" destOrd="0" presId="urn:microsoft.com/office/officeart/2005/8/layout/vList4#7"/>
    <dgm:cxn modelId="{43F3DBE4-DC4D-4CAF-91A3-E47911034632}" type="presParOf" srcId="{E686D271-42D8-6049-BD66-99765371A799}" destId="{16340692-1B96-FD4F-92FF-4732D6DB81D4}" srcOrd="2" destOrd="0" presId="urn:microsoft.com/office/officeart/2005/8/layout/vList4#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F13D1F-3EFF-7140-A74E-09B39424C8F3}" type="doc">
      <dgm:prSet loTypeId="urn:microsoft.com/office/officeart/2005/8/layout/vList4#8" loCatId="list" qsTypeId="urn:microsoft.com/office/officeart/2005/8/quickstyle/simple4" qsCatId="simple" csTypeId="urn:microsoft.com/office/officeart/2005/8/colors/accent1_2" csCatId="accent1" phldr="1"/>
      <dgm:spPr/>
      <dgm:t>
        <a:bodyPr/>
        <a:lstStyle/>
        <a:p>
          <a:endParaRPr lang="en-US"/>
        </a:p>
      </dgm:t>
    </dgm:pt>
    <dgm:pt modelId="{B83AD7AA-98F1-F345-8C0F-2D89EC4B1908}">
      <dgm:prSet phldrT="[Text]"/>
      <dgm:spPr/>
      <dgm:t>
        <a:bodyPr/>
        <a:lstStyle/>
        <a:p>
          <a:r>
            <a:rPr lang="zh-CN" altLang="en-US" dirty="0" smtClean="0"/>
            <a:t>热线电话</a:t>
          </a:r>
          <a:endParaRPr lang="en-US" dirty="0"/>
        </a:p>
      </dgm:t>
    </dgm:pt>
    <dgm:pt modelId="{5D7F4FF8-96B6-A64B-A2C3-7049BF3391F0}" type="parTrans" cxnId="{F4B7C142-8FA9-9E47-864F-8348BECE8E4F}">
      <dgm:prSet/>
      <dgm:spPr/>
      <dgm:t>
        <a:bodyPr/>
        <a:lstStyle/>
        <a:p>
          <a:endParaRPr lang="en-US"/>
        </a:p>
      </dgm:t>
    </dgm:pt>
    <dgm:pt modelId="{17D2255F-B0DC-D144-8F35-059ACCB7687E}" type="sibTrans" cxnId="{F4B7C142-8FA9-9E47-864F-8348BECE8E4F}">
      <dgm:prSet/>
      <dgm:spPr/>
      <dgm:t>
        <a:bodyPr/>
        <a:lstStyle/>
        <a:p>
          <a:endParaRPr lang="en-US"/>
        </a:p>
      </dgm:t>
    </dgm:pt>
    <dgm:pt modelId="{F712B4E9-3209-8249-A28E-DEBA13ACACDE}">
      <dgm:prSet phldrT="[Text]"/>
      <dgm:spPr/>
      <dgm:t>
        <a:bodyPr/>
        <a:lstStyle/>
        <a:p>
          <a:r>
            <a:rPr lang="en-US" dirty="0" smtClean="0"/>
            <a:t>8 am – 10 pm</a:t>
          </a:r>
          <a:endParaRPr lang="en-US" dirty="0"/>
        </a:p>
      </dgm:t>
    </dgm:pt>
    <dgm:pt modelId="{543F31AF-9460-9743-A6B9-4887B53A882C}" type="parTrans" cxnId="{7735BD0A-3A08-004A-819B-5F05BC527393}">
      <dgm:prSet/>
      <dgm:spPr/>
      <dgm:t>
        <a:bodyPr/>
        <a:lstStyle/>
        <a:p>
          <a:endParaRPr lang="en-US"/>
        </a:p>
      </dgm:t>
    </dgm:pt>
    <dgm:pt modelId="{2D8B6C58-3478-E845-8697-70B467A6DC24}" type="sibTrans" cxnId="{7735BD0A-3A08-004A-819B-5F05BC527393}">
      <dgm:prSet/>
      <dgm:spPr/>
      <dgm:t>
        <a:bodyPr/>
        <a:lstStyle/>
        <a:p>
          <a:endParaRPr lang="en-US"/>
        </a:p>
      </dgm:t>
    </dgm:pt>
    <dgm:pt modelId="{11847CEE-B5C7-6047-984A-892A5DFE2E03}">
      <dgm:prSet phldrT="[Text]"/>
      <dgm:spPr/>
      <dgm:t>
        <a:bodyPr/>
        <a:lstStyle/>
        <a:p>
          <a:r>
            <a:rPr lang="en-US" dirty="0" smtClean="0"/>
            <a:t>86-9999-0987</a:t>
          </a:r>
          <a:endParaRPr lang="en-US" dirty="0"/>
        </a:p>
      </dgm:t>
    </dgm:pt>
    <dgm:pt modelId="{7CE0D0A4-8ABF-1B44-B5EA-ED92449C8874}" type="parTrans" cxnId="{FD9CC3E1-C97F-3442-9653-97807C52E19D}">
      <dgm:prSet/>
      <dgm:spPr/>
      <dgm:t>
        <a:bodyPr/>
        <a:lstStyle/>
        <a:p>
          <a:endParaRPr lang="en-US"/>
        </a:p>
      </dgm:t>
    </dgm:pt>
    <dgm:pt modelId="{97A8A33E-DF25-BF4D-BA7B-7A2985162FAE}" type="sibTrans" cxnId="{FD9CC3E1-C97F-3442-9653-97807C52E19D}">
      <dgm:prSet/>
      <dgm:spPr/>
      <dgm:t>
        <a:bodyPr/>
        <a:lstStyle/>
        <a:p>
          <a:endParaRPr lang="en-US"/>
        </a:p>
      </dgm:t>
    </dgm:pt>
    <dgm:pt modelId="{8BFCEF3B-D8FD-A848-95BF-69701454CAC9}">
      <dgm:prSet phldrT="[Text]"/>
      <dgm:spPr/>
      <dgm:t>
        <a:bodyPr/>
        <a:lstStyle/>
        <a:p>
          <a:r>
            <a:rPr lang="zh-CN" altLang="en-US" dirty="0" smtClean="0"/>
            <a:t>语音</a:t>
          </a:r>
          <a:r>
            <a:rPr lang="en-US" altLang="zh-CN" dirty="0" smtClean="0"/>
            <a:t>/</a:t>
          </a:r>
          <a:r>
            <a:rPr lang="zh-CN" altLang="en-US" dirty="0" smtClean="0"/>
            <a:t>文字 消息</a:t>
          </a:r>
          <a:endParaRPr lang="en-US" dirty="0"/>
        </a:p>
      </dgm:t>
    </dgm:pt>
    <dgm:pt modelId="{745AE5F9-BBFA-3F46-9A1D-AAAC6D6676C7}" type="parTrans" cxnId="{DFC42B73-53AF-9148-81D4-EE3C430CEFF8}">
      <dgm:prSet/>
      <dgm:spPr/>
      <dgm:t>
        <a:bodyPr/>
        <a:lstStyle/>
        <a:p>
          <a:endParaRPr lang="en-US"/>
        </a:p>
      </dgm:t>
    </dgm:pt>
    <dgm:pt modelId="{544B6591-7286-984E-8761-9347F97299C2}" type="sibTrans" cxnId="{DFC42B73-53AF-9148-81D4-EE3C430CEFF8}">
      <dgm:prSet/>
      <dgm:spPr/>
      <dgm:t>
        <a:bodyPr/>
        <a:lstStyle/>
        <a:p>
          <a:endParaRPr lang="en-US"/>
        </a:p>
      </dgm:t>
    </dgm:pt>
    <dgm:pt modelId="{6B57BADE-2530-914F-8582-2C94DCF05C7A}">
      <dgm:prSet phldrT="[Text]"/>
      <dgm:spPr/>
      <dgm:t>
        <a:bodyPr/>
        <a:lstStyle/>
        <a:p>
          <a:r>
            <a:rPr lang="en-US" dirty="0" smtClean="0"/>
            <a:t>8 am – 10 pm</a:t>
          </a:r>
          <a:endParaRPr lang="en-US" dirty="0"/>
        </a:p>
      </dgm:t>
    </dgm:pt>
    <dgm:pt modelId="{46C51BC7-A454-D646-80EB-60775673D1CA}" type="parTrans" cxnId="{5157C420-D707-F949-A127-34A17EC77793}">
      <dgm:prSet/>
      <dgm:spPr/>
      <dgm:t>
        <a:bodyPr/>
        <a:lstStyle/>
        <a:p>
          <a:endParaRPr lang="en-US"/>
        </a:p>
      </dgm:t>
    </dgm:pt>
    <dgm:pt modelId="{76C6C388-C966-DD4D-BA39-2997E9FB3868}" type="sibTrans" cxnId="{5157C420-D707-F949-A127-34A17EC77793}">
      <dgm:prSet/>
      <dgm:spPr/>
      <dgm:t>
        <a:bodyPr/>
        <a:lstStyle/>
        <a:p>
          <a:endParaRPr lang="en-US"/>
        </a:p>
      </dgm:t>
    </dgm:pt>
    <dgm:pt modelId="{4FFE3BAF-6AFC-DB45-B33E-4A45CDEAC4B4}">
      <dgm:prSet phldrT="[Text]"/>
      <dgm:spPr/>
      <dgm:t>
        <a:bodyPr/>
        <a:lstStyle/>
        <a:p>
          <a:r>
            <a:rPr lang="en-US" dirty="0" smtClean="0"/>
            <a:t>86-9999-0977</a:t>
          </a:r>
          <a:endParaRPr lang="en-US" dirty="0"/>
        </a:p>
      </dgm:t>
    </dgm:pt>
    <dgm:pt modelId="{EBC747C4-DF34-3A45-A5D1-D052DEA05992}" type="parTrans" cxnId="{D8A8C58B-4DB0-AC46-9CA4-377A4627D708}">
      <dgm:prSet/>
      <dgm:spPr/>
      <dgm:t>
        <a:bodyPr/>
        <a:lstStyle/>
        <a:p>
          <a:endParaRPr lang="en-US"/>
        </a:p>
      </dgm:t>
    </dgm:pt>
    <dgm:pt modelId="{85FC133A-A8EB-5D42-ACE8-A1592D85D1EC}" type="sibTrans" cxnId="{D8A8C58B-4DB0-AC46-9CA4-377A4627D708}">
      <dgm:prSet/>
      <dgm:spPr/>
      <dgm:t>
        <a:bodyPr/>
        <a:lstStyle/>
        <a:p>
          <a:endParaRPr lang="en-US"/>
        </a:p>
      </dgm:t>
    </dgm:pt>
    <dgm:pt modelId="{B0A762D7-9BEC-9F4C-B424-29ED17395E5F}">
      <dgm:prSet phldrT="[Text]"/>
      <dgm:spPr/>
      <dgm:t>
        <a:bodyPr/>
        <a:lstStyle/>
        <a:p>
          <a:r>
            <a:rPr lang="zh-CN" altLang="en-US" dirty="0" smtClean="0"/>
            <a:t>电子邮件</a:t>
          </a:r>
          <a:endParaRPr lang="en-US" dirty="0"/>
        </a:p>
      </dgm:t>
    </dgm:pt>
    <dgm:pt modelId="{C2E92F93-32E2-EF4C-905B-07AA2CF407AB}" type="parTrans" cxnId="{06EC6E02-795A-4A46-AD5D-8EC460F681A5}">
      <dgm:prSet/>
      <dgm:spPr/>
      <dgm:t>
        <a:bodyPr/>
        <a:lstStyle/>
        <a:p>
          <a:endParaRPr lang="en-US"/>
        </a:p>
      </dgm:t>
    </dgm:pt>
    <dgm:pt modelId="{D953AB76-0F66-D541-B9E5-22489650AE8E}" type="sibTrans" cxnId="{06EC6E02-795A-4A46-AD5D-8EC460F681A5}">
      <dgm:prSet/>
      <dgm:spPr/>
      <dgm:t>
        <a:bodyPr/>
        <a:lstStyle/>
        <a:p>
          <a:endParaRPr lang="en-US"/>
        </a:p>
      </dgm:t>
    </dgm:pt>
    <dgm:pt modelId="{8C52A452-43F6-5048-BCE7-56E46A62D953}">
      <dgm:prSet phldrT="[Text]"/>
      <dgm:spPr/>
      <dgm:t>
        <a:bodyPr/>
        <a:lstStyle/>
        <a:p>
          <a:r>
            <a:rPr lang="zh-CN" altLang="en-US" dirty="0" smtClean="0"/>
            <a:t>随时</a:t>
          </a:r>
          <a:endParaRPr lang="en-US" dirty="0"/>
        </a:p>
      </dgm:t>
    </dgm:pt>
    <dgm:pt modelId="{08F38DD1-ADD8-7940-8875-BA59CC82958C}" type="parTrans" cxnId="{F98BA694-87C6-104B-B7B8-C60722F1B242}">
      <dgm:prSet/>
      <dgm:spPr/>
      <dgm:t>
        <a:bodyPr/>
        <a:lstStyle/>
        <a:p>
          <a:endParaRPr lang="en-US"/>
        </a:p>
      </dgm:t>
    </dgm:pt>
    <dgm:pt modelId="{9C81AF4A-F234-2045-B734-AD74ABCCEC49}" type="sibTrans" cxnId="{F98BA694-87C6-104B-B7B8-C60722F1B242}">
      <dgm:prSet/>
      <dgm:spPr/>
      <dgm:t>
        <a:bodyPr/>
        <a:lstStyle/>
        <a:p>
          <a:endParaRPr lang="en-US"/>
        </a:p>
      </dgm:t>
    </dgm:pt>
    <dgm:pt modelId="{90EB1224-A6D3-49B4-976B-1C06B17A0CC4}">
      <dgm:prSet phldrT="[Text]"/>
      <dgm:spPr/>
      <dgm:t>
        <a:bodyPr/>
        <a:lstStyle/>
        <a:p>
          <a:r>
            <a:rPr lang="zh-CN" altLang="en-US" dirty="0" smtClean="0"/>
            <a:t>将于</a:t>
          </a:r>
          <a:r>
            <a:rPr lang="en-US" altLang="zh-CN" dirty="0" smtClean="0"/>
            <a:t>12</a:t>
          </a:r>
          <a:r>
            <a:rPr lang="zh-CN" altLang="en-US" dirty="0" smtClean="0"/>
            <a:t>小时内给予回复</a:t>
          </a:r>
          <a:endParaRPr lang="en-US" dirty="0"/>
        </a:p>
      </dgm:t>
    </dgm:pt>
    <dgm:pt modelId="{98DF611D-2934-412A-B840-108912BDFD17}" type="parTrans" cxnId="{E0D8A9DB-6820-4C0E-B1F4-7F4DBD16F3DD}">
      <dgm:prSet/>
      <dgm:spPr/>
      <dgm:t>
        <a:bodyPr/>
        <a:lstStyle/>
        <a:p>
          <a:endParaRPr lang="en-US"/>
        </a:p>
      </dgm:t>
    </dgm:pt>
    <dgm:pt modelId="{9D2A0E7F-BB22-46B9-8D72-E4061A68D4BC}" type="sibTrans" cxnId="{E0D8A9DB-6820-4C0E-B1F4-7F4DBD16F3DD}">
      <dgm:prSet/>
      <dgm:spPr/>
      <dgm:t>
        <a:bodyPr/>
        <a:lstStyle/>
        <a:p>
          <a:endParaRPr lang="en-US"/>
        </a:p>
      </dgm:t>
    </dgm:pt>
    <dgm:pt modelId="{227E6EB4-BBE0-BD47-B45A-15C223AEE79B}" type="pres">
      <dgm:prSet presAssocID="{A2F13D1F-3EFF-7140-A74E-09B39424C8F3}" presName="linear" presStyleCnt="0">
        <dgm:presLayoutVars>
          <dgm:dir/>
          <dgm:resizeHandles val="exact"/>
        </dgm:presLayoutVars>
      </dgm:prSet>
      <dgm:spPr/>
      <dgm:t>
        <a:bodyPr/>
        <a:lstStyle/>
        <a:p>
          <a:endParaRPr lang="en-US"/>
        </a:p>
      </dgm:t>
    </dgm:pt>
    <dgm:pt modelId="{54706C3A-421A-FC41-BA4F-0F2C3AEDBE32}" type="pres">
      <dgm:prSet presAssocID="{B83AD7AA-98F1-F345-8C0F-2D89EC4B1908}" presName="comp" presStyleCnt="0"/>
      <dgm:spPr/>
    </dgm:pt>
    <dgm:pt modelId="{F1205B70-D01D-404E-AFDE-D7C2F8DEBB93}" type="pres">
      <dgm:prSet presAssocID="{B83AD7AA-98F1-F345-8C0F-2D89EC4B1908}" presName="box" presStyleLbl="node1" presStyleIdx="0" presStyleCnt="3"/>
      <dgm:spPr/>
      <dgm:t>
        <a:bodyPr/>
        <a:lstStyle/>
        <a:p>
          <a:endParaRPr lang="en-US"/>
        </a:p>
      </dgm:t>
    </dgm:pt>
    <dgm:pt modelId="{4EFC58BE-C826-224E-93CD-BB5617F0E060}" type="pres">
      <dgm:prSet presAssocID="{B83AD7AA-98F1-F345-8C0F-2D89EC4B1908}" presName="img" presStyleLbl="fgImgPlace1" presStyleIdx="0" presStyleCnt="3"/>
      <dgm:spPr>
        <a:blipFill rotWithShape="0">
          <a:blip xmlns:r="http://schemas.openxmlformats.org/officeDocument/2006/relationships" r:embed="rId1"/>
          <a:stretch>
            <a:fillRect/>
          </a:stretch>
        </a:blipFill>
      </dgm:spPr>
      <dgm:t>
        <a:bodyPr/>
        <a:lstStyle/>
        <a:p>
          <a:endParaRPr lang="en-US"/>
        </a:p>
      </dgm:t>
    </dgm:pt>
    <dgm:pt modelId="{41496B0F-7E09-C547-9790-750567EE0F5F}" type="pres">
      <dgm:prSet presAssocID="{B83AD7AA-98F1-F345-8C0F-2D89EC4B1908}" presName="text" presStyleLbl="node1" presStyleIdx="0" presStyleCnt="3">
        <dgm:presLayoutVars>
          <dgm:bulletEnabled val="1"/>
        </dgm:presLayoutVars>
      </dgm:prSet>
      <dgm:spPr/>
      <dgm:t>
        <a:bodyPr/>
        <a:lstStyle/>
        <a:p>
          <a:endParaRPr lang="en-US"/>
        </a:p>
      </dgm:t>
    </dgm:pt>
    <dgm:pt modelId="{F29CF044-5076-974B-809B-1E3B5A95945F}" type="pres">
      <dgm:prSet presAssocID="{17D2255F-B0DC-D144-8F35-059ACCB7687E}" presName="spacer" presStyleCnt="0"/>
      <dgm:spPr/>
    </dgm:pt>
    <dgm:pt modelId="{4DEF30EC-4016-4348-BF8A-26F034637F97}" type="pres">
      <dgm:prSet presAssocID="{8BFCEF3B-D8FD-A848-95BF-69701454CAC9}" presName="comp" presStyleCnt="0"/>
      <dgm:spPr/>
    </dgm:pt>
    <dgm:pt modelId="{21541480-8063-3F47-8334-94ED00A56550}" type="pres">
      <dgm:prSet presAssocID="{8BFCEF3B-D8FD-A848-95BF-69701454CAC9}" presName="box" presStyleLbl="node1" presStyleIdx="1" presStyleCnt="3"/>
      <dgm:spPr/>
      <dgm:t>
        <a:bodyPr/>
        <a:lstStyle/>
        <a:p>
          <a:endParaRPr lang="en-US"/>
        </a:p>
      </dgm:t>
    </dgm:pt>
    <dgm:pt modelId="{CBD4355A-F1C7-FD40-BA0B-A42A90011EFB}" type="pres">
      <dgm:prSet presAssocID="{8BFCEF3B-D8FD-A848-95BF-69701454CAC9}" presName="img" presStyleLbl="fgImgPlace1" presStyleIdx="1" presStyleCnt="3"/>
      <dgm:spPr>
        <a:blipFill rotWithShape="0">
          <a:blip xmlns:r="http://schemas.openxmlformats.org/officeDocument/2006/relationships" r:embed="rId2"/>
          <a:stretch>
            <a:fillRect/>
          </a:stretch>
        </a:blipFill>
      </dgm:spPr>
      <dgm:t>
        <a:bodyPr/>
        <a:lstStyle/>
        <a:p>
          <a:endParaRPr lang="en-US"/>
        </a:p>
      </dgm:t>
    </dgm:pt>
    <dgm:pt modelId="{03464DBB-5D7D-0C42-8C7E-4C81CF485B8A}" type="pres">
      <dgm:prSet presAssocID="{8BFCEF3B-D8FD-A848-95BF-69701454CAC9}" presName="text" presStyleLbl="node1" presStyleIdx="1" presStyleCnt="3">
        <dgm:presLayoutVars>
          <dgm:bulletEnabled val="1"/>
        </dgm:presLayoutVars>
      </dgm:prSet>
      <dgm:spPr/>
      <dgm:t>
        <a:bodyPr/>
        <a:lstStyle/>
        <a:p>
          <a:endParaRPr lang="en-US"/>
        </a:p>
      </dgm:t>
    </dgm:pt>
    <dgm:pt modelId="{A8650229-FB04-E94A-A778-0DC78BF98697}" type="pres">
      <dgm:prSet presAssocID="{544B6591-7286-984E-8761-9347F97299C2}" presName="spacer" presStyleCnt="0"/>
      <dgm:spPr/>
    </dgm:pt>
    <dgm:pt modelId="{E686D271-42D8-6049-BD66-99765371A799}" type="pres">
      <dgm:prSet presAssocID="{B0A762D7-9BEC-9F4C-B424-29ED17395E5F}" presName="comp" presStyleCnt="0"/>
      <dgm:spPr/>
    </dgm:pt>
    <dgm:pt modelId="{21FC4CE2-30DC-B846-9300-A3EFFC345416}" type="pres">
      <dgm:prSet presAssocID="{B0A762D7-9BEC-9F4C-B424-29ED17395E5F}" presName="box" presStyleLbl="node1" presStyleIdx="2" presStyleCnt="3"/>
      <dgm:spPr/>
      <dgm:t>
        <a:bodyPr/>
        <a:lstStyle/>
        <a:p>
          <a:endParaRPr lang="en-US"/>
        </a:p>
      </dgm:t>
    </dgm:pt>
    <dgm:pt modelId="{E4DBEBB3-2BCC-8143-B286-BACB6BA23E58}" type="pres">
      <dgm:prSet presAssocID="{B0A762D7-9BEC-9F4C-B424-29ED17395E5F}" presName="img" presStyleLbl="fgImgPlace1" presStyleIdx="2" presStyleCnt="3"/>
      <dgm:spPr>
        <a:blipFill rotWithShape="0">
          <a:blip xmlns:r="http://schemas.openxmlformats.org/officeDocument/2006/relationships" r:embed="rId3"/>
          <a:stretch>
            <a:fillRect/>
          </a:stretch>
        </a:blipFill>
      </dgm:spPr>
      <dgm:t>
        <a:bodyPr/>
        <a:lstStyle/>
        <a:p>
          <a:endParaRPr lang="en-US"/>
        </a:p>
      </dgm:t>
    </dgm:pt>
    <dgm:pt modelId="{16340692-1B96-FD4F-92FF-4732D6DB81D4}" type="pres">
      <dgm:prSet presAssocID="{B0A762D7-9BEC-9F4C-B424-29ED17395E5F}" presName="text" presStyleLbl="node1" presStyleIdx="2" presStyleCnt="3">
        <dgm:presLayoutVars>
          <dgm:bulletEnabled val="1"/>
        </dgm:presLayoutVars>
      </dgm:prSet>
      <dgm:spPr/>
      <dgm:t>
        <a:bodyPr/>
        <a:lstStyle/>
        <a:p>
          <a:endParaRPr lang="en-US"/>
        </a:p>
      </dgm:t>
    </dgm:pt>
  </dgm:ptLst>
  <dgm:cxnLst>
    <dgm:cxn modelId="{5D3CBDD9-BEBE-4757-AD71-354F27EF6161}" type="presOf" srcId="{8C52A452-43F6-5048-BCE7-56E46A62D953}" destId="{21FC4CE2-30DC-B846-9300-A3EFFC345416}" srcOrd="0" destOrd="1" presId="urn:microsoft.com/office/officeart/2005/8/layout/vList4#8"/>
    <dgm:cxn modelId="{7735BD0A-3A08-004A-819B-5F05BC527393}" srcId="{B83AD7AA-98F1-F345-8C0F-2D89EC4B1908}" destId="{F712B4E9-3209-8249-A28E-DEBA13ACACDE}" srcOrd="0" destOrd="0" parTransId="{543F31AF-9460-9743-A6B9-4887B53A882C}" sibTransId="{2D8B6C58-3478-E845-8697-70B467A6DC24}"/>
    <dgm:cxn modelId="{B218D76C-8397-4258-91D2-92C67B0BA181}" type="presOf" srcId="{B0A762D7-9BEC-9F4C-B424-29ED17395E5F}" destId="{16340692-1B96-FD4F-92FF-4732D6DB81D4}" srcOrd="1" destOrd="0" presId="urn:microsoft.com/office/officeart/2005/8/layout/vList4#8"/>
    <dgm:cxn modelId="{F6296684-D5EE-49BF-8E21-39D50B686C19}" type="presOf" srcId="{F712B4E9-3209-8249-A28E-DEBA13ACACDE}" destId="{41496B0F-7E09-C547-9790-750567EE0F5F}" srcOrd="1" destOrd="1" presId="urn:microsoft.com/office/officeart/2005/8/layout/vList4#8"/>
    <dgm:cxn modelId="{E70342BB-B4B8-4FAC-9FD7-88587368753E}" type="presOf" srcId="{11847CEE-B5C7-6047-984A-892A5DFE2E03}" destId="{41496B0F-7E09-C547-9790-750567EE0F5F}" srcOrd="1" destOrd="2" presId="urn:microsoft.com/office/officeart/2005/8/layout/vList4#8"/>
    <dgm:cxn modelId="{AD2B7F20-458F-4E7C-9F77-8B725B1F24B7}" type="presOf" srcId="{11847CEE-B5C7-6047-984A-892A5DFE2E03}" destId="{F1205B70-D01D-404E-AFDE-D7C2F8DEBB93}" srcOrd="0" destOrd="2" presId="urn:microsoft.com/office/officeart/2005/8/layout/vList4#8"/>
    <dgm:cxn modelId="{7AC4A79B-DA90-4915-9A9B-05BEB582CBCA}" type="presOf" srcId="{8BFCEF3B-D8FD-A848-95BF-69701454CAC9}" destId="{03464DBB-5D7D-0C42-8C7E-4C81CF485B8A}" srcOrd="1" destOrd="0" presId="urn:microsoft.com/office/officeart/2005/8/layout/vList4#8"/>
    <dgm:cxn modelId="{D635B0BA-E457-4C06-BDBC-81AD7AFA5C16}" type="presOf" srcId="{6B57BADE-2530-914F-8582-2C94DCF05C7A}" destId="{03464DBB-5D7D-0C42-8C7E-4C81CF485B8A}" srcOrd="1" destOrd="1" presId="urn:microsoft.com/office/officeart/2005/8/layout/vList4#8"/>
    <dgm:cxn modelId="{6243E9C3-883D-44F3-B8E6-AD1562081A48}" type="presOf" srcId="{B83AD7AA-98F1-F345-8C0F-2D89EC4B1908}" destId="{41496B0F-7E09-C547-9790-750567EE0F5F}" srcOrd="1" destOrd="0" presId="urn:microsoft.com/office/officeart/2005/8/layout/vList4#8"/>
    <dgm:cxn modelId="{F4B7C142-8FA9-9E47-864F-8348BECE8E4F}" srcId="{A2F13D1F-3EFF-7140-A74E-09B39424C8F3}" destId="{B83AD7AA-98F1-F345-8C0F-2D89EC4B1908}" srcOrd="0" destOrd="0" parTransId="{5D7F4FF8-96B6-A64B-A2C3-7049BF3391F0}" sibTransId="{17D2255F-B0DC-D144-8F35-059ACCB7687E}"/>
    <dgm:cxn modelId="{FD9CC3E1-C97F-3442-9653-97807C52E19D}" srcId="{B83AD7AA-98F1-F345-8C0F-2D89EC4B1908}" destId="{11847CEE-B5C7-6047-984A-892A5DFE2E03}" srcOrd="1" destOrd="0" parTransId="{7CE0D0A4-8ABF-1B44-B5EA-ED92449C8874}" sibTransId="{97A8A33E-DF25-BF4D-BA7B-7A2985162FAE}"/>
    <dgm:cxn modelId="{F98BA694-87C6-104B-B7B8-C60722F1B242}" srcId="{B0A762D7-9BEC-9F4C-B424-29ED17395E5F}" destId="{8C52A452-43F6-5048-BCE7-56E46A62D953}" srcOrd="0" destOrd="0" parTransId="{08F38DD1-ADD8-7940-8875-BA59CC82958C}" sibTransId="{9C81AF4A-F234-2045-B734-AD74ABCCEC49}"/>
    <dgm:cxn modelId="{DFC42B73-53AF-9148-81D4-EE3C430CEFF8}" srcId="{A2F13D1F-3EFF-7140-A74E-09B39424C8F3}" destId="{8BFCEF3B-D8FD-A848-95BF-69701454CAC9}" srcOrd="1" destOrd="0" parTransId="{745AE5F9-BBFA-3F46-9A1D-AAAC6D6676C7}" sibTransId="{544B6591-7286-984E-8761-9347F97299C2}"/>
    <dgm:cxn modelId="{5157C420-D707-F949-A127-34A17EC77793}" srcId="{8BFCEF3B-D8FD-A848-95BF-69701454CAC9}" destId="{6B57BADE-2530-914F-8582-2C94DCF05C7A}" srcOrd="0" destOrd="0" parTransId="{46C51BC7-A454-D646-80EB-60775673D1CA}" sibTransId="{76C6C388-C966-DD4D-BA39-2997E9FB3868}"/>
    <dgm:cxn modelId="{11D083B8-1BB4-4FFC-9276-59D3DF1F20BA}" type="presOf" srcId="{6B57BADE-2530-914F-8582-2C94DCF05C7A}" destId="{21541480-8063-3F47-8334-94ED00A56550}" srcOrd="0" destOrd="1" presId="urn:microsoft.com/office/officeart/2005/8/layout/vList4#8"/>
    <dgm:cxn modelId="{13FE5ABA-F4EF-4AEC-9DEA-CF36A5328541}" type="presOf" srcId="{B83AD7AA-98F1-F345-8C0F-2D89EC4B1908}" destId="{F1205B70-D01D-404E-AFDE-D7C2F8DEBB93}" srcOrd="0" destOrd="0" presId="urn:microsoft.com/office/officeart/2005/8/layout/vList4#8"/>
    <dgm:cxn modelId="{F650C3C3-DE9A-4CBB-836E-8CC632A891C7}" type="presOf" srcId="{F712B4E9-3209-8249-A28E-DEBA13ACACDE}" destId="{F1205B70-D01D-404E-AFDE-D7C2F8DEBB93}" srcOrd="0" destOrd="1" presId="urn:microsoft.com/office/officeart/2005/8/layout/vList4#8"/>
    <dgm:cxn modelId="{260A5070-D533-4B85-A698-6C76E966CA12}" type="presOf" srcId="{90EB1224-A6D3-49B4-976B-1C06B17A0CC4}" destId="{16340692-1B96-FD4F-92FF-4732D6DB81D4}" srcOrd="1" destOrd="2" presId="urn:microsoft.com/office/officeart/2005/8/layout/vList4#8"/>
    <dgm:cxn modelId="{D8A8C58B-4DB0-AC46-9CA4-377A4627D708}" srcId="{8BFCEF3B-D8FD-A848-95BF-69701454CAC9}" destId="{4FFE3BAF-6AFC-DB45-B33E-4A45CDEAC4B4}" srcOrd="1" destOrd="0" parTransId="{EBC747C4-DF34-3A45-A5D1-D052DEA05992}" sibTransId="{85FC133A-A8EB-5D42-ACE8-A1592D85D1EC}"/>
    <dgm:cxn modelId="{2F9C5DA5-2BFB-4B03-A7CE-8129999B0EB8}" type="presOf" srcId="{4FFE3BAF-6AFC-DB45-B33E-4A45CDEAC4B4}" destId="{03464DBB-5D7D-0C42-8C7E-4C81CF485B8A}" srcOrd="1" destOrd="2" presId="urn:microsoft.com/office/officeart/2005/8/layout/vList4#8"/>
    <dgm:cxn modelId="{B1063E4D-D7CC-48E5-B8C6-29B9345800D7}" type="presOf" srcId="{8BFCEF3B-D8FD-A848-95BF-69701454CAC9}" destId="{21541480-8063-3F47-8334-94ED00A56550}" srcOrd="0" destOrd="0" presId="urn:microsoft.com/office/officeart/2005/8/layout/vList4#8"/>
    <dgm:cxn modelId="{0C9EDD74-D45E-43BF-A846-1F8442EC12D9}" type="presOf" srcId="{4FFE3BAF-6AFC-DB45-B33E-4A45CDEAC4B4}" destId="{21541480-8063-3F47-8334-94ED00A56550}" srcOrd="0" destOrd="2" presId="urn:microsoft.com/office/officeart/2005/8/layout/vList4#8"/>
    <dgm:cxn modelId="{7FA59847-D075-49C8-8F87-69926D73BED9}" type="presOf" srcId="{A2F13D1F-3EFF-7140-A74E-09B39424C8F3}" destId="{227E6EB4-BBE0-BD47-B45A-15C223AEE79B}" srcOrd="0" destOrd="0" presId="urn:microsoft.com/office/officeart/2005/8/layout/vList4#8"/>
    <dgm:cxn modelId="{E0D8A9DB-6820-4C0E-B1F4-7F4DBD16F3DD}" srcId="{B0A762D7-9BEC-9F4C-B424-29ED17395E5F}" destId="{90EB1224-A6D3-49B4-976B-1C06B17A0CC4}" srcOrd="1" destOrd="0" parTransId="{98DF611D-2934-412A-B840-108912BDFD17}" sibTransId="{9D2A0E7F-BB22-46B9-8D72-E4061A68D4BC}"/>
    <dgm:cxn modelId="{ADB7984D-65DB-4FE0-BAAD-5134216797E0}" type="presOf" srcId="{8C52A452-43F6-5048-BCE7-56E46A62D953}" destId="{16340692-1B96-FD4F-92FF-4732D6DB81D4}" srcOrd="1" destOrd="1" presId="urn:microsoft.com/office/officeart/2005/8/layout/vList4#8"/>
    <dgm:cxn modelId="{70F4E8DD-78E4-4C3E-BFF5-7E2981CDEF4B}" type="presOf" srcId="{90EB1224-A6D3-49B4-976B-1C06B17A0CC4}" destId="{21FC4CE2-30DC-B846-9300-A3EFFC345416}" srcOrd="0" destOrd="2" presId="urn:microsoft.com/office/officeart/2005/8/layout/vList4#8"/>
    <dgm:cxn modelId="{06EC6E02-795A-4A46-AD5D-8EC460F681A5}" srcId="{A2F13D1F-3EFF-7140-A74E-09B39424C8F3}" destId="{B0A762D7-9BEC-9F4C-B424-29ED17395E5F}" srcOrd="2" destOrd="0" parTransId="{C2E92F93-32E2-EF4C-905B-07AA2CF407AB}" sibTransId="{D953AB76-0F66-D541-B9E5-22489650AE8E}"/>
    <dgm:cxn modelId="{0CCF05A9-29FE-4716-B9AB-72DF763B90E4}" type="presOf" srcId="{B0A762D7-9BEC-9F4C-B424-29ED17395E5F}" destId="{21FC4CE2-30DC-B846-9300-A3EFFC345416}" srcOrd="0" destOrd="0" presId="urn:microsoft.com/office/officeart/2005/8/layout/vList4#8"/>
    <dgm:cxn modelId="{475AE098-B97F-4ACD-B10A-1626598D7DD4}" type="presParOf" srcId="{227E6EB4-BBE0-BD47-B45A-15C223AEE79B}" destId="{54706C3A-421A-FC41-BA4F-0F2C3AEDBE32}" srcOrd="0" destOrd="0" presId="urn:microsoft.com/office/officeart/2005/8/layout/vList4#8"/>
    <dgm:cxn modelId="{28DA31CB-4D26-4905-9F89-A4D8632D3C4A}" type="presParOf" srcId="{54706C3A-421A-FC41-BA4F-0F2C3AEDBE32}" destId="{F1205B70-D01D-404E-AFDE-D7C2F8DEBB93}" srcOrd="0" destOrd="0" presId="urn:microsoft.com/office/officeart/2005/8/layout/vList4#8"/>
    <dgm:cxn modelId="{62602743-D483-4E81-A176-E2220ADB7441}" type="presParOf" srcId="{54706C3A-421A-FC41-BA4F-0F2C3AEDBE32}" destId="{4EFC58BE-C826-224E-93CD-BB5617F0E060}" srcOrd="1" destOrd="0" presId="urn:microsoft.com/office/officeart/2005/8/layout/vList4#8"/>
    <dgm:cxn modelId="{72AB2E6F-B9B6-4237-9024-55F677BCC4CE}" type="presParOf" srcId="{54706C3A-421A-FC41-BA4F-0F2C3AEDBE32}" destId="{41496B0F-7E09-C547-9790-750567EE0F5F}" srcOrd="2" destOrd="0" presId="urn:microsoft.com/office/officeart/2005/8/layout/vList4#8"/>
    <dgm:cxn modelId="{FF15ECD4-71BC-45DB-B7CD-607046B910C6}" type="presParOf" srcId="{227E6EB4-BBE0-BD47-B45A-15C223AEE79B}" destId="{F29CF044-5076-974B-809B-1E3B5A95945F}" srcOrd="1" destOrd="0" presId="urn:microsoft.com/office/officeart/2005/8/layout/vList4#8"/>
    <dgm:cxn modelId="{F9C278B3-AEBC-48CF-9516-DA2354435FF9}" type="presParOf" srcId="{227E6EB4-BBE0-BD47-B45A-15C223AEE79B}" destId="{4DEF30EC-4016-4348-BF8A-26F034637F97}" srcOrd="2" destOrd="0" presId="urn:microsoft.com/office/officeart/2005/8/layout/vList4#8"/>
    <dgm:cxn modelId="{50773E59-1D49-40D9-91DE-D450DF1791D8}" type="presParOf" srcId="{4DEF30EC-4016-4348-BF8A-26F034637F97}" destId="{21541480-8063-3F47-8334-94ED00A56550}" srcOrd="0" destOrd="0" presId="urn:microsoft.com/office/officeart/2005/8/layout/vList4#8"/>
    <dgm:cxn modelId="{FC07CF0F-E816-4B61-8CBC-33B3E3027E7A}" type="presParOf" srcId="{4DEF30EC-4016-4348-BF8A-26F034637F97}" destId="{CBD4355A-F1C7-FD40-BA0B-A42A90011EFB}" srcOrd="1" destOrd="0" presId="urn:microsoft.com/office/officeart/2005/8/layout/vList4#8"/>
    <dgm:cxn modelId="{68679BB2-CA56-44E7-A206-055326342ACE}" type="presParOf" srcId="{4DEF30EC-4016-4348-BF8A-26F034637F97}" destId="{03464DBB-5D7D-0C42-8C7E-4C81CF485B8A}" srcOrd="2" destOrd="0" presId="urn:microsoft.com/office/officeart/2005/8/layout/vList4#8"/>
    <dgm:cxn modelId="{A8177C3B-0752-42F8-8F4B-DA9D0F6F0C48}" type="presParOf" srcId="{227E6EB4-BBE0-BD47-B45A-15C223AEE79B}" destId="{A8650229-FB04-E94A-A778-0DC78BF98697}" srcOrd="3" destOrd="0" presId="urn:microsoft.com/office/officeart/2005/8/layout/vList4#8"/>
    <dgm:cxn modelId="{53EE83A8-1BD7-4A99-9F26-B97D8F7DBA92}" type="presParOf" srcId="{227E6EB4-BBE0-BD47-B45A-15C223AEE79B}" destId="{E686D271-42D8-6049-BD66-99765371A799}" srcOrd="4" destOrd="0" presId="urn:microsoft.com/office/officeart/2005/8/layout/vList4#8"/>
    <dgm:cxn modelId="{7EAB08EC-DFB8-4101-B898-48E3FC664309}" type="presParOf" srcId="{E686D271-42D8-6049-BD66-99765371A799}" destId="{21FC4CE2-30DC-B846-9300-A3EFFC345416}" srcOrd="0" destOrd="0" presId="urn:microsoft.com/office/officeart/2005/8/layout/vList4#8"/>
    <dgm:cxn modelId="{F3234940-C0A2-4992-8968-C157F66F417C}" type="presParOf" srcId="{E686D271-42D8-6049-BD66-99765371A799}" destId="{E4DBEBB3-2BCC-8143-B286-BACB6BA23E58}" srcOrd="1" destOrd="0" presId="urn:microsoft.com/office/officeart/2005/8/layout/vList4#8"/>
    <dgm:cxn modelId="{DC733824-141C-49E1-A39A-81A8092CC985}" type="presParOf" srcId="{E686D271-42D8-6049-BD66-99765371A799}" destId="{16340692-1B96-FD4F-92FF-4732D6DB81D4}" srcOrd="2" destOrd="0" presId="urn:microsoft.com/office/officeart/2005/8/layout/vList4#8"/>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13D1F-3EFF-7140-A74E-09B39424C8F3}" type="doc">
      <dgm:prSet loTypeId="urn:microsoft.com/office/officeart/2005/8/layout/vList4#9" loCatId="list" qsTypeId="urn:microsoft.com/office/officeart/2005/8/quickstyle/simple4" qsCatId="simple" csTypeId="urn:microsoft.com/office/officeart/2005/8/colors/accent1_2" csCatId="accent1" phldr="1"/>
      <dgm:spPr/>
      <dgm:t>
        <a:bodyPr/>
        <a:lstStyle/>
        <a:p>
          <a:endParaRPr lang="en-US"/>
        </a:p>
      </dgm:t>
    </dgm:pt>
    <dgm:pt modelId="{B83AD7AA-98F1-F345-8C0F-2D89EC4B1908}">
      <dgm:prSet phldrT="[Text]"/>
      <dgm:spPr/>
      <dgm:t>
        <a:bodyPr/>
        <a:lstStyle/>
        <a:p>
          <a:r>
            <a:rPr lang="zh-CN" altLang="en-US" dirty="0" smtClean="0"/>
            <a:t>电话 </a:t>
          </a:r>
          <a:endParaRPr lang="en-US" dirty="0"/>
        </a:p>
      </dgm:t>
    </dgm:pt>
    <dgm:pt modelId="{5D7F4FF8-96B6-A64B-A2C3-7049BF3391F0}" type="parTrans" cxnId="{F4B7C142-8FA9-9E47-864F-8348BECE8E4F}">
      <dgm:prSet/>
      <dgm:spPr/>
      <dgm:t>
        <a:bodyPr/>
        <a:lstStyle/>
        <a:p>
          <a:endParaRPr lang="en-US"/>
        </a:p>
      </dgm:t>
    </dgm:pt>
    <dgm:pt modelId="{17D2255F-B0DC-D144-8F35-059ACCB7687E}" type="sibTrans" cxnId="{F4B7C142-8FA9-9E47-864F-8348BECE8E4F}">
      <dgm:prSet/>
      <dgm:spPr/>
      <dgm:t>
        <a:bodyPr/>
        <a:lstStyle/>
        <a:p>
          <a:endParaRPr lang="en-US"/>
        </a:p>
      </dgm:t>
    </dgm:pt>
    <dgm:pt modelId="{F712B4E9-3209-8249-A28E-DEBA13ACACDE}">
      <dgm:prSet phldrT="[Text]"/>
      <dgm:spPr/>
      <dgm:t>
        <a:bodyPr/>
        <a:lstStyle/>
        <a:p>
          <a:r>
            <a:rPr lang="en-US" dirty="0" smtClean="0"/>
            <a:t>8 am – 10 pm</a:t>
          </a:r>
          <a:endParaRPr lang="en-US" dirty="0"/>
        </a:p>
      </dgm:t>
    </dgm:pt>
    <dgm:pt modelId="{543F31AF-9460-9743-A6B9-4887B53A882C}" type="parTrans" cxnId="{7735BD0A-3A08-004A-819B-5F05BC527393}">
      <dgm:prSet/>
      <dgm:spPr/>
      <dgm:t>
        <a:bodyPr/>
        <a:lstStyle/>
        <a:p>
          <a:endParaRPr lang="en-US"/>
        </a:p>
      </dgm:t>
    </dgm:pt>
    <dgm:pt modelId="{2D8B6C58-3478-E845-8697-70B467A6DC24}" type="sibTrans" cxnId="{7735BD0A-3A08-004A-819B-5F05BC527393}">
      <dgm:prSet/>
      <dgm:spPr/>
      <dgm:t>
        <a:bodyPr/>
        <a:lstStyle/>
        <a:p>
          <a:endParaRPr lang="en-US"/>
        </a:p>
      </dgm:t>
    </dgm:pt>
    <dgm:pt modelId="{11847CEE-B5C7-6047-984A-892A5DFE2E03}">
      <dgm:prSet phldrT="[Text]"/>
      <dgm:spPr/>
      <dgm:t>
        <a:bodyPr/>
        <a:lstStyle/>
        <a:p>
          <a:r>
            <a:rPr lang="en-US" dirty="0" smtClean="0"/>
            <a:t>86-9999-0987</a:t>
          </a:r>
          <a:endParaRPr lang="en-US" dirty="0"/>
        </a:p>
      </dgm:t>
    </dgm:pt>
    <dgm:pt modelId="{7CE0D0A4-8ABF-1B44-B5EA-ED92449C8874}" type="parTrans" cxnId="{FD9CC3E1-C97F-3442-9653-97807C52E19D}">
      <dgm:prSet/>
      <dgm:spPr/>
      <dgm:t>
        <a:bodyPr/>
        <a:lstStyle/>
        <a:p>
          <a:endParaRPr lang="en-US"/>
        </a:p>
      </dgm:t>
    </dgm:pt>
    <dgm:pt modelId="{97A8A33E-DF25-BF4D-BA7B-7A2985162FAE}" type="sibTrans" cxnId="{FD9CC3E1-C97F-3442-9653-97807C52E19D}">
      <dgm:prSet/>
      <dgm:spPr/>
      <dgm:t>
        <a:bodyPr/>
        <a:lstStyle/>
        <a:p>
          <a:endParaRPr lang="en-US"/>
        </a:p>
      </dgm:t>
    </dgm:pt>
    <dgm:pt modelId="{8BFCEF3B-D8FD-A848-95BF-69701454CAC9}">
      <dgm:prSet phldrT="[Text]"/>
      <dgm:spPr/>
      <dgm:t>
        <a:bodyPr/>
        <a:lstStyle/>
        <a:p>
          <a:r>
            <a:rPr lang="zh-CN" altLang="en-US" dirty="0" smtClean="0"/>
            <a:t>语音</a:t>
          </a:r>
          <a:r>
            <a:rPr lang="en-US" altLang="zh-CN" dirty="0" smtClean="0"/>
            <a:t>/</a:t>
          </a:r>
          <a:r>
            <a:rPr lang="zh-CN" altLang="en-US" dirty="0" smtClean="0"/>
            <a:t>文字 消息</a:t>
          </a:r>
          <a:endParaRPr lang="en-US" dirty="0"/>
        </a:p>
      </dgm:t>
    </dgm:pt>
    <dgm:pt modelId="{745AE5F9-BBFA-3F46-9A1D-AAAC6D6676C7}" type="parTrans" cxnId="{DFC42B73-53AF-9148-81D4-EE3C430CEFF8}">
      <dgm:prSet/>
      <dgm:spPr/>
      <dgm:t>
        <a:bodyPr/>
        <a:lstStyle/>
        <a:p>
          <a:endParaRPr lang="en-US"/>
        </a:p>
      </dgm:t>
    </dgm:pt>
    <dgm:pt modelId="{544B6591-7286-984E-8761-9347F97299C2}" type="sibTrans" cxnId="{DFC42B73-53AF-9148-81D4-EE3C430CEFF8}">
      <dgm:prSet/>
      <dgm:spPr/>
      <dgm:t>
        <a:bodyPr/>
        <a:lstStyle/>
        <a:p>
          <a:endParaRPr lang="en-US"/>
        </a:p>
      </dgm:t>
    </dgm:pt>
    <dgm:pt modelId="{6B57BADE-2530-914F-8582-2C94DCF05C7A}">
      <dgm:prSet phldrT="[Text]"/>
      <dgm:spPr/>
      <dgm:t>
        <a:bodyPr/>
        <a:lstStyle/>
        <a:p>
          <a:r>
            <a:rPr lang="en-US" dirty="0" smtClean="0"/>
            <a:t>8 am – 10 pm</a:t>
          </a:r>
          <a:endParaRPr lang="en-US" dirty="0"/>
        </a:p>
      </dgm:t>
    </dgm:pt>
    <dgm:pt modelId="{46C51BC7-A454-D646-80EB-60775673D1CA}" type="parTrans" cxnId="{5157C420-D707-F949-A127-34A17EC77793}">
      <dgm:prSet/>
      <dgm:spPr/>
      <dgm:t>
        <a:bodyPr/>
        <a:lstStyle/>
        <a:p>
          <a:endParaRPr lang="en-US"/>
        </a:p>
      </dgm:t>
    </dgm:pt>
    <dgm:pt modelId="{76C6C388-C966-DD4D-BA39-2997E9FB3868}" type="sibTrans" cxnId="{5157C420-D707-F949-A127-34A17EC77793}">
      <dgm:prSet/>
      <dgm:spPr/>
      <dgm:t>
        <a:bodyPr/>
        <a:lstStyle/>
        <a:p>
          <a:endParaRPr lang="en-US"/>
        </a:p>
      </dgm:t>
    </dgm:pt>
    <dgm:pt modelId="{4FFE3BAF-6AFC-DB45-B33E-4A45CDEAC4B4}">
      <dgm:prSet phldrT="[Text]"/>
      <dgm:spPr/>
      <dgm:t>
        <a:bodyPr/>
        <a:lstStyle/>
        <a:p>
          <a:r>
            <a:rPr lang="en-US" dirty="0" smtClean="0"/>
            <a:t>86-9999-0977</a:t>
          </a:r>
          <a:endParaRPr lang="en-US" dirty="0"/>
        </a:p>
      </dgm:t>
    </dgm:pt>
    <dgm:pt modelId="{EBC747C4-DF34-3A45-A5D1-D052DEA05992}" type="parTrans" cxnId="{D8A8C58B-4DB0-AC46-9CA4-377A4627D708}">
      <dgm:prSet/>
      <dgm:spPr/>
      <dgm:t>
        <a:bodyPr/>
        <a:lstStyle/>
        <a:p>
          <a:endParaRPr lang="en-US"/>
        </a:p>
      </dgm:t>
    </dgm:pt>
    <dgm:pt modelId="{85FC133A-A8EB-5D42-ACE8-A1592D85D1EC}" type="sibTrans" cxnId="{D8A8C58B-4DB0-AC46-9CA4-377A4627D708}">
      <dgm:prSet/>
      <dgm:spPr/>
      <dgm:t>
        <a:bodyPr/>
        <a:lstStyle/>
        <a:p>
          <a:endParaRPr lang="en-US"/>
        </a:p>
      </dgm:t>
    </dgm:pt>
    <dgm:pt modelId="{B0A762D7-9BEC-9F4C-B424-29ED17395E5F}">
      <dgm:prSet phldrT="[Text]"/>
      <dgm:spPr/>
      <dgm:t>
        <a:bodyPr/>
        <a:lstStyle/>
        <a:p>
          <a:r>
            <a:rPr lang="zh-CN" altLang="en-US" dirty="0" smtClean="0"/>
            <a:t>电子邮件</a:t>
          </a:r>
          <a:endParaRPr lang="en-US" dirty="0"/>
        </a:p>
      </dgm:t>
    </dgm:pt>
    <dgm:pt modelId="{C2E92F93-32E2-EF4C-905B-07AA2CF407AB}" type="parTrans" cxnId="{06EC6E02-795A-4A46-AD5D-8EC460F681A5}">
      <dgm:prSet/>
      <dgm:spPr/>
      <dgm:t>
        <a:bodyPr/>
        <a:lstStyle/>
        <a:p>
          <a:endParaRPr lang="en-US"/>
        </a:p>
      </dgm:t>
    </dgm:pt>
    <dgm:pt modelId="{D953AB76-0F66-D541-B9E5-22489650AE8E}" type="sibTrans" cxnId="{06EC6E02-795A-4A46-AD5D-8EC460F681A5}">
      <dgm:prSet/>
      <dgm:spPr/>
      <dgm:t>
        <a:bodyPr/>
        <a:lstStyle/>
        <a:p>
          <a:endParaRPr lang="en-US"/>
        </a:p>
      </dgm:t>
    </dgm:pt>
    <dgm:pt modelId="{8C52A452-43F6-5048-BCE7-56E46A62D953}">
      <dgm:prSet phldrT="[Text]"/>
      <dgm:spPr/>
      <dgm:t>
        <a:bodyPr/>
        <a:lstStyle/>
        <a:p>
          <a:r>
            <a:rPr lang="zh-CN" altLang="en-US" dirty="0" smtClean="0"/>
            <a:t>随时</a:t>
          </a:r>
          <a:endParaRPr lang="en-US" dirty="0"/>
        </a:p>
      </dgm:t>
    </dgm:pt>
    <dgm:pt modelId="{08F38DD1-ADD8-7940-8875-BA59CC82958C}" type="parTrans" cxnId="{F98BA694-87C6-104B-B7B8-C60722F1B242}">
      <dgm:prSet/>
      <dgm:spPr/>
      <dgm:t>
        <a:bodyPr/>
        <a:lstStyle/>
        <a:p>
          <a:endParaRPr lang="en-US"/>
        </a:p>
      </dgm:t>
    </dgm:pt>
    <dgm:pt modelId="{9C81AF4A-F234-2045-B734-AD74ABCCEC49}" type="sibTrans" cxnId="{F98BA694-87C6-104B-B7B8-C60722F1B242}">
      <dgm:prSet/>
      <dgm:spPr/>
      <dgm:t>
        <a:bodyPr/>
        <a:lstStyle/>
        <a:p>
          <a:endParaRPr lang="en-US"/>
        </a:p>
      </dgm:t>
    </dgm:pt>
    <dgm:pt modelId="{406CE537-B0BF-4E2D-A0D4-1F8D022F79A1}">
      <dgm:prSet phldrT="[Text]"/>
      <dgm:spPr/>
      <dgm:t>
        <a:bodyPr/>
        <a:lstStyle/>
        <a:p>
          <a:r>
            <a:rPr lang="zh-CN" altLang="en-US" dirty="0" smtClean="0"/>
            <a:t>将于</a:t>
          </a:r>
          <a:r>
            <a:rPr lang="en-US" altLang="zh-CN" dirty="0" smtClean="0"/>
            <a:t>12</a:t>
          </a:r>
          <a:r>
            <a:rPr lang="zh-CN" altLang="en-US" dirty="0" smtClean="0"/>
            <a:t>小时内给予回复</a:t>
          </a:r>
          <a:endParaRPr lang="en-US" dirty="0"/>
        </a:p>
      </dgm:t>
    </dgm:pt>
    <dgm:pt modelId="{22283647-C7B0-4F16-8B3C-A0887419412F}" type="parTrans" cxnId="{6F7EF95E-D2D2-4660-B7DA-6F4B427CC360}">
      <dgm:prSet/>
      <dgm:spPr/>
      <dgm:t>
        <a:bodyPr/>
        <a:lstStyle/>
        <a:p>
          <a:endParaRPr lang="en-US"/>
        </a:p>
      </dgm:t>
    </dgm:pt>
    <dgm:pt modelId="{30FB9937-FB08-4009-829A-F54E91372398}" type="sibTrans" cxnId="{6F7EF95E-D2D2-4660-B7DA-6F4B427CC360}">
      <dgm:prSet/>
      <dgm:spPr/>
      <dgm:t>
        <a:bodyPr/>
        <a:lstStyle/>
        <a:p>
          <a:endParaRPr lang="en-US"/>
        </a:p>
      </dgm:t>
    </dgm:pt>
    <dgm:pt modelId="{227E6EB4-BBE0-BD47-B45A-15C223AEE79B}" type="pres">
      <dgm:prSet presAssocID="{A2F13D1F-3EFF-7140-A74E-09B39424C8F3}" presName="linear" presStyleCnt="0">
        <dgm:presLayoutVars>
          <dgm:dir/>
          <dgm:resizeHandles val="exact"/>
        </dgm:presLayoutVars>
      </dgm:prSet>
      <dgm:spPr/>
      <dgm:t>
        <a:bodyPr/>
        <a:lstStyle/>
        <a:p>
          <a:endParaRPr lang="en-US"/>
        </a:p>
      </dgm:t>
    </dgm:pt>
    <dgm:pt modelId="{54706C3A-421A-FC41-BA4F-0F2C3AEDBE32}" type="pres">
      <dgm:prSet presAssocID="{B83AD7AA-98F1-F345-8C0F-2D89EC4B1908}" presName="comp" presStyleCnt="0"/>
      <dgm:spPr/>
    </dgm:pt>
    <dgm:pt modelId="{F1205B70-D01D-404E-AFDE-D7C2F8DEBB93}" type="pres">
      <dgm:prSet presAssocID="{B83AD7AA-98F1-F345-8C0F-2D89EC4B1908}" presName="box" presStyleLbl="node1" presStyleIdx="0" presStyleCnt="3"/>
      <dgm:spPr/>
      <dgm:t>
        <a:bodyPr/>
        <a:lstStyle/>
        <a:p>
          <a:endParaRPr lang="en-US"/>
        </a:p>
      </dgm:t>
    </dgm:pt>
    <dgm:pt modelId="{4EFC58BE-C826-224E-93CD-BB5617F0E060}" type="pres">
      <dgm:prSet presAssocID="{B83AD7AA-98F1-F345-8C0F-2D89EC4B1908}" presName="img" presStyleLbl="fgImgPlace1" presStyleIdx="0" presStyleCnt="3"/>
      <dgm:spPr>
        <a:blipFill rotWithShape="0">
          <a:blip xmlns:r="http://schemas.openxmlformats.org/officeDocument/2006/relationships" r:embed="rId1"/>
          <a:stretch>
            <a:fillRect/>
          </a:stretch>
        </a:blipFill>
      </dgm:spPr>
      <dgm:t>
        <a:bodyPr/>
        <a:lstStyle/>
        <a:p>
          <a:endParaRPr lang="en-US"/>
        </a:p>
      </dgm:t>
    </dgm:pt>
    <dgm:pt modelId="{41496B0F-7E09-C547-9790-750567EE0F5F}" type="pres">
      <dgm:prSet presAssocID="{B83AD7AA-98F1-F345-8C0F-2D89EC4B1908}" presName="text" presStyleLbl="node1" presStyleIdx="0" presStyleCnt="3">
        <dgm:presLayoutVars>
          <dgm:bulletEnabled val="1"/>
        </dgm:presLayoutVars>
      </dgm:prSet>
      <dgm:spPr/>
      <dgm:t>
        <a:bodyPr/>
        <a:lstStyle/>
        <a:p>
          <a:endParaRPr lang="en-US"/>
        </a:p>
      </dgm:t>
    </dgm:pt>
    <dgm:pt modelId="{F29CF044-5076-974B-809B-1E3B5A95945F}" type="pres">
      <dgm:prSet presAssocID="{17D2255F-B0DC-D144-8F35-059ACCB7687E}" presName="spacer" presStyleCnt="0"/>
      <dgm:spPr/>
    </dgm:pt>
    <dgm:pt modelId="{4DEF30EC-4016-4348-BF8A-26F034637F97}" type="pres">
      <dgm:prSet presAssocID="{8BFCEF3B-D8FD-A848-95BF-69701454CAC9}" presName="comp" presStyleCnt="0"/>
      <dgm:spPr/>
    </dgm:pt>
    <dgm:pt modelId="{21541480-8063-3F47-8334-94ED00A56550}" type="pres">
      <dgm:prSet presAssocID="{8BFCEF3B-D8FD-A848-95BF-69701454CAC9}" presName="box" presStyleLbl="node1" presStyleIdx="1" presStyleCnt="3"/>
      <dgm:spPr/>
      <dgm:t>
        <a:bodyPr/>
        <a:lstStyle/>
        <a:p>
          <a:endParaRPr lang="en-US"/>
        </a:p>
      </dgm:t>
    </dgm:pt>
    <dgm:pt modelId="{CBD4355A-F1C7-FD40-BA0B-A42A90011EFB}" type="pres">
      <dgm:prSet presAssocID="{8BFCEF3B-D8FD-A848-95BF-69701454CAC9}" presName="img" presStyleLbl="fgImgPlace1" presStyleIdx="1" presStyleCnt="3"/>
      <dgm:spPr>
        <a:blipFill rotWithShape="0">
          <a:blip xmlns:r="http://schemas.openxmlformats.org/officeDocument/2006/relationships" r:embed="rId2"/>
          <a:stretch>
            <a:fillRect/>
          </a:stretch>
        </a:blipFill>
      </dgm:spPr>
      <dgm:t>
        <a:bodyPr/>
        <a:lstStyle/>
        <a:p>
          <a:endParaRPr lang="en-US"/>
        </a:p>
      </dgm:t>
    </dgm:pt>
    <dgm:pt modelId="{03464DBB-5D7D-0C42-8C7E-4C81CF485B8A}" type="pres">
      <dgm:prSet presAssocID="{8BFCEF3B-D8FD-A848-95BF-69701454CAC9}" presName="text" presStyleLbl="node1" presStyleIdx="1" presStyleCnt="3">
        <dgm:presLayoutVars>
          <dgm:bulletEnabled val="1"/>
        </dgm:presLayoutVars>
      </dgm:prSet>
      <dgm:spPr/>
      <dgm:t>
        <a:bodyPr/>
        <a:lstStyle/>
        <a:p>
          <a:endParaRPr lang="en-US"/>
        </a:p>
      </dgm:t>
    </dgm:pt>
    <dgm:pt modelId="{A8650229-FB04-E94A-A778-0DC78BF98697}" type="pres">
      <dgm:prSet presAssocID="{544B6591-7286-984E-8761-9347F97299C2}" presName="spacer" presStyleCnt="0"/>
      <dgm:spPr/>
    </dgm:pt>
    <dgm:pt modelId="{E686D271-42D8-6049-BD66-99765371A799}" type="pres">
      <dgm:prSet presAssocID="{B0A762D7-9BEC-9F4C-B424-29ED17395E5F}" presName="comp" presStyleCnt="0"/>
      <dgm:spPr/>
    </dgm:pt>
    <dgm:pt modelId="{21FC4CE2-30DC-B846-9300-A3EFFC345416}" type="pres">
      <dgm:prSet presAssocID="{B0A762D7-9BEC-9F4C-B424-29ED17395E5F}" presName="box" presStyleLbl="node1" presStyleIdx="2" presStyleCnt="3"/>
      <dgm:spPr/>
      <dgm:t>
        <a:bodyPr/>
        <a:lstStyle/>
        <a:p>
          <a:endParaRPr lang="en-US"/>
        </a:p>
      </dgm:t>
    </dgm:pt>
    <dgm:pt modelId="{E4DBEBB3-2BCC-8143-B286-BACB6BA23E58}" type="pres">
      <dgm:prSet presAssocID="{B0A762D7-9BEC-9F4C-B424-29ED17395E5F}" presName="img" presStyleLbl="fgImgPlace1" presStyleIdx="2" presStyleCnt="3"/>
      <dgm:spPr>
        <a:blipFill rotWithShape="0">
          <a:blip xmlns:r="http://schemas.openxmlformats.org/officeDocument/2006/relationships" r:embed="rId3"/>
          <a:stretch>
            <a:fillRect/>
          </a:stretch>
        </a:blipFill>
      </dgm:spPr>
      <dgm:t>
        <a:bodyPr/>
        <a:lstStyle/>
        <a:p>
          <a:endParaRPr lang="en-US"/>
        </a:p>
      </dgm:t>
    </dgm:pt>
    <dgm:pt modelId="{16340692-1B96-FD4F-92FF-4732D6DB81D4}" type="pres">
      <dgm:prSet presAssocID="{B0A762D7-9BEC-9F4C-B424-29ED17395E5F}" presName="text" presStyleLbl="node1" presStyleIdx="2" presStyleCnt="3">
        <dgm:presLayoutVars>
          <dgm:bulletEnabled val="1"/>
        </dgm:presLayoutVars>
      </dgm:prSet>
      <dgm:spPr/>
      <dgm:t>
        <a:bodyPr/>
        <a:lstStyle/>
        <a:p>
          <a:endParaRPr lang="en-US"/>
        </a:p>
      </dgm:t>
    </dgm:pt>
  </dgm:ptLst>
  <dgm:cxnLst>
    <dgm:cxn modelId="{06643619-AD5A-4ABF-AADE-0136675BC99E}" type="presOf" srcId="{B0A762D7-9BEC-9F4C-B424-29ED17395E5F}" destId="{21FC4CE2-30DC-B846-9300-A3EFFC345416}" srcOrd="0" destOrd="0" presId="urn:microsoft.com/office/officeart/2005/8/layout/vList4#9"/>
    <dgm:cxn modelId="{7735BD0A-3A08-004A-819B-5F05BC527393}" srcId="{B83AD7AA-98F1-F345-8C0F-2D89EC4B1908}" destId="{F712B4E9-3209-8249-A28E-DEBA13ACACDE}" srcOrd="0" destOrd="0" parTransId="{543F31AF-9460-9743-A6B9-4887B53A882C}" sibTransId="{2D8B6C58-3478-E845-8697-70B467A6DC24}"/>
    <dgm:cxn modelId="{0ED8B519-5B49-4422-B97F-4E8D8CA81339}" type="presOf" srcId="{8C52A452-43F6-5048-BCE7-56E46A62D953}" destId="{16340692-1B96-FD4F-92FF-4732D6DB81D4}" srcOrd="1" destOrd="1" presId="urn:microsoft.com/office/officeart/2005/8/layout/vList4#9"/>
    <dgm:cxn modelId="{EF60B53E-9408-4743-B5B5-E81A8964D372}" type="presOf" srcId="{8C52A452-43F6-5048-BCE7-56E46A62D953}" destId="{21FC4CE2-30DC-B846-9300-A3EFFC345416}" srcOrd="0" destOrd="1" presId="urn:microsoft.com/office/officeart/2005/8/layout/vList4#9"/>
    <dgm:cxn modelId="{A843FCE7-5025-45AE-A1A9-956EDF3C02CD}" type="presOf" srcId="{B0A762D7-9BEC-9F4C-B424-29ED17395E5F}" destId="{16340692-1B96-FD4F-92FF-4732D6DB81D4}" srcOrd="1" destOrd="0" presId="urn:microsoft.com/office/officeart/2005/8/layout/vList4#9"/>
    <dgm:cxn modelId="{17666B33-4798-4EB0-A147-7376D15148EB}" type="presOf" srcId="{B83AD7AA-98F1-F345-8C0F-2D89EC4B1908}" destId="{F1205B70-D01D-404E-AFDE-D7C2F8DEBB93}" srcOrd="0" destOrd="0" presId="urn:microsoft.com/office/officeart/2005/8/layout/vList4#9"/>
    <dgm:cxn modelId="{E48BD08C-E401-49D1-9503-CD7C0E66E51D}" type="presOf" srcId="{B83AD7AA-98F1-F345-8C0F-2D89EC4B1908}" destId="{41496B0F-7E09-C547-9790-750567EE0F5F}" srcOrd="1" destOrd="0" presId="urn:microsoft.com/office/officeart/2005/8/layout/vList4#9"/>
    <dgm:cxn modelId="{81D903C5-AF5A-4BB9-A7D5-AA369831B60F}" type="presOf" srcId="{8BFCEF3B-D8FD-A848-95BF-69701454CAC9}" destId="{21541480-8063-3F47-8334-94ED00A56550}" srcOrd="0" destOrd="0" presId="urn:microsoft.com/office/officeart/2005/8/layout/vList4#9"/>
    <dgm:cxn modelId="{F4B7C142-8FA9-9E47-864F-8348BECE8E4F}" srcId="{A2F13D1F-3EFF-7140-A74E-09B39424C8F3}" destId="{B83AD7AA-98F1-F345-8C0F-2D89EC4B1908}" srcOrd="0" destOrd="0" parTransId="{5D7F4FF8-96B6-A64B-A2C3-7049BF3391F0}" sibTransId="{17D2255F-B0DC-D144-8F35-059ACCB7687E}"/>
    <dgm:cxn modelId="{D3C187D8-7278-4A71-9377-3EB76B838B2C}" type="presOf" srcId="{4FFE3BAF-6AFC-DB45-B33E-4A45CDEAC4B4}" destId="{21541480-8063-3F47-8334-94ED00A56550}" srcOrd="0" destOrd="2" presId="urn:microsoft.com/office/officeart/2005/8/layout/vList4#9"/>
    <dgm:cxn modelId="{FD9CC3E1-C97F-3442-9653-97807C52E19D}" srcId="{B83AD7AA-98F1-F345-8C0F-2D89EC4B1908}" destId="{11847CEE-B5C7-6047-984A-892A5DFE2E03}" srcOrd="1" destOrd="0" parTransId="{7CE0D0A4-8ABF-1B44-B5EA-ED92449C8874}" sibTransId="{97A8A33E-DF25-BF4D-BA7B-7A2985162FAE}"/>
    <dgm:cxn modelId="{F98BA694-87C6-104B-B7B8-C60722F1B242}" srcId="{B0A762D7-9BEC-9F4C-B424-29ED17395E5F}" destId="{8C52A452-43F6-5048-BCE7-56E46A62D953}" srcOrd="0" destOrd="0" parTransId="{08F38DD1-ADD8-7940-8875-BA59CC82958C}" sibTransId="{9C81AF4A-F234-2045-B734-AD74ABCCEC49}"/>
    <dgm:cxn modelId="{45960D0F-63EB-45B8-9A97-06914F0C4C79}" type="presOf" srcId="{4FFE3BAF-6AFC-DB45-B33E-4A45CDEAC4B4}" destId="{03464DBB-5D7D-0C42-8C7E-4C81CF485B8A}" srcOrd="1" destOrd="2" presId="urn:microsoft.com/office/officeart/2005/8/layout/vList4#9"/>
    <dgm:cxn modelId="{4ED9B351-D611-4549-9EAE-DE271DAB598F}" type="presOf" srcId="{A2F13D1F-3EFF-7140-A74E-09B39424C8F3}" destId="{227E6EB4-BBE0-BD47-B45A-15C223AEE79B}" srcOrd="0" destOrd="0" presId="urn:microsoft.com/office/officeart/2005/8/layout/vList4#9"/>
    <dgm:cxn modelId="{DFC42B73-53AF-9148-81D4-EE3C430CEFF8}" srcId="{A2F13D1F-3EFF-7140-A74E-09B39424C8F3}" destId="{8BFCEF3B-D8FD-A848-95BF-69701454CAC9}" srcOrd="1" destOrd="0" parTransId="{745AE5F9-BBFA-3F46-9A1D-AAAC6D6676C7}" sibTransId="{544B6591-7286-984E-8761-9347F97299C2}"/>
    <dgm:cxn modelId="{5157C420-D707-F949-A127-34A17EC77793}" srcId="{8BFCEF3B-D8FD-A848-95BF-69701454CAC9}" destId="{6B57BADE-2530-914F-8582-2C94DCF05C7A}" srcOrd="0" destOrd="0" parTransId="{46C51BC7-A454-D646-80EB-60775673D1CA}" sibTransId="{76C6C388-C966-DD4D-BA39-2997E9FB3868}"/>
    <dgm:cxn modelId="{805C6110-6B85-4518-9577-B1AAA380DAFD}" type="presOf" srcId="{406CE537-B0BF-4E2D-A0D4-1F8D022F79A1}" destId="{21FC4CE2-30DC-B846-9300-A3EFFC345416}" srcOrd="0" destOrd="2" presId="urn:microsoft.com/office/officeart/2005/8/layout/vList4#9"/>
    <dgm:cxn modelId="{2AF253BA-628A-4CBD-AFD1-3555AC0A817F}" type="presOf" srcId="{11847CEE-B5C7-6047-984A-892A5DFE2E03}" destId="{41496B0F-7E09-C547-9790-750567EE0F5F}" srcOrd="1" destOrd="2" presId="urn:microsoft.com/office/officeart/2005/8/layout/vList4#9"/>
    <dgm:cxn modelId="{D8A8C58B-4DB0-AC46-9CA4-377A4627D708}" srcId="{8BFCEF3B-D8FD-A848-95BF-69701454CAC9}" destId="{4FFE3BAF-6AFC-DB45-B33E-4A45CDEAC4B4}" srcOrd="1" destOrd="0" parTransId="{EBC747C4-DF34-3A45-A5D1-D052DEA05992}" sibTransId="{85FC133A-A8EB-5D42-ACE8-A1592D85D1EC}"/>
    <dgm:cxn modelId="{86FEDF8A-73AA-471A-A725-0C74C7DFF84E}" type="presOf" srcId="{6B57BADE-2530-914F-8582-2C94DCF05C7A}" destId="{03464DBB-5D7D-0C42-8C7E-4C81CF485B8A}" srcOrd="1" destOrd="1" presId="urn:microsoft.com/office/officeart/2005/8/layout/vList4#9"/>
    <dgm:cxn modelId="{BD510BBC-B004-44E2-97D0-15220E73EE41}" type="presOf" srcId="{406CE537-B0BF-4E2D-A0D4-1F8D022F79A1}" destId="{16340692-1B96-FD4F-92FF-4732D6DB81D4}" srcOrd="1" destOrd="2" presId="urn:microsoft.com/office/officeart/2005/8/layout/vList4#9"/>
    <dgm:cxn modelId="{1935DE12-A7FD-4E4A-914F-DAD757BD05C1}" type="presOf" srcId="{6B57BADE-2530-914F-8582-2C94DCF05C7A}" destId="{21541480-8063-3F47-8334-94ED00A56550}" srcOrd="0" destOrd="1" presId="urn:microsoft.com/office/officeart/2005/8/layout/vList4#9"/>
    <dgm:cxn modelId="{6F7EF95E-D2D2-4660-B7DA-6F4B427CC360}" srcId="{B0A762D7-9BEC-9F4C-B424-29ED17395E5F}" destId="{406CE537-B0BF-4E2D-A0D4-1F8D022F79A1}" srcOrd="1" destOrd="0" parTransId="{22283647-C7B0-4F16-8B3C-A0887419412F}" sibTransId="{30FB9937-FB08-4009-829A-F54E91372398}"/>
    <dgm:cxn modelId="{08700DAE-1DA1-4839-88E8-465E8E8ED13B}" type="presOf" srcId="{11847CEE-B5C7-6047-984A-892A5DFE2E03}" destId="{F1205B70-D01D-404E-AFDE-D7C2F8DEBB93}" srcOrd="0" destOrd="2" presId="urn:microsoft.com/office/officeart/2005/8/layout/vList4#9"/>
    <dgm:cxn modelId="{D1F8D6FA-F98D-42FA-9042-E359C227F962}" type="presOf" srcId="{8BFCEF3B-D8FD-A848-95BF-69701454CAC9}" destId="{03464DBB-5D7D-0C42-8C7E-4C81CF485B8A}" srcOrd="1" destOrd="0" presId="urn:microsoft.com/office/officeart/2005/8/layout/vList4#9"/>
    <dgm:cxn modelId="{06EC6E02-795A-4A46-AD5D-8EC460F681A5}" srcId="{A2F13D1F-3EFF-7140-A74E-09B39424C8F3}" destId="{B0A762D7-9BEC-9F4C-B424-29ED17395E5F}" srcOrd="2" destOrd="0" parTransId="{C2E92F93-32E2-EF4C-905B-07AA2CF407AB}" sibTransId="{D953AB76-0F66-D541-B9E5-22489650AE8E}"/>
    <dgm:cxn modelId="{71055DC8-F61F-4CA3-8904-4A2917C5A04E}" type="presOf" srcId="{F712B4E9-3209-8249-A28E-DEBA13ACACDE}" destId="{41496B0F-7E09-C547-9790-750567EE0F5F}" srcOrd="1" destOrd="1" presId="urn:microsoft.com/office/officeart/2005/8/layout/vList4#9"/>
    <dgm:cxn modelId="{BADB2F47-4220-4CF8-AEE4-A183524CA4BC}" type="presOf" srcId="{F712B4E9-3209-8249-A28E-DEBA13ACACDE}" destId="{F1205B70-D01D-404E-AFDE-D7C2F8DEBB93}" srcOrd="0" destOrd="1" presId="urn:microsoft.com/office/officeart/2005/8/layout/vList4#9"/>
    <dgm:cxn modelId="{D08A7420-0524-49B2-B0BE-215C1D23BE59}" type="presParOf" srcId="{227E6EB4-BBE0-BD47-B45A-15C223AEE79B}" destId="{54706C3A-421A-FC41-BA4F-0F2C3AEDBE32}" srcOrd="0" destOrd="0" presId="urn:microsoft.com/office/officeart/2005/8/layout/vList4#9"/>
    <dgm:cxn modelId="{C06184F9-6963-4492-BA84-E1EB586BB150}" type="presParOf" srcId="{54706C3A-421A-FC41-BA4F-0F2C3AEDBE32}" destId="{F1205B70-D01D-404E-AFDE-D7C2F8DEBB93}" srcOrd="0" destOrd="0" presId="urn:microsoft.com/office/officeart/2005/8/layout/vList4#9"/>
    <dgm:cxn modelId="{7C382566-4FBE-4698-8AC5-36BA110AD81B}" type="presParOf" srcId="{54706C3A-421A-FC41-BA4F-0F2C3AEDBE32}" destId="{4EFC58BE-C826-224E-93CD-BB5617F0E060}" srcOrd="1" destOrd="0" presId="urn:microsoft.com/office/officeart/2005/8/layout/vList4#9"/>
    <dgm:cxn modelId="{6E01E658-2BD2-421C-8F82-49644F6D63B5}" type="presParOf" srcId="{54706C3A-421A-FC41-BA4F-0F2C3AEDBE32}" destId="{41496B0F-7E09-C547-9790-750567EE0F5F}" srcOrd="2" destOrd="0" presId="urn:microsoft.com/office/officeart/2005/8/layout/vList4#9"/>
    <dgm:cxn modelId="{DC895421-97DA-4654-B521-317CB36E2A4C}" type="presParOf" srcId="{227E6EB4-BBE0-BD47-B45A-15C223AEE79B}" destId="{F29CF044-5076-974B-809B-1E3B5A95945F}" srcOrd="1" destOrd="0" presId="urn:microsoft.com/office/officeart/2005/8/layout/vList4#9"/>
    <dgm:cxn modelId="{1365B054-DCA5-4FDB-8AE1-68ACEEA3C5CB}" type="presParOf" srcId="{227E6EB4-BBE0-BD47-B45A-15C223AEE79B}" destId="{4DEF30EC-4016-4348-BF8A-26F034637F97}" srcOrd="2" destOrd="0" presId="urn:microsoft.com/office/officeart/2005/8/layout/vList4#9"/>
    <dgm:cxn modelId="{2F14FC2C-04A2-4FB4-A697-6D7CC869E23F}" type="presParOf" srcId="{4DEF30EC-4016-4348-BF8A-26F034637F97}" destId="{21541480-8063-3F47-8334-94ED00A56550}" srcOrd="0" destOrd="0" presId="urn:microsoft.com/office/officeart/2005/8/layout/vList4#9"/>
    <dgm:cxn modelId="{930682F9-3CBB-41F8-A858-23C9D1181B4B}" type="presParOf" srcId="{4DEF30EC-4016-4348-BF8A-26F034637F97}" destId="{CBD4355A-F1C7-FD40-BA0B-A42A90011EFB}" srcOrd="1" destOrd="0" presId="urn:microsoft.com/office/officeart/2005/8/layout/vList4#9"/>
    <dgm:cxn modelId="{79F7F00F-CF1E-435A-9620-7BEEF76B1930}" type="presParOf" srcId="{4DEF30EC-4016-4348-BF8A-26F034637F97}" destId="{03464DBB-5D7D-0C42-8C7E-4C81CF485B8A}" srcOrd="2" destOrd="0" presId="urn:microsoft.com/office/officeart/2005/8/layout/vList4#9"/>
    <dgm:cxn modelId="{4404E181-2FC0-4A50-8EC0-976E0E43AF8B}" type="presParOf" srcId="{227E6EB4-BBE0-BD47-B45A-15C223AEE79B}" destId="{A8650229-FB04-E94A-A778-0DC78BF98697}" srcOrd="3" destOrd="0" presId="urn:microsoft.com/office/officeart/2005/8/layout/vList4#9"/>
    <dgm:cxn modelId="{4C442418-AFCF-4C2D-9CEC-AABBB655DC76}" type="presParOf" srcId="{227E6EB4-BBE0-BD47-B45A-15C223AEE79B}" destId="{E686D271-42D8-6049-BD66-99765371A799}" srcOrd="4" destOrd="0" presId="urn:microsoft.com/office/officeart/2005/8/layout/vList4#9"/>
    <dgm:cxn modelId="{073B53C3-2723-4CF6-A3CE-62796B979366}" type="presParOf" srcId="{E686D271-42D8-6049-BD66-99765371A799}" destId="{21FC4CE2-30DC-B846-9300-A3EFFC345416}" srcOrd="0" destOrd="0" presId="urn:microsoft.com/office/officeart/2005/8/layout/vList4#9"/>
    <dgm:cxn modelId="{03EDEEC5-B285-41AF-BB87-CF97A36EFB66}" type="presParOf" srcId="{E686D271-42D8-6049-BD66-99765371A799}" destId="{E4DBEBB3-2BCC-8143-B286-BACB6BA23E58}" srcOrd="1" destOrd="0" presId="urn:microsoft.com/office/officeart/2005/8/layout/vList4#9"/>
    <dgm:cxn modelId="{7683581D-F536-4029-94DD-29C09D9AB168}" type="presParOf" srcId="{E686D271-42D8-6049-BD66-99765371A799}" destId="{16340692-1B96-FD4F-92FF-4732D6DB81D4}" srcOrd="2" destOrd="0" presId="urn:microsoft.com/office/officeart/2005/8/layout/vList4#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F13D1F-3EFF-7140-A74E-09B39424C8F3}" type="doc">
      <dgm:prSet loTypeId="urn:microsoft.com/office/officeart/2005/8/layout/vList4#10" loCatId="list" qsTypeId="urn:microsoft.com/office/officeart/2005/8/quickstyle/simple4" qsCatId="simple" csTypeId="urn:microsoft.com/office/officeart/2005/8/colors/accent1_2" csCatId="accent1" phldr="1"/>
      <dgm:spPr/>
      <dgm:t>
        <a:bodyPr/>
        <a:lstStyle/>
        <a:p>
          <a:endParaRPr lang="en-US"/>
        </a:p>
      </dgm:t>
    </dgm:pt>
    <dgm:pt modelId="{B83AD7AA-98F1-F345-8C0F-2D89EC4B1908}">
      <dgm:prSet phldrT="[Text]"/>
      <dgm:spPr/>
      <dgm:t>
        <a:bodyPr/>
        <a:lstStyle/>
        <a:p>
          <a:r>
            <a:rPr lang="zh-CN" altLang="en-US" dirty="0" smtClean="0"/>
            <a:t>热线电话</a:t>
          </a:r>
          <a:endParaRPr lang="en-US" dirty="0"/>
        </a:p>
      </dgm:t>
    </dgm:pt>
    <dgm:pt modelId="{5D7F4FF8-96B6-A64B-A2C3-7049BF3391F0}" type="parTrans" cxnId="{F4B7C142-8FA9-9E47-864F-8348BECE8E4F}">
      <dgm:prSet/>
      <dgm:spPr/>
      <dgm:t>
        <a:bodyPr/>
        <a:lstStyle/>
        <a:p>
          <a:endParaRPr lang="en-US"/>
        </a:p>
      </dgm:t>
    </dgm:pt>
    <dgm:pt modelId="{17D2255F-B0DC-D144-8F35-059ACCB7687E}" type="sibTrans" cxnId="{F4B7C142-8FA9-9E47-864F-8348BECE8E4F}">
      <dgm:prSet/>
      <dgm:spPr/>
      <dgm:t>
        <a:bodyPr/>
        <a:lstStyle/>
        <a:p>
          <a:endParaRPr lang="en-US"/>
        </a:p>
      </dgm:t>
    </dgm:pt>
    <dgm:pt modelId="{F712B4E9-3209-8249-A28E-DEBA13ACACDE}">
      <dgm:prSet phldrT="[Text]"/>
      <dgm:spPr/>
      <dgm:t>
        <a:bodyPr/>
        <a:lstStyle/>
        <a:p>
          <a:r>
            <a:rPr lang="en-US" dirty="0" smtClean="0"/>
            <a:t>8 am – 10 pm</a:t>
          </a:r>
          <a:endParaRPr lang="en-US" dirty="0"/>
        </a:p>
      </dgm:t>
    </dgm:pt>
    <dgm:pt modelId="{543F31AF-9460-9743-A6B9-4887B53A882C}" type="parTrans" cxnId="{7735BD0A-3A08-004A-819B-5F05BC527393}">
      <dgm:prSet/>
      <dgm:spPr/>
      <dgm:t>
        <a:bodyPr/>
        <a:lstStyle/>
        <a:p>
          <a:endParaRPr lang="en-US"/>
        </a:p>
      </dgm:t>
    </dgm:pt>
    <dgm:pt modelId="{2D8B6C58-3478-E845-8697-70B467A6DC24}" type="sibTrans" cxnId="{7735BD0A-3A08-004A-819B-5F05BC527393}">
      <dgm:prSet/>
      <dgm:spPr/>
      <dgm:t>
        <a:bodyPr/>
        <a:lstStyle/>
        <a:p>
          <a:endParaRPr lang="en-US"/>
        </a:p>
      </dgm:t>
    </dgm:pt>
    <dgm:pt modelId="{11847CEE-B5C7-6047-984A-892A5DFE2E03}">
      <dgm:prSet phldrT="[Text]"/>
      <dgm:spPr/>
      <dgm:t>
        <a:bodyPr/>
        <a:lstStyle/>
        <a:p>
          <a:r>
            <a:rPr lang="en-US" dirty="0" smtClean="0"/>
            <a:t>86-9999-0987</a:t>
          </a:r>
          <a:endParaRPr lang="en-US" dirty="0"/>
        </a:p>
      </dgm:t>
    </dgm:pt>
    <dgm:pt modelId="{7CE0D0A4-8ABF-1B44-B5EA-ED92449C8874}" type="parTrans" cxnId="{FD9CC3E1-C97F-3442-9653-97807C52E19D}">
      <dgm:prSet/>
      <dgm:spPr/>
      <dgm:t>
        <a:bodyPr/>
        <a:lstStyle/>
        <a:p>
          <a:endParaRPr lang="en-US"/>
        </a:p>
      </dgm:t>
    </dgm:pt>
    <dgm:pt modelId="{97A8A33E-DF25-BF4D-BA7B-7A2985162FAE}" type="sibTrans" cxnId="{FD9CC3E1-C97F-3442-9653-97807C52E19D}">
      <dgm:prSet/>
      <dgm:spPr/>
      <dgm:t>
        <a:bodyPr/>
        <a:lstStyle/>
        <a:p>
          <a:endParaRPr lang="en-US"/>
        </a:p>
      </dgm:t>
    </dgm:pt>
    <dgm:pt modelId="{6B57BADE-2530-914F-8582-2C94DCF05C7A}">
      <dgm:prSet phldrT="[Text]"/>
      <dgm:spPr/>
      <dgm:t>
        <a:bodyPr/>
        <a:lstStyle/>
        <a:p>
          <a:r>
            <a:rPr lang="en-US" dirty="0" smtClean="0"/>
            <a:t>8 am – 10 pm</a:t>
          </a:r>
          <a:endParaRPr lang="en-US" dirty="0"/>
        </a:p>
      </dgm:t>
    </dgm:pt>
    <dgm:pt modelId="{46C51BC7-A454-D646-80EB-60775673D1CA}" type="parTrans" cxnId="{5157C420-D707-F949-A127-34A17EC77793}">
      <dgm:prSet/>
      <dgm:spPr/>
      <dgm:t>
        <a:bodyPr/>
        <a:lstStyle/>
        <a:p>
          <a:endParaRPr lang="en-US"/>
        </a:p>
      </dgm:t>
    </dgm:pt>
    <dgm:pt modelId="{76C6C388-C966-DD4D-BA39-2997E9FB3868}" type="sibTrans" cxnId="{5157C420-D707-F949-A127-34A17EC77793}">
      <dgm:prSet/>
      <dgm:spPr/>
      <dgm:t>
        <a:bodyPr/>
        <a:lstStyle/>
        <a:p>
          <a:endParaRPr lang="en-US"/>
        </a:p>
      </dgm:t>
    </dgm:pt>
    <dgm:pt modelId="{4FFE3BAF-6AFC-DB45-B33E-4A45CDEAC4B4}">
      <dgm:prSet phldrT="[Text]"/>
      <dgm:spPr/>
      <dgm:t>
        <a:bodyPr/>
        <a:lstStyle/>
        <a:p>
          <a:r>
            <a:rPr lang="en-US" dirty="0" smtClean="0"/>
            <a:t>86-9999-0977</a:t>
          </a:r>
          <a:endParaRPr lang="en-US" dirty="0"/>
        </a:p>
      </dgm:t>
    </dgm:pt>
    <dgm:pt modelId="{EBC747C4-DF34-3A45-A5D1-D052DEA05992}" type="parTrans" cxnId="{D8A8C58B-4DB0-AC46-9CA4-377A4627D708}">
      <dgm:prSet/>
      <dgm:spPr/>
      <dgm:t>
        <a:bodyPr/>
        <a:lstStyle/>
        <a:p>
          <a:endParaRPr lang="en-US"/>
        </a:p>
      </dgm:t>
    </dgm:pt>
    <dgm:pt modelId="{85FC133A-A8EB-5D42-ACE8-A1592D85D1EC}" type="sibTrans" cxnId="{D8A8C58B-4DB0-AC46-9CA4-377A4627D708}">
      <dgm:prSet/>
      <dgm:spPr/>
      <dgm:t>
        <a:bodyPr/>
        <a:lstStyle/>
        <a:p>
          <a:endParaRPr lang="en-US"/>
        </a:p>
      </dgm:t>
    </dgm:pt>
    <dgm:pt modelId="{B0A762D7-9BEC-9F4C-B424-29ED17395E5F}">
      <dgm:prSet phldrT="[Text]"/>
      <dgm:spPr/>
      <dgm:t>
        <a:bodyPr/>
        <a:lstStyle/>
        <a:p>
          <a:r>
            <a:rPr lang="zh-CN" altLang="en-US" dirty="0" smtClean="0"/>
            <a:t>电子邮件</a:t>
          </a:r>
          <a:endParaRPr lang="en-US" dirty="0"/>
        </a:p>
      </dgm:t>
    </dgm:pt>
    <dgm:pt modelId="{C2E92F93-32E2-EF4C-905B-07AA2CF407AB}" type="parTrans" cxnId="{06EC6E02-795A-4A46-AD5D-8EC460F681A5}">
      <dgm:prSet/>
      <dgm:spPr/>
      <dgm:t>
        <a:bodyPr/>
        <a:lstStyle/>
        <a:p>
          <a:endParaRPr lang="en-US"/>
        </a:p>
      </dgm:t>
    </dgm:pt>
    <dgm:pt modelId="{D953AB76-0F66-D541-B9E5-22489650AE8E}" type="sibTrans" cxnId="{06EC6E02-795A-4A46-AD5D-8EC460F681A5}">
      <dgm:prSet/>
      <dgm:spPr/>
      <dgm:t>
        <a:bodyPr/>
        <a:lstStyle/>
        <a:p>
          <a:endParaRPr lang="en-US"/>
        </a:p>
      </dgm:t>
    </dgm:pt>
    <dgm:pt modelId="{8C52A452-43F6-5048-BCE7-56E46A62D953}">
      <dgm:prSet phldrT="[Text]"/>
      <dgm:spPr/>
      <dgm:t>
        <a:bodyPr/>
        <a:lstStyle/>
        <a:p>
          <a:r>
            <a:rPr lang="zh-CN" altLang="en-US" dirty="0" smtClean="0"/>
            <a:t>随时</a:t>
          </a:r>
          <a:endParaRPr lang="en-US" dirty="0"/>
        </a:p>
      </dgm:t>
    </dgm:pt>
    <dgm:pt modelId="{08F38DD1-ADD8-7940-8875-BA59CC82958C}" type="parTrans" cxnId="{F98BA694-87C6-104B-B7B8-C60722F1B242}">
      <dgm:prSet/>
      <dgm:spPr/>
      <dgm:t>
        <a:bodyPr/>
        <a:lstStyle/>
        <a:p>
          <a:endParaRPr lang="en-US"/>
        </a:p>
      </dgm:t>
    </dgm:pt>
    <dgm:pt modelId="{9C81AF4A-F234-2045-B734-AD74ABCCEC49}" type="sibTrans" cxnId="{F98BA694-87C6-104B-B7B8-C60722F1B242}">
      <dgm:prSet/>
      <dgm:spPr/>
      <dgm:t>
        <a:bodyPr/>
        <a:lstStyle/>
        <a:p>
          <a:endParaRPr lang="en-US"/>
        </a:p>
      </dgm:t>
    </dgm:pt>
    <dgm:pt modelId="{8BFCEF3B-D8FD-A848-95BF-69701454CAC9}">
      <dgm:prSet phldrT="[Text]"/>
      <dgm:spPr/>
      <dgm:t>
        <a:bodyPr/>
        <a:lstStyle/>
        <a:p>
          <a:r>
            <a:rPr lang="zh-CN" altLang="en-US" dirty="0" smtClean="0"/>
            <a:t>语音</a:t>
          </a:r>
          <a:r>
            <a:rPr lang="en-US" altLang="zh-CN" dirty="0" smtClean="0"/>
            <a:t>/</a:t>
          </a:r>
          <a:r>
            <a:rPr lang="zh-CN" altLang="en-US" dirty="0" smtClean="0"/>
            <a:t>文字 消息</a:t>
          </a:r>
          <a:endParaRPr lang="en-US" dirty="0"/>
        </a:p>
      </dgm:t>
    </dgm:pt>
    <dgm:pt modelId="{544B6591-7286-984E-8761-9347F97299C2}" type="sibTrans" cxnId="{DFC42B73-53AF-9148-81D4-EE3C430CEFF8}">
      <dgm:prSet/>
      <dgm:spPr/>
      <dgm:t>
        <a:bodyPr/>
        <a:lstStyle/>
        <a:p>
          <a:endParaRPr lang="en-US"/>
        </a:p>
      </dgm:t>
    </dgm:pt>
    <dgm:pt modelId="{745AE5F9-BBFA-3F46-9A1D-AAAC6D6676C7}" type="parTrans" cxnId="{DFC42B73-53AF-9148-81D4-EE3C430CEFF8}">
      <dgm:prSet/>
      <dgm:spPr/>
      <dgm:t>
        <a:bodyPr/>
        <a:lstStyle/>
        <a:p>
          <a:endParaRPr lang="en-US"/>
        </a:p>
      </dgm:t>
    </dgm:pt>
    <dgm:pt modelId="{C8A6C7E0-6A17-4F4E-ADF1-CFFE1B7B78F9}">
      <dgm:prSet phldrT="[Text]"/>
      <dgm:spPr/>
      <dgm:t>
        <a:bodyPr/>
        <a:lstStyle/>
        <a:p>
          <a:r>
            <a:rPr lang="zh-CN" altLang="en-US" dirty="0" smtClean="0"/>
            <a:t>将于</a:t>
          </a:r>
          <a:r>
            <a:rPr lang="en-US" altLang="zh-CN" dirty="0" smtClean="0"/>
            <a:t>12</a:t>
          </a:r>
          <a:r>
            <a:rPr lang="zh-CN" altLang="en-US" dirty="0" smtClean="0"/>
            <a:t>小时内给予回复</a:t>
          </a:r>
          <a:endParaRPr lang="en-US" dirty="0"/>
        </a:p>
      </dgm:t>
    </dgm:pt>
    <dgm:pt modelId="{FF5743BC-BDF5-4FEC-8A65-BBAECC3EF156}" type="parTrans" cxnId="{137E6DEC-B51C-4C75-96F5-888B69DD3866}">
      <dgm:prSet/>
      <dgm:spPr/>
      <dgm:t>
        <a:bodyPr/>
        <a:lstStyle/>
        <a:p>
          <a:endParaRPr lang="en-US"/>
        </a:p>
      </dgm:t>
    </dgm:pt>
    <dgm:pt modelId="{FA1A4A68-9497-4EE0-88CB-B1D4429C15D6}" type="sibTrans" cxnId="{137E6DEC-B51C-4C75-96F5-888B69DD3866}">
      <dgm:prSet/>
      <dgm:spPr/>
      <dgm:t>
        <a:bodyPr/>
        <a:lstStyle/>
        <a:p>
          <a:endParaRPr lang="en-US"/>
        </a:p>
      </dgm:t>
    </dgm:pt>
    <dgm:pt modelId="{227E6EB4-BBE0-BD47-B45A-15C223AEE79B}" type="pres">
      <dgm:prSet presAssocID="{A2F13D1F-3EFF-7140-A74E-09B39424C8F3}" presName="linear" presStyleCnt="0">
        <dgm:presLayoutVars>
          <dgm:dir/>
          <dgm:resizeHandles val="exact"/>
        </dgm:presLayoutVars>
      </dgm:prSet>
      <dgm:spPr/>
      <dgm:t>
        <a:bodyPr/>
        <a:lstStyle/>
        <a:p>
          <a:endParaRPr lang="en-US"/>
        </a:p>
      </dgm:t>
    </dgm:pt>
    <dgm:pt modelId="{54706C3A-421A-FC41-BA4F-0F2C3AEDBE32}" type="pres">
      <dgm:prSet presAssocID="{B83AD7AA-98F1-F345-8C0F-2D89EC4B1908}" presName="comp" presStyleCnt="0"/>
      <dgm:spPr/>
    </dgm:pt>
    <dgm:pt modelId="{F1205B70-D01D-404E-AFDE-D7C2F8DEBB93}" type="pres">
      <dgm:prSet presAssocID="{B83AD7AA-98F1-F345-8C0F-2D89EC4B1908}" presName="box" presStyleLbl="node1" presStyleIdx="0" presStyleCnt="3"/>
      <dgm:spPr/>
      <dgm:t>
        <a:bodyPr/>
        <a:lstStyle/>
        <a:p>
          <a:endParaRPr lang="en-US"/>
        </a:p>
      </dgm:t>
    </dgm:pt>
    <dgm:pt modelId="{4EFC58BE-C826-224E-93CD-BB5617F0E060}" type="pres">
      <dgm:prSet presAssocID="{B83AD7AA-98F1-F345-8C0F-2D89EC4B1908}" presName="img" presStyleLbl="fgImgPlace1" presStyleIdx="0" presStyleCnt="3"/>
      <dgm:spPr>
        <a:blipFill rotWithShape="0">
          <a:blip xmlns:r="http://schemas.openxmlformats.org/officeDocument/2006/relationships" r:embed="rId1"/>
          <a:stretch>
            <a:fillRect/>
          </a:stretch>
        </a:blipFill>
      </dgm:spPr>
      <dgm:t>
        <a:bodyPr/>
        <a:lstStyle/>
        <a:p>
          <a:endParaRPr lang="en-US"/>
        </a:p>
      </dgm:t>
    </dgm:pt>
    <dgm:pt modelId="{41496B0F-7E09-C547-9790-750567EE0F5F}" type="pres">
      <dgm:prSet presAssocID="{B83AD7AA-98F1-F345-8C0F-2D89EC4B1908}" presName="text" presStyleLbl="node1" presStyleIdx="0" presStyleCnt="3">
        <dgm:presLayoutVars>
          <dgm:bulletEnabled val="1"/>
        </dgm:presLayoutVars>
      </dgm:prSet>
      <dgm:spPr/>
      <dgm:t>
        <a:bodyPr/>
        <a:lstStyle/>
        <a:p>
          <a:endParaRPr lang="en-US"/>
        </a:p>
      </dgm:t>
    </dgm:pt>
    <dgm:pt modelId="{F29CF044-5076-974B-809B-1E3B5A95945F}" type="pres">
      <dgm:prSet presAssocID="{17D2255F-B0DC-D144-8F35-059ACCB7687E}" presName="spacer" presStyleCnt="0"/>
      <dgm:spPr/>
    </dgm:pt>
    <dgm:pt modelId="{4DEF30EC-4016-4348-BF8A-26F034637F97}" type="pres">
      <dgm:prSet presAssocID="{8BFCEF3B-D8FD-A848-95BF-69701454CAC9}" presName="comp" presStyleCnt="0"/>
      <dgm:spPr/>
    </dgm:pt>
    <dgm:pt modelId="{21541480-8063-3F47-8334-94ED00A56550}" type="pres">
      <dgm:prSet presAssocID="{8BFCEF3B-D8FD-A848-95BF-69701454CAC9}" presName="box" presStyleLbl="node1" presStyleIdx="1" presStyleCnt="3"/>
      <dgm:spPr/>
      <dgm:t>
        <a:bodyPr/>
        <a:lstStyle/>
        <a:p>
          <a:endParaRPr lang="en-US"/>
        </a:p>
      </dgm:t>
    </dgm:pt>
    <dgm:pt modelId="{CBD4355A-F1C7-FD40-BA0B-A42A90011EFB}" type="pres">
      <dgm:prSet presAssocID="{8BFCEF3B-D8FD-A848-95BF-69701454CAC9}" presName="img" presStyleLbl="fgImgPlace1" presStyleIdx="1" presStyleCnt="3"/>
      <dgm:spPr>
        <a:blipFill rotWithShape="0">
          <a:blip xmlns:r="http://schemas.openxmlformats.org/officeDocument/2006/relationships" r:embed="rId2"/>
          <a:stretch>
            <a:fillRect/>
          </a:stretch>
        </a:blipFill>
      </dgm:spPr>
      <dgm:t>
        <a:bodyPr/>
        <a:lstStyle/>
        <a:p>
          <a:endParaRPr lang="en-US"/>
        </a:p>
      </dgm:t>
    </dgm:pt>
    <dgm:pt modelId="{03464DBB-5D7D-0C42-8C7E-4C81CF485B8A}" type="pres">
      <dgm:prSet presAssocID="{8BFCEF3B-D8FD-A848-95BF-69701454CAC9}" presName="text" presStyleLbl="node1" presStyleIdx="1" presStyleCnt="3">
        <dgm:presLayoutVars>
          <dgm:bulletEnabled val="1"/>
        </dgm:presLayoutVars>
      </dgm:prSet>
      <dgm:spPr/>
      <dgm:t>
        <a:bodyPr/>
        <a:lstStyle/>
        <a:p>
          <a:endParaRPr lang="en-US"/>
        </a:p>
      </dgm:t>
    </dgm:pt>
    <dgm:pt modelId="{A8650229-FB04-E94A-A778-0DC78BF98697}" type="pres">
      <dgm:prSet presAssocID="{544B6591-7286-984E-8761-9347F97299C2}" presName="spacer" presStyleCnt="0"/>
      <dgm:spPr/>
    </dgm:pt>
    <dgm:pt modelId="{E686D271-42D8-6049-BD66-99765371A799}" type="pres">
      <dgm:prSet presAssocID="{B0A762D7-9BEC-9F4C-B424-29ED17395E5F}" presName="comp" presStyleCnt="0"/>
      <dgm:spPr/>
    </dgm:pt>
    <dgm:pt modelId="{21FC4CE2-30DC-B846-9300-A3EFFC345416}" type="pres">
      <dgm:prSet presAssocID="{B0A762D7-9BEC-9F4C-B424-29ED17395E5F}" presName="box" presStyleLbl="node1" presStyleIdx="2" presStyleCnt="3"/>
      <dgm:spPr/>
      <dgm:t>
        <a:bodyPr/>
        <a:lstStyle/>
        <a:p>
          <a:endParaRPr lang="en-US"/>
        </a:p>
      </dgm:t>
    </dgm:pt>
    <dgm:pt modelId="{E4DBEBB3-2BCC-8143-B286-BACB6BA23E58}" type="pres">
      <dgm:prSet presAssocID="{B0A762D7-9BEC-9F4C-B424-29ED17395E5F}" presName="img" presStyleLbl="fgImgPlace1" presStyleIdx="2" presStyleCnt="3"/>
      <dgm:spPr>
        <a:blipFill rotWithShape="0">
          <a:blip xmlns:r="http://schemas.openxmlformats.org/officeDocument/2006/relationships" r:embed="rId3"/>
          <a:stretch>
            <a:fillRect/>
          </a:stretch>
        </a:blipFill>
      </dgm:spPr>
      <dgm:t>
        <a:bodyPr/>
        <a:lstStyle/>
        <a:p>
          <a:endParaRPr lang="en-US"/>
        </a:p>
      </dgm:t>
    </dgm:pt>
    <dgm:pt modelId="{16340692-1B96-FD4F-92FF-4732D6DB81D4}" type="pres">
      <dgm:prSet presAssocID="{B0A762D7-9BEC-9F4C-B424-29ED17395E5F}" presName="text" presStyleLbl="node1" presStyleIdx="2" presStyleCnt="3">
        <dgm:presLayoutVars>
          <dgm:bulletEnabled val="1"/>
        </dgm:presLayoutVars>
      </dgm:prSet>
      <dgm:spPr/>
      <dgm:t>
        <a:bodyPr/>
        <a:lstStyle/>
        <a:p>
          <a:endParaRPr lang="en-US"/>
        </a:p>
      </dgm:t>
    </dgm:pt>
  </dgm:ptLst>
  <dgm:cxnLst>
    <dgm:cxn modelId="{D37226B4-B0E1-490F-9829-EEC7590E19E1}" type="presOf" srcId="{11847CEE-B5C7-6047-984A-892A5DFE2E03}" destId="{F1205B70-D01D-404E-AFDE-D7C2F8DEBB93}" srcOrd="0" destOrd="2" presId="urn:microsoft.com/office/officeart/2005/8/layout/vList4#10"/>
    <dgm:cxn modelId="{7735BD0A-3A08-004A-819B-5F05BC527393}" srcId="{B83AD7AA-98F1-F345-8C0F-2D89EC4B1908}" destId="{F712B4E9-3209-8249-A28E-DEBA13ACACDE}" srcOrd="0" destOrd="0" parTransId="{543F31AF-9460-9743-A6B9-4887B53A882C}" sibTransId="{2D8B6C58-3478-E845-8697-70B467A6DC24}"/>
    <dgm:cxn modelId="{137E6DEC-B51C-4C75-96F5-888B69DD3866}" srcId="{B0A762D7-9BEC-9F4C-B424-29ED17395E5F}" destId="{C8A6C7E0-6A17-4F4E-ADF1-CFFE1B7B78F9}" srcOrd="1" destOrd="0" parTransId="{FF5743BC-BDF5-4FEC-8A65-BBAECC3EF156}" sibTransId="{FA1A4A68-9497-4EE0-88CB-B1D4429C15D6}"/>
    <dgm:cxn modelId="{67CD2361-CAF9-4A04-9E6E-CAA6E9BF66ED}" type="presOf" srcId="{8BFCEF3B-D8FD-A848-95BF-69701454CAC9}" destId="{21541480-8063-3F47-8334-94ED00A56550}" srcOrd="0" destOrd="0" presId="urn:microsoft.com/office/officeart/2005/8/layout/vList4#10"/>
    <dgm:cxn modelId="{FCF442E4-14E7-4AD7-A69C-572EE08701FE}" type="presOf" srcId="{6B57BADE-2530-914F-8582-2C94DCF05C7A}" destId="{03464DBB-5D7D-0C42-8C7E-4C81CF485B8A}" srcOrd="1" destOrd="1" presId="urn:microsoft.com/office/officeart/2005/8/layout/vList4#10"/>
    <dgm:cxn modelId="{F1692713-C0D3-47CB-8374-1760514F9522}" type="presOf" srcId="{11847CEE-B5C7-6047-984A-892A5DFE2E03}" destId="{41496B0F-7E09-C547-9790-750567EE0F5F}" srcOrd="1" destOrd="2" presId="urn:microsoft.com/office/officeart/2005/8/layout/vList4#10"/>
    <dgm:cxn modelId="{F4B7C142-8FA9-9E47-864F-8348BECE8E4F}" srcId="{A2F13D1F-3EFF-7140-A74E-09B39424C8F3}" destId="{B83AD7AA-98F1-F345-8C0F-2D89EC4B1908}" srcOrd="0" destOrd="0" parTransId="{5D7F4FF8-96B6-A64B-A2C3-7049BF3391F0}" sibTransId="{17D2255F-B0DC-D144-8F35-059ACCB7687E}"/>
    <dgm:cxn modelId="{FD9CC3E1-C97F-3442-9653-97807C52E19D}" srcId="{B83AD7AA-98F1-F345-8C0F-2D89EC4B1908}" destId="{11847CEE-B5C7-6047-984A-892A5DFE2E03}" srcOrd="1" destOrd="0" parTransId="{7CE0D0A4-8ABF-1B44-B5EA-ED92449C8874}" sibTransId="{97A8A33E-DF25-BF4D-BA7B-7A2985162FAE}"/>
    <dgm:cxn modelId="{5D702172-629C-4DD1-85A5-B7FFE059142D}" type="presOf" srcId="{4FFE3BAF-6AFC-DB45-B33E-4A45CDEAC4B4}" destId="{21541480-8063-3F47-8334-94ED00A56550}" srcOrd="0" destOrd="2" presId="urn:microsoft.com/office/officeart/2005/8/layout/vList4#10"/>
    <dgm:cxn modelId="{F98BA694-87C6-104B-B7B8-C60722F1B242}" srcId="{B0A762D7-9BEC-9F4C-B424-29ED17395E5F}" destId="{8C52A452-43F6-5048-BCE7-56E46A62D953}" srcOrd="0" destOrd="0" parTransId="{08F38DD1-ADD8-7940-8875-BA59CC82958C}" sibTransId="{9C81AF4A-F234-2045-B734-AD74ABCCEC49}"/>
    <dgm:cxn modelId="{B3E7B294-6239-4FAD-9F92-23BFF66697D3}" type="presOf" srcId="{A2F13D1F-3EFF-7140-A74E-09B39424C8F3}" destId="{227E6EB4-BBE0-BD47-B45A-15C223AEE79B}" srcOrd="0" destOrd="0" presId="urn:microsoft.com/office/officeart/2005/8/layout/vList4#10"/>
    <dgm:cxn modelId="{0DB2D88D-56B8-4F0A-AD9A-039C8883D24F}" type="presOf" srcId="{B0A762D7-9BEC-9F4C-B424-29ED17395E5F}" destId="{16340692-1B96-FD4F-92FF-4732D6DB81D4}" srcOrd="1" destOrd="0" presId="urn:microsoft.com/office/officeart/2005/8/layout/vList4#10"/>
    <dgm:cxn modelId="{DFC42B73-53AF-9148-81D4-EE3C430CEFF8}" srcId="{A2F13D1F-3EFF-7140-A74E-09B39424C8F3}" destId="{8BFCEF3B-D8FD-A848-95BF-69701454CAC9}" srcOrd="1" destOrd="0" parTransId="{745AE5F9-BBFA-3F46-9A1D-AAAC6D6676C7}" sibTransId="{544B6591-7286-984E-8761-9347F97299C2}"/>
    <dgm:cxn modelId="{9AAAB7F6-9F21-44CE-8CFB-ADA1A68C8DCF}" type="presOf" srcId="{6B57BADE-2530-914F-8582-2C94DCF05C7A}" destId="{21541480-8063-3F47-8334-94ED00A56550}" srcOrd="0" destOrd="1" presId="urn:microsoft.com/office/officeart/2005/8/layout/vList4#10"/>
    <dgm:cxn modelId="{5157C420-D707-F949-A127-34A17EC77793}" srcId="{8BFCEF3B-D8FD-A848-95BF-69701454CAC9}" destId="{6B57BADE-2530-914F-8582-2C94DCF05C7A}" srcOrd="0" destOrd="0" parTransId="{46C51BC7-A454-D646-80EB-60775673D1CA}" sibTransId="{76C6C388-C966-DD4D-BA39-2997E9FB3868}"/>
    <dgm:cxn modelId="{A7AF1E56-D19F-4DED-A856-936A93EDA6D4}" type="presOf" srcId="{B83AD7AA-98F1-F345-8C0F-2D89EC4B1908}" destId="{F1205B70-D01D-404E-AFDE-D7C2F8DEBB93}" srcOrd="0" destOrd="0" presId="urn:microsoft.com/office/officeart/2005/8/layout/vList4#10"/>
    <dgm:cxn modelId="{8C02A4A1-92D6-43A1-B110-DB0640213322}" type="presOf" srcId="{C8A6C7E0-6A17-4F4E-ADF1-CFFE1B7B78F9}" destId="{21FC4CE2-30DC-B846-9300-A3EFFC345416}" srcOrd="0" destOrd="2" presId="urn:microsoft.com/office/officeart/2005/8/layout/vList4#10"/>
    <dgm:cxn modelId="{DC50A4E2-CE59-4D4E-9880-949F991F65C6}" type="presOf" srcId="{F712B4E9-3209-8249-A28E-DEBA13ACACDE}" destId="{41496B0F-7E09-C547-9790-750567EE0F5F}" srcOrd="1" destOrd="1" presId="urn:microsoft.com/office/officeart/2005/8/layout/vList4#10"/>
    <dgm:cxn modelId="{D8A8C58B-4DB0-AC46-9CA4-377A4627D708}" srcId="{8BFCEF3B-D8FD-A848-95BF-69701454CAC9}" destId="{4FFE3BAF-6AFC-DB45-B33E-4A45CDEAC4B4}" srcOrd="1" destOrd="0" parTransId="{EBC747C4-DF34-3A45-A5D1-D052DEA05992}" sibTransId="{85FC133A-A8EB-5D42-ACE8-A1592D85D1EC}"/>
    <dgm:cxn modelId="{F2F9DB0E-C1C3-4FE2-B95B-5E13E1550270}" type="presOf" srcId="{C8A6C7E0-6A17-4F4E-ADF1-CFFE1B7B78F9}" destId="{16340692-1B96-FD4F-92FF-4732D6DB81D4}" srcOrd="1" destOrd="2" presId="urn:microsoft.com/office/officeart/2005/8/layout/vList4#10"/>
    <dgm:cxn modelId="{366A84C3-2E72-45C8-B145-661E63F1EC4A}" type="presOf" srcId="{8BFCEF3B-D8FD-A848-95BF-69701454CAC9}" destId="{03464DBB-5D7D-0C42-8C7E-4C81CF485B8A}" srcOrd="1" destOrd="0" presId="urn:microsoft.com/office/officeart/2005/8/layout/vList4#10"/>
    <dgm:cxn modelId="{A3996BEB-E040-4FB6-8A65-95F2AE7B48AB}" type="presOf" srcId="{B0A762D7-9BEC-9F4C-B424-29ED17395E5F}" destId="{21FC4CE2-30DC-B846-9300-A3EFFC345416}" srcOrd="0" destOrd="0" presId="urn:microsoft.com/office/officeart/2005/8/layout/vList4#10"/>
    <dgm:cxn modelId="{EF034B21-21DE-4BCD-86C3-070BF0A1B85A}" type="presOf" srcId="{F712B4E9-3209-8249-A28E-DEBA13ACACDE}" destId="{F1205B70-D01D-404E-AFDE-D7C2F8DEBB93}" srcOrd="0" destOrd="1" presId="urn:microsoft.com/office/officeart/2005/8/layout/vList4#10"/>
    <dgm:cxn modelId="{F966C30B-DF7C-4438-B24C-724EE22A1218}" type="presOf" srcId="{8C52A452-43F6-5048-BCE7-56E46A62D953}" destId="{16340692-1B96-FD4F-92FF-4732D6DB81D4}" srcOrd="1" destOrd="1" presId="urn:microsoft.com/office/officeart/2005/8/layout/vList4#10"/>
    <dgm:cxn modelId="{06EC6E02-795A-4A46-AD5D-8EC460F681A5}" srcId="{A2F13D1F-3EFF-7140-A74E-09B39424C8F3}" destId="{B0A762D7-9BEC-9F4C-B424-29ED17395E5F}" srcOrd="2" destOrd="0" parTransId="{C2E92F93-32E2-EF4C-905B-07AA2CF407AB}" sibTransId="{D953AB76-0F66-D541-B9E5-22489650AE8E}"/>
    <dgm:cxn modelId="{CA1581B2-366D-4406-9CB2-9DB12BAE8494}" type="presOf" srcId="{8C52A452-43F6-5048-BCE7-56E46A62D953}" destId="{21FC4CE2-30DC-B846-9300-A3EFFC345416}" srcOrd="0" destOrd="1" presId="urn:microsoft.com/office/officeart/2005/8/layout/vList4#10"/>
    <dgm:cxn modelId="{9931C2B3-0FBF-406F-90C0-7C62B40D6C05}" type="presOf" srcId="{B83AD7AA-98F1-F345-8C0F-2D89EC4B1908}" destId="{41496B0F-7E09-C547-9790-750567EE0F5F}" srcOrd="1" destOrd="0" presId="urn:microsoft.com/office/officeart/2005/8/layout/vList4#10"/>
    <dgm:cxn modelId="{168EFE56-F436-4219-8BAF-02CDA3F47995}" type="presOf" srcId="{4FFE3BAF-6AFC-DB45-B33E-4A45CDEAC4B4}" destId="{03464DBB-5D7D-0C42-8C7E-4C81CF485B8A}" srcOrd="1" destOrd="2" presId="urn:microsoft.com/office/officeart/2005/8/layout/vList4#10"/>
    <dgm:cxn modelId="{E3DD5B38-B4DF-471E-AC16-451DAC08CE9F}" type="presParOf" srcId="{227E6EB4-BBE0-BD47-B45A-15C223AEE79B}" destId="{54706C3A-421A-FC41-BA4F-0F2C3AEDBE32}" srcOrd="0" destOrd="0" presId="urn:microsoft.com/office/officeart/2005/8/layout/vList4#10"/>
    <dgm:cxn modelId="{378D6A95-D2AE-4B47-9A5B-265D828B25B2}" type="presParOf" srcId="{54706C3A-421A-FC41-BA4F-0F2C3AEDBE32}" destId="{F1205B70-D01D-404E-AFDE-D7C2F8DEBB93}" srcOrd="0" destOrd="0" presId="urn:microsoft.com/office/officeart/2005/8/layout/vList4#10"/>
    <dgm:cxn modelId="{7434D294-2AD0-493C-A019-80925EF80082}" type="presParOf" srcId="{54706C3A-421A-FC41-BA4F-0F2C3AEDBE32}" destId="{4EFC58BE-C826-224E-93CD-BB5617F0E060}" srcOrd="1" destOrd="0" presId="urn:microsoft.com/office/officeart/2005/8/layout/vList4#10"/>
    <dgm:cxn modelId="{80DB73CA-81A4-474F-8C73-3C408E6E541E}" type="presParOf" srcId="{54706C3A-421A-FC41-BA4F-0F2C3AEDBE32}" destId="{41496B0F-7E09-C547-9790-750567EE0F5F}" srcOrd="2" destOrd="0" presId="urn:microsoft.com/office/officeart/2005/8/layout/vList4#10"/>
    <dgm:cxn modelId="{F2515B17-DE6C-4C5F-81DF-FF8940EF794E}" type="presParOf" srcId="{227E6EB4-BBE0-BD47-B45A-15C223AEE79B}" destId="{F29CF044-5076-974B-809B-1E3B5A95945F}" srcOrd="1" destOrd="0" presId="urn:microsoft.com/office/officeart/2005/8/layout/vList4#10"/>
    <dgm:cxn modelId="{81737BF9-3B4B-4570-B464-7595F403FB01}" type="presParOf" srcId="{227E6EB4-BBE0-BD47-B45A-15C223AEE79B}" destId="{4DEF30EC-4016-4348-BF8A-26F034637F97}" srcOrd="2" destOrd="0" presId="urn:microsoft.com/office/officeart/2005/8/layout/vList4#10"/>
    <dgm:cxn modelId="{A851563A-20EC-4254-92B7-203AC8358C51}" type="presParOf" srcId="{4DEF30EC-4016-4348-BF8A-26F034637F97}" destId="{21541480-8063-3F47-8334-94ED00A56550}" srcOrd="0" destOrd="0" presId="urn:microsoft.com/office/officeart/2005/8/layout/vList4#10"/>
    <dgm:cxn modelId="{AB2AD541-45AF-4A8B-BCD0-7A4A1BFEDAF1}" type="presParOf" srcId="{4DEF30EC-4016-4348-BF8A-26F034637F97}" destId="{CBD4355A-F1C7-FD40-BA0B-A42A90011EFB}" srcOrd="1" destOrd="0" presId="urn:microsoft.com/office/officeart/2005/8/layout/vList4#10"/>
    <dgm:cxn modelId="{D2E07A03-5F7B-48AB-8667-22204ED91039}" type="presParOf" srcId="{4DEF30EC-4016-4348-BF8A-26F034637F97}" destId="{03464DBB-5D7D-0C42-8C7E-4C81CF485B8A}" srcOrd="2" destOrd="0" presId="urn:microsoft.com/office/officeart/2005/8/layout/vList4#10"/>
    <dgm:cxn modelId="{E10AD615-C13D-4FFD-A76F-1F6F830372ED}" type="presParOf" srcId="{227E6EB4-BBE0-BD47-B45A-15C223AEE79B}" destId="{A8650229-FB04-E94A-A778-0DC78BF98697}" srcOrd="3" destOrd="0" presId="urn:microsoft.com/office/officeart/2005/8/layout/vList4#10"/>
    <dgm:cxn modelId="{95FDC8D1-D852-41D9-AC3B-51EA117B452A}" type="presParOf" srcId="{227E6EB4-BBE0-BD47-B45A-15C223AEE79B}" destId="{E686D271-42D8-6049-BD66-99765371A799}" srcOrd="4" destOrd="0" presId="urn:microsoft.com/office/officeart/2005/8/layout/vList4#10"/>
    <dgm:cxn modelId="{88CC5DFA-CCDF-4DA7-BC28-5CF767000A31}" type="presParOf" srcId="{E686D271-42D8-6049-BD66-99765371A799}" destId="{21FC4CE2-30DC-B846-9300-A3EFFC345416}" srcOrd="0" destOrd="0" presId="urn:microsoft.com/office/officeart/2005/8/layout/vList4#10"/>
    <dgm:cxn modelId="{4FE672D1-C052-48E6-932C-6F51B913245F}" type="presParOf" srcId="{E686D271-42D8-6049-BD66-99765371A799}" destId="{E4DBEBB3-2BCC-8143-B286-BACB6BA23E58}" srcOrd="1" destOrd="0" presId="urn:microsoft.com/office/officeart/2005/8/layout/vList4#10"/>
    <dgm:cxn modelId="{8B411128-01C6-4E8D-BCFA-E8C418819D7C}" type="presParOf" srcId="{E686D271-42D8-6049-BD66-99765371A799}" destId="{16340692-1B96-FD4F-92FF-4732D6DB81D4}" srcOrd="2" destOrd="0" presId="urn:microsoft.com/office/officeart/2005/8/layout/vList4#10"/>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05B70-D01D-404E-AFDE-D7C2F8DEBB93}">
      <dsp:nvSpPr>
        <dsp:cNvPr id="0" name=""/>
        <dsp:cNvSpPr/>
      </dsp:nvSpPr>
      <dsp:spPr>
        <a:xfrm>
          <a:off x="0" y="0"/>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电话</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86-9999-0987</a:t>
          </a:r>
          <a:endParaRPr lang="en-US" sz="1600" kern="1200" dirty="0"/>
        </a:p>
      </dsp:txBody>
      <dsp:txXfrm>
        <a:off x="1240472" y="0"/>
        <a:ext cx="4398327" cy="1127125"/>
      </dsp:txXfrm>
    </dsp:sp>
    <dsp:sp modelId="{4EFC58BE-C826-224E-93CD-BB5617F0E060}">
      <dsp:nvSpPr>
        <dsp:cNvPr id="0" name=""/>
        <dsp:cNvSpPr/>
      </dsp:nvSpPr>
      <dsp:spPr>
        <a:xfrm>
          <a:off x="112712" y="112712"/>
          <a:ext cx="1127760" cy="901700"/>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541480-8063-3F47-8334-94ED00A56550}">
      <dsp:nvSpPr>
        <dsp:cNvPr id="0" name=""/>
        <dsp:cNvSpPr/>
      </dsp:nvSpPr>
      <dsp:spPr>
        <a:xfrm>
          <a:off x="0" y="1239837"/>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语音</a:t>
          </a:r>
          <a:r>
            <a:rPr lang="en-US" altLang="zh-CN" sz="2100" kern="1200" dirty="0" smtClean="0"/>
            <a:t>/</a:t>
          </a:r>
          <a:r>
            <a:rPr lang="zh-CN" altLang="en-US" sz="2100" kern="1200" dirty="0" smtClean="0"/>
            <a:t>文字 消息</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86-9999-0977</a:t>
          </a:r>
          <a:endParaRPr lang="en-US" sz="1600" kern="1200" dirty="0"/>
        </a:p>
      </dsp:txBody>
      <dsp:txXfrm>
        <a:off x="1240472" y="1239837"/>
        <a:ext cx="4398327" cy="1127125"/>
      </dsp:txXfrm>
    </dsp:sp>
    <dsp:sp modelId="{CBD4355A-F1C7-FD40-BA0B-A42A90011EFB}">
      <dsp:nvSpPr>
        <dsp:cNvPr id="0" name=""/>
        <dsp:cNvSpPr/>
      </dsp:nvSpPr>
      <dsp:spPr>
        <a:xfrm>
          <a:off x="112712" y="1352550"/>
          <a:ext cx="1127760" cy="901700"/>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FC4CE2-30DC-B846-9300-A3EFFC345416}">
      <dsp:nvSpPr>
        <dsp:cNvPr id="0" name=""/>
        <dsp:cNvSpPr/>
      </dsp:nvSpPr>
      <dsp:spPr>
        <a:xfrm>
          <a:off x="0" y="2479675"/>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电子邮件</a:t>
          </a:r>
          <a:endParaRPr lang="en-US" sz="2100" kern="1200" dirty="0"/>
        </a:p>
        <a:p>
          <a:pPr marL="171450" lvl="1" indent="-171450" algn="l" defTabSz="711200">
            <a:lnSpc>
              <a:spcPct val="90000"/>
            </a:lnSpc>
            <a:spcBef>
              <a:spcPct val="0"/>
            </a:spcBef>
            <a:spcAft>
              <a:spcPct val="15000"/>
            </a:spcAft>
            <a:buChar char="••"/>
          </a:pPr>
          <a:r>
            <a:rPr lang="zh-CN" altLang="en-US" sz="1600" kern="1200" dirty="0" smtClean="0"/>
            <a:t>随时</a:t>
          </a:r>
          <a:endParaRPr lang="en-US" sz="1600" kern="1200" dirty="0"/>
        </a:p>
        <a:p>
          <a:pPr marL="171450" lvl="1" indent="-171450" algn="l" defTabSz="711200">
            <a:lnSpc>
              <a:spcPct val="90000"/>
            </a:lnSpc>
            <a:spcBef>
              <a:spcPct val="0"/>
            </a:spcBef>
            <a:spcAft>
              <a:spcPct val="15000"/>
            </a:spcAft>
            <a:buChar char="••"/>
          </a:pPr>
          <a:r>
            <a:rPr lang="zh-CN" altLang="en-US" sz="1600" kern="1200" dirty="0" smtClean="0"/>
            <a:t>将于</a:t>
          </a:r>
          <a:r>
            <a:rPr lang="en-US" altLang="zh-CN" sz="1600" kern="1200" dirty="0" smtClean="0"/>
            <a:t>12</a:t>
          </a:r>
          <a:r>
            <a:rPr lang="zh-CN" altLang="en-US" sz="1600" kern="1200" dirty="0" smtClean="0"/>
            <a:t>小时内回复</a:t>
          </a:r>
          <a:endParaRPr lang="en-US" sz="1600" kern="1200" dirty="0"/>
        </a:p>
      </dsp:txBody>
      <dsp:txXfrm>
        <a:off x="1240472" y="2479675"/>
        <a:ext cx="4398327" cy="1127125"/>
      </dsp:txXfrm>
    </dsp:sp>
    <dsp:sp modelId="{E4DBEBB3-2BCC-8143-B286-BACB6BA23E58}">
      <dsp:nvSpPr>
        <dsp:cNvPr id="0" name=""/>
        <dsp:cNvSpPr/>
      </dsp:nvSpPr>
      <dsp:spPr>
        <a:xfrm>
          <a:off x="112712" y="2592387"/>
          <a:ext cx="1127760" cy="901700"/>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05B70-D01D-404E-AFDE-D7C2F8DEBB93}">
      <dsp:nvSpPr>
        <dsp:cNvPr id="0" name=""/>
        <dsp:cNvSpPr/>
      </dsp:nvSpPr>
      <dsp:spPr>
        <a:xfrm>
          <a:off x="0" y="0"/>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热线电话</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86-9999-0987</a:t>
          </a:r>
          <a:endParaRPr lang="en-US" sz="1600" kern="1200" dirty="0"/>
        </a:p>
      </dsp:txBody>
      <dsp:txXfrm>
        <a:off x="1240472" y="0"/>
        <a:ext cx="4398327" cy="1127125"/>
      </dsp:txXfrm>
    </dsp:sp>
    <dsp:sp modelId="{4EFC58BE-C826-224E-93CD-BB5617F0E060}">
      <dsp:nvSpPr>
        <dsp:cNvPr id="0" name=""/>
        <dsp:cNvSpPr/>
      </dsp:nvSpPr>
      <dsp:spPr>
        <a:xfrm>
          <a:off x="112712" y="112712"/>
          <a:ext cx="1127760" cy="901700"/>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541480-8063-3F47-8334-94ED00A56550}">
      <dsp:nvSpPr>
        <dsp:cNvPr id="0" name=""/>
        <dsp:cNvSpPr/>
      </dsp:nvSpPr>
      <dsp:spPr>
        <a:xfrm>
          <a:off x="0" y="1239837"/>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语音</a:t>
          </a:r>
          <a:r>
            <a:rPr lang="en-US" altLang="zh-CN" sz="2100" kern="1200" dirty="0" smtClean="0"/>
            <a:t>/</a:t>
          </a:r>
          <a:r>
            <a:rPr lang="zh-CN" altLang="en-US" sz="2100" kern="1200" dirty="0" smtClean="0"/>
            <a:t>文字 消息</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86-9999-0977</a:t>
          </a:r>
          <a:endParaRPr lang="en-US" sz="1600" kern="1200" dirty="0"/>
        </a:p>
      </dsp:txBody>
      <dsp:txXfrm>
        <a:off x="1240472" y="1239837"/>
        <a:ext cx="4398327" cy="1127125"/>
      </dsp:txXfrm>
    </dsp:sp>
    <dsp:sp modelId="{CBD4355A-F1C7-FD40-BA0B-A42A90011EFB}">
      <dsp:nvSpPr>
        <dsp:cNvPr id="0" name=""/>
        <dsp:cNvSpPr/>
      </dsp:nvSpPr>
      <dsp:spPr>
        <a:xfrm>
          <a:off x="112712" y="1352550"/>
          <a:ext cx="1127760" cy="901700"/>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FC4CE2-30DC-B846-9300-A3EFFC345416}">
      <dsp:nvSpPr>
        <dsp:cNvPr id="0" name=""/>
        <dsp:cNvSpPr/>
      </dsp:nvSpPr>
      <dsp:spPr>
        <a:xfrm>
          <a:off x="0" y="2479675"/>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电子邮件</a:t>
          </a:r>
          <a:endParaRPr lang="en-US" sz="2100" kern="1200" dirty="0"/>
        </a:p>
        <a:p>
          <a:pPr marL="171450" lvl="1" indent="-171450" algn="l" defTabSz="711200">
            <a:lnSpc>
              <a:spcPct val="90000"/>
            </a:lnSpc>
            <a:spcBef>
              <a:spcPct val="0"/>
            </a:spcBef>
            <a:spcAft>
              <a:spcPct val="15000"/>
            </a:spcAft>
            <a:buChar char="••"/>
          </a:pPr>
          <a:r>
            <a:rPr lang="zh-CN" altLang="en-US" sz="1600" kern="1200" dirty="0" smtClean="0"/>
            <a:t>随时</a:t>
          </a:r>
          <a:endParaRPr lang="en-US" sz="1600" kern="1200" dirty="0"/>
        </a:p>
        <a:p>
          <a:pPr marL="171450" lvl="1" indent="-171450" algn="l" defTabSz="711200">
            <a:lnSpc>
              <a:spcPct val="90000"/>
            </a:lnSpc>
            <a:spcBef>
              <a:spcPct val="0"/>
            </a:spcBef>
            <a:spcAft>
              <a:spcPct val="15000"/>
            </a:spcAft>
            <a:buChar char="••"/>
          </a:pPr>
          <a:r>
            <a:rPr lang="zh-CN" altLang="en-US" sz="1600" kern="1200" dirty="0" smtClean="0"/>
            <a:t>将于</a:t>
          </a:r>
          <a:r>
            <a:rPr lang="en-US" altLang="zh-CN" sz="1600" kern="1200" dirty="0" smtClean="0"/>
            <a:t>12</a:t>
          </a:r>
          <a:r>
            <a:rPr lang="zh-CN" altLang="en-US" sz="1600" kern="1200" dirty="0" smtClean="0"/>
            <a:t>小时内给予回复。</a:t>
          </a:r>
          <a:endParaRPr lang="en-US" sz="1600" kern="1200" dirty="0"/>
        </a:p>
      </dsp:txBody>
      <dsp:txXfrm>
        <a:off x="1240472" y="2479675"/>
        <a:ext cx="4398327" cy="1127125"/>
      </dsp:txXfrm>
    </dsp:sp>
    <dsp:sp modelId="{E4DBEBB3-2BCC-8143-B286-BACB6BA23E58}">
      <dsp:nvSpPr>
        <dsp:cNvPr id="0" name=""/>
        <dsp:cNvSpPr/>
      </dsp:nvSpPr>
      <dsp:spPr>
        <a:xfrm>
          <a:off x="112712" y="2592387"/>
          <a:ext cx="1127760" cy="901700"/>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05B70-D01D-404E-AFDE-D7C2F8DEBB93}">
      <dsp:nvSpPr>
        <dsp:cNvPr id="0" name=""/>
        <dsp:cNvSpPr/>
      </dsp:nvSpPr>
      <dsp:spPr>
        <a:xfrm>
          <a:off x="0" y="0"/>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热线电话</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86-9999-0987</a:t>
          </a:r>
          <a:endParaRPr lang="en-US" sz="1600" kern="1200" dirty="0"/>
        </a:p>
      </dsp:txBody>
      <dsp:txXfrm>
        <a:off x="1240472" y="0"/>
        <a:ext cx="4398327" cy="1127125"/>
      </dsp:txXfrm>
    </dsp:sp>
    <dsp:sp modelId="{4EFC58BE-C826-224E-93CD-BB5617F0E060}">
      <dsp:nvSpPr>
        <dsp:cNvPr id="0" name=""/>
        <dsp:cNvSpPr/>
      </dsp:nvSpPr>
      <dsp:spPr>
        <a:xfrm>
          <a:off x="112712" y="112712"/>
          <a:ext cx="1127760" cy="901700"/>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541480-8063-3F47-8334-94ED00A56550}">
      <dsp:nvSpPr>
        <dsp:cNvPr id="0" name=""/>
        <dsp:cNvSpPr/>
      </dsp:nvSpPr>
      <dsp:spPr>
        <a:xfrm>
          <a:off x="0" y="1239837"/>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语音</a:t>
          </a:r>
          <a:r>
            <a:rPr lang="en-US" altLang="zh-CN" sz="2100" kern="1200" dirty="0" smtClean="0"/>
            <a:t>/</a:t>
          </a:r>
          <a:r>
            <a:rPr lang="zh-CN" altLang="en-US" sz="2100" kern="1200" dirty="0" smtClean="0"/>
            <a:t>文字 消息</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86-9999-0977</a:t>
          </a:r>
          <a:endParaRPr lang="en-US" sz="1600" kern="1200" dirty="0"/>
        </a:p>
      </dsp:txBody>
      <dsp:txXfrm>
        <a:off x="1240472" y="1239837"/>
        <a:ext cx="4398327" cy="1127125"/>
      </dsp:txXfrm>
    </dsp:sp>
    <dsp:sp modelId="{CBD4355A-F1C7-FD40-BA0B-A42A90011EFB}">
      <dsp:nvSpPr>
        <dsp:cNvPr id="0" name=""/>
        <dsp:cNvSpPr/>
      </dsp:nvSpPr>
      <dsp:spPr>
        <a:xfrm>
          <a:off x="112712" y="1352550"/>
          <a:ext cx="1127760" cy="901700"/>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FC4CE2-30DC-B846-9300-A3EFFC345416}">
      <dsp:nvSpPr>
        <dsp:cNvPr id="0" name=""/>
        <dsp:cNvSpPr/>
      </dsp:nvSpPr>
      <dsp:spPr>
        <a:xfrm>
          <a:off x="0" y="2479675"/>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电子邮件</a:t>
          </a:r>
          <a:endParaRPr lang="en-US" sz="2100" kern="1200" dirty="0"/>
        </a:p>
        <a:p>
          <a:pPr marL="171450" lvl="1" indent="-171450" algn="l" defTabSz="711200">
            <a:lnSpc>
              <a:spcPct val="90000"/>
            </a:lnSpc>
            <a:spcBef>
              <a:spcPct val="0"/>
            </a:spcBef>
            <a:spcAft>
              <a:spcPct val="15000"/>
            </a:spcAft>
            <a:buChar char="••"/>
          </a:pPr>
          <a:r>
            <a:rPr lang="zh-CN" altLang="en-US" sz="1600" kern="1200" dirty="0" smtClean="0"/>
            <a:t>随时</a:t>
          </a:r>
          <a:endParaRPr lang="en-US" sz="1600" kern="1200" dirty="0"/>
        </a:p>
        <a:p>
          <a:pPr marL="171450" lvl="1" indent="-171450" algn="l" defTabSz="711200">
            <a:lnSpc>
              <a:spcPct val="90000"/>
            </a:lnSpc>
            <a:spcBef>
              <a:spcPct val="0"/>
            </a:spcBef>
            <a:spcAft>
              <a:spcPct val="15000"/>
            </a:spcAft>
            <a:buChar char="••"/>
          </a:pPr>
          <a:r>
            <a:rPr lang="zh-CN" altLang="en-US" sz="1600" kern="1200" dirty="0" smtClean="0"/>
            <a:t>将于</a:t>
          </a:r>
          <a:r>
            <a:rPr lang="en-US" altLang="zh-CN" sz="1600" kern="1200" dirty="0" smtClean="0"/>
            <a:t>12</a:t>
          </a:r>
          <a:r>
            <a:rPr lang="zh-CN" altLang="en-US" sz="1600" kern="1200" dirty="0" smtClean="0"/>
            <a:t>小时内给予回复</a:t>
          </a:r>
          <a:endParaRPr lang="en-US" sz="1600" kern="1200" dirty="0"/>
        </a:p>
      </dsp:txBody>
      <dsp:txXfrm>
        <a:off x="1240472" y="2479675"/>
        <a:ext cx="4398327" cy="1127125"/>
      </dsp:txXfrm>
    </dsp:sp>
    <dsp:sp modelId="{E4DBEBB3-2BCC-8143-B286-BACB6BA23E58}">
      <dsp:nvSpPr>
        <dsp:cNvPr id="0" name=""/>
        <dsp:cNvSpPr/>
      </dsp:nvSpPr>
      <dsp:spPr>
        <a:xfrm>
          <a:off x="112712" y="2592387"/>
          <a:ext cx="1127760" cy="901700"/>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05B70-D01D-404E-AFDE-D7C2F8DEBB93}">
      <dsp:nvSpPr>
        <dsp:cNvPr id="0" name=""/>
        <dsp:cNvSpPr/>
      </dsp:nvSpPr>
      <dsp:spPr>
        <a:xfrm>
          <a:off x="0" y="0"/>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电话 </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86-9999-0987</a:t>
          </a:r>
          <a:endParaRPr lang="en-US" sz="1600" kern="1200" dirty="0"/>
        </a:p>
      </dsp:txBody>
      <dsp:txXfrm>
        <a:off x="1240472" y="0"/>
        <a:ext cx="4398327" cy="1127125"/>
      </dsp:txXfrm>
    </dsp:sp>
    <dsp:sp modelId="{4EFC58BE-C826-224E-93CD-BB5617F0E060}">
      <dsp:nvSpPr>
        <dsp:cNvPr id="0" name=""/>
        <dsp:cNvSpPr/>
      </dsp:nvSpPr>
      <dsp:spPr>
        <a:xfrm>
          <a:off x="112712" y="112712"/>
          <a:ext cx="1127760" cy="901700"/>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541480-8063-3F47-8334-94ED00A56550}">
      <dsp:nvSpPr>
        <dsp:cNvPr id="0" name=""/>
        <dsp:cNvSpPr/>
      </dsp:nvSpPr>
      <dsp:spPr>
        <a:xfrm>
          <a:off x="0" y="1239837"/>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语音</a:t>
          </a:r>
          <a:r>
            <a:rPr lang="en-US" altLang="zh-CN" sz="2100" kern="1200" dirty="0" smtClean="0"/>
            <a:t>/</a:t>
          </a:r>
          <a:r>
            <a:rPr lang="zh-CN" altLang="en-US" sz="2100" kern="1200" dirty="0" smtClean="0"/>
            <a:t>文字 消息</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86-9999-0977</a:t>
          </a:r>
          <a:endParaRPr lang="en-US" sz="1600" kern="1200" dirty="0"/>
        </a:p>
      </dsp:txBody>
      <dsp:txXfrm>
        <a:off x="1240472" y="1239837"/>
        <a:ext cx="4398327" cy="1127125"/>
      </dsp:txXfrm>
    </dsp:sp>
    <dsp:sp modelId="{CBD4355A-F1C7-FD40-BA0B-A42A90011EFB}">
      <dsp:nvSpPr>
        <dsp:cNvPr id="0" name=""/>
        <dsp:cNvSpPr/>
      </dsp:nvSpPr>
      <dsp:spPr>
        <a:xfrm>
          <a:off x="112712" y="1352550"/>
          <a:ext cx="1127760" cy="901700"/>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FC4CE2-30DC-B846-9300-A3EFFC345416}">
      <dsp:nvSpPr>
        <dsp:cNvPr id="0" name=""/>
        <dsp:cNvSpPr/>
      </dsp:nvSpPr>
      <dsp:spPr>
        <a:xfrm>
          <a:off x="0" y="2479675"/>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电子邮件</a:t>
          </a:r>
          <a:endParaRPr lang="en-US" sz="2100" kern="1200" dirty="0"/>
        </a:p>
        <a:p>
          <a:pPr marL="171450" lvl="1" indent="-171450" algn="l" defTabSz="711200">
            <a:lnSpc>
              <a:spcPct val="90000"/>
            </a:lnSpc>
            <a:spcBef>
              <a:spcPct val="0"/>
            </a:spcBef>
            <a:spcAft>
              <a:spcPct val="15000"/>
            </a:spcAft>
            <a:buChar char="••"/>
          </a:pPr>
          <a:r>
            <a:rPr lang="zh-CN" altLang="en-US" sz="1600" kern="1200" dirty="0" smtClean="0"/>
            <a:t>随时</a:t>
          </a:r>
          <a:endParaRPr lang="en-US" sz="1600" kern="1200" dirty="0"/>
        </a:p>
        <a:p>
          <a:pPr marL="171450" lvl="1" indent="-171450" algn="l" defTabSz="711200">
            <a:lnSpc>
              <a:spcPct val="90000"/>
            </a:lnSpc>
            <a:spcBef>
              <a:spcPct val="0"/>
            </a:spcBef>
            <a:spcAft>
              <a:spcPct val="15000"/>
            </a:spcAft>
            <a:buChar char="••"/>
          </a:pPr>
          <a:r>
            <a:rPr lang="zh-CN" altLang="en-US" sz="1600" kern="1200" dirty="0" smtClean="0"/>
            <a:t>将于</a:t>
          </a:r>
          <a:r>
            <a:rPr lang="en-US" altLang="zh-CN" sz="1600" kern="1200" dirty="0" smtClean="0"/>
            <a:t>12</a:t>
          </a:r>
          <a:r>
            <a:rPr lang="zh-CN" altLang="en-US" sz="1600" kern="1200" dirty="0" smtClean="0"/>
            <a:t>小时内给予回复</a:t>
          </a:r>
          <a:endParaRPr lang="en-US" sz="1600" kern="1200" dirty="0"/>
        </a:p>
      </dsp:txBody>
      <dsp:txXfrm>
        <a:off x="1240472" y="2479675"/>
        <a:ext cx="4398327" cy="1127125"/>
      </dsp:txXfrm>
    </dsp:sp>
    <dsp:sp modelId="{E4DBEBB3-2BCC-8143-B286-BACB6BA23E58}">
      <dsp:nvSpPr>
        <dsp:cNvPr id="0" name=""/>
        <dsp:cNvSpPr/>
      </dsp:nvSpPr>
      <dsp:spPr>
        <a:xfrm>
          <a:off x="112712" y="2592387"/>
          <a:ext cx="1127760" cy="901700"/>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05B70-D01D-404E-AFDE-D7C2F8DEBB93}">
      <dsp:nvSpPr>
        <dsp:cNvPr id="0" name=""/>
        <dsp:cNvSpPr/>
      </dsp:nvSpPr>
      <dsp:spPr>
        <a:xfrm>
          <a:off x="0" y="0"/>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热线电话</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86-9999-0987</a:t>
          </a:r>
          <a:endParaRPr lang="en-US" sz="1600" kern="1200" dirty="0"/>
        </a:p>
      </dsp:txBody>
      <dsp:txXfrm>
        <a:off x="1240472" y="0"/>
        <a:ext cx="4398327" cy="1127125"/>
      </dsp:txXfrm>
    </dsp:sp>
    <dsp:sp modelId="{4EFC58BE-C826-224E-93CD-BB5617F0E060}">
      <dsp:nvSpPr>
        <dsp:cNvPr id="0" name=""/>
        <dsp:cNvSpPr/>
      </dsp:nvSpPr>
      <dsp:spPr>
        <a:xfrm>
          <a:off x="112712" y="112712"/>
          <a:ext cx="1127760" cy="901700"/>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541480-8063-3F47-8334-94ED00A56550}">
      <dsp:nvSpPr>
        <dsp:cNvPr id="0" name=""/>
        <dsp:cNvSpPr/>
      </dsp:nvSpPr>
      <dsp:spPr>
        <a:xfrm>
          <a:off x="0" y="1239837"/>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语音</a:t>
          </a:r>
          <a:r>
            <a:rPr lang="en-US" altLang="zh-CN" sz="2100" kern="1200" dirty="0" smtClean="0"/>
            <a:t>/</a:t>
          </a:r>
          <a:r>
            <a:rPr lang="zh-CN" altLang="en-US" sz="2100" kern="1200" dirty="0" smtClean="0"/>
            <a:t>文字 消息</a:t>
          </a:r>
          <a:endParaRPr lang="en-US" sz="2100" kern="1200" dirty="0"/>
        </a:p>
        <a:p>
          <a:pPr marL="171450" lvl="1" indent="-171450" algn="l" defTabSz="711200">
            <a:lnSpc>
              <a:spcPct val="90000"/>
            </a:lnSpc>
            <a:spcBef>
              <a:spcPct val="0"/>
            </a:spcBef>
            <a:spcAft>
              <a:spcPct val="15000"/>
            </a:spcAft>
            <a:buChar char="••"/>
          </a:pPr>
          <a:r>
            <a:rPr lang="en-US" sz="1600" kern="1200" dirty="0" smtClean="0"/>
            <a:t>8 am – 10 pm</a:t>
          </a:r>
          <a:endParaRPr lang="en-US" sz="1600" kern="1200" dirty="0"/>
        </a:p>
        <a:p>
          <a:pPr marL="171450" lvl="1" indent="-171450" algn="l" defTabSz="711200">
            <a:lnSpc>
              <a:spcPct val="90000"/>
            </a:lnSpc>
            <a:spcBef>
              <a:spcPct val="0"/>
            </a:spcBef>
            <a:spcAft>
              <a:spcPct val="15000"/>
            </a:spcAft>
            <a:buChar char="••"/>
          </a:pPr>
          <a:r>
            <a:rPr lang="en-US" sz="1600" kern="1200" dirty="0" smtClean="0"/>
            <a:t>86-9999-0977</a:t>
          </a:r>
          <a:endParaRPr lang="en-US" sz="1600" kern="1200" dirty="0"/>
        </a:p>
      </dsp:txBody>
      <dsp:txXfrm>
        <a:off x="1240472" y="1239837"/>
        <a:ext cx="4398327" cy="1127125"/>
      </dsp:txXfrm>
    </dsp:sp>
    <dsp:sp modelId="{CBD4355A-F1C7-FD40-BA0B-A42A90011EFB}">
      <dsp:nvSpPr>
        <dsp:cNvPr id="0" name=""/>
        <dsp:cNvSpPr/>
      </dsp:nvSpPr>
      <dsp:spPr>
        <a:xfrm>
          <a:off x="112712" y="1352550"/>
          <a:ext cx="1127760" cy="901700"/>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FC4CE2-30DC-B846-9300-A3EFFC345416}">
      <dsp:nvSpPr>
        <dsp:cNvPr id="0" name=""/>
        <dsp:cNvSpPr/>
      </dsp:nvSpPr>
      <dsp:spPr>
        <a:xfrm>
          <a:off x="0" y="2479675"/>
          <a:ext cx="5638800" cy="11271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zh-CN" altLang="en-US" sz="2100" kern="1200" dirty="0" smtClean="0"/>
            <a:t>电子邮件</a:t>
          </a:r>
          <a:endParaRPr lang="en-US" sz="2100" kern="1200" dirty="0"/>
        </a:p>
        <a:p>
          <a:pPr marL="171450" lvl="1" indent="-171450" algn="l" defTabSz="711200">
            <a:lnSpc>
              <a:spcPct val="90000"/>
            </a:lnSpc>
            <a:spcBef>
              <a:spcPct val="0"/>
            </a:spcBef>
            <a:spcAft>
              <a:spcPct val="15000"/>
            </a:spcAft>
            <a:buChar char="••"/>
          </a:pPr>
          <a:r>
            <a:rPr lang="zh-CN" altLang="en-US" sz="1600" kern="1200" dirty="0" smtClean="0"/>
            <a:t>随时</a:t>
          </a:r>
          <a:endParaRPr lang="en-US" sz="1600" kern="1200" dirty="0"/>
        </a:p>
        <a:p>
          <a:pPr marL="171450" lvl="1" indent="-171450" algn="l" defTabSz="711200">
            <a:lnSpc>
              <a:spcPct val="90000"/>
            </a:lnSpc>
            <a:spcBef>
              <a:spcPct val="0"/>
            </a:spcBef>
            <a:spcAft>
              <a:spcPct val="15000"/>
            </a:spcAft>
            <a:buChar char="••"/>
          </a:pPr>
          <a:r>
            <a:rPr lang="zh-CN" altLang="en-US" sz="1600" kern="1200" dirty="0" smtClean="0"/>
            <a:t>将于</a:t>
          </a:r>
          <a:r>
            <a:rPr lang="en-US" altLang="zh-CN" sz="1600" kern="1200" dirty="0" smtClean="0"/>
            <a:t>12</a:t>
          </a:r>
          <a:r>
            <a:rPr lang="zh-CN" altLang="en-US" sz="1600" kern="1200" dirty="0" smtClean="0"/>
            <a:t>小时内给予回复</a:t>
          </a:r>
          <a:endParaRPr lang="en-US" sz="1600" kern="1200" dirty="0"/>
        </a:p>
      </dsp:txBody>
      <dsp:txXfrm>
        <a:off x="1240472" y="2479675"/>
        <a:ext cx="4398327" cy="1127125"/>
      </dsp:txXfrm>
    </dsp:sp>
    <dsp:sp modelId="{E4DBEBB3-2BCC-8143-B286-BACB6BA23E58}">
      <dsp:nvSpPr>
        <dsp:cNvPr id="0" name=""/>
        <dsp:cNvSpPr/>
      </dsp:nvSpPr>
      <dsp:spPr>
        <a:xfrm>
          <a:off x="112712" y="2592387"/>
          <a:ext cx="1127760" cy="901700"/>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6">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7">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8">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9">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10">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3B2046-D90A-413C-89C4-1BB2354A4EFE}"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B2046-D90A-413C-89C4-1BB2354A4EFE}"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B2046-D90A-413C-89C4-1BB2354A4EFE}"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3B2046-D90A-413C-89C4-1BB2354A4EFE}"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B2046-D90A-413C-89C4-1BB2354A4EFE}" type="datetimeFigureOut">
              <a:rPr lang="en-US" smtClean="0"/>
              <a:pPr/>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3B2046-D90A-413C-89C4-1BB2354A4EFE}"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3B2046-D90A-413C-89C4-1BB2354A4EFE}" type="datetimeFigureOut">
              <a:rPr lang="en-US" smtClean="0"/>
              <a:pPr/>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3B2046-D90A-413C-89C4-1BB2354A4EFE}" type="datetimeFigureOut">
              <a:rPr lang="en-US" smtClean="0"/>
              <a:pPr/>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B2046-D90A-413C-89C4-1BB2354A4EFE}" type="datetimeFigureOut">
              <a:rPr lang="en-US" smtClean="0"/>
              <a:pPr/>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B2046-D90A-413C-89C4-1BB2354A4EFE}"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B2046-D90A-413C-89C4-1BB2354A4EFE}" type="datetimeFigureOut">
              <a:rPr lang="en-US" smtClean="0"/>
              <a:pPr/>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5E1DA-B575-4CDA-8A8D-893FD4AF5B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B2046-D90A-413C-89C4-1BB2354A4EFE}" type="datetimeFigureOut">
              <a:rPr lang="en-US" smtClean="0"/>
              <a:pPr/>
              <a:t>3/2/2016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5E1DA-B575-4CDA-8A8D-893FD4AF5B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2.jpeg"/><Relationship Id="rId7" Type="http://schemas.openxmlformats.org/officeDocument/2006/relationships/slide" Target="slide40.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slide" Target="slide1.xml"/><Relationship Id="rId10"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slide" Target="slide17.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image" Target="../media/image4.png"/><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25.xml"/><Relationship Id="rId7" Type="http://schemas.openxmlformats.org/officeDocument/2006/relationships/slide" Target="slide1.xml"/><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slide" Target="slide28.xml"/><Relationship Id="rId11" Type="http://schemas.openxmlformats.org/officeDocument/2006/relationships/slide" Target="slide13.xml"/><Relationship Id="rId5" Type="http://schemas.openxmlformats.org/officeDocument/2006/relationships/slide" Target="slide27.xml"/><Relationship Id="rId10" Type="http://schemas.openxmlformats.org/officeDocument/2006/relationships/image" Target="../media/image5.png"/><Relationship Id="rId4" Type="http://schemas.openxmlformats.org/officeDocument/2006/relationships/slide" Target="slide26.xml"/><Relationship Id="rId9" Type="http://schemas.openxmlformats.org/officeDocument/2006/relationships/slide" Target="slide17.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image" Target="../media/image4.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image" Target="../media/image4.png"/><Relationship Id="rId4"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image" Target="../media/image4.png"/><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14.xml"/><Relationship Id="rId3" Type="http://schemas.openxmlformats.org/officeDocument/2006/relationships/image" Target="../media/image2.jpeg"/><Relationship Id="rId7" Type="http://schemas.openxmlformats.org/officeDocument/2006/relationships/slide" Target="slide10.xml"/><Relationship Id="rId12" Type="http://schemas.openxmlformats.org/officeDocument/2006/relationships/slide" Target="slide12.xml"/><Relationship Id="rId17" Type="http://schemas.openxmlformats.org/officeDocument/2006/relationships/slide" Target="slide37.xml"/><Relationship Id="rId2" Type="http://schemas.openxmlformats.org/officeDocument/2006/relationships/image" Target="../media/image1.jpeg"/><Relationship Id="rId16"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slide" Target="slide22.xml"/><Relationship Id="rId5" Type="http://schemas.openxmlformats.org/officeDocument/2006/relationships/slide" Target="slide1.xml"/><Relationship Id="rId15" Type="http://schemas.openxmlformats.org/officeDocument/2006/relationships/slide" Target="slide24.xml"/><Relationship Id="rId10" Type="http://schemas.openxmlformats.org/officeDocument/2006/relationships/slide" Target="slide6.xml"/><Relationship Id="rId4" Type="http://schemas.openxmlformats.org/officeDocument/2006/relationships/image" Target="../media/image3.jpeg"/><Relationship Id="rId9" Type="http://schemas.openxmlformats.org/officeDocument/2006/relationships/slide" Target="slide15.xml"/><Relationship Id="rId14" Type="http://schemas.openxmlformats.org/officeDocument/2006/relationships/slide" Target="slide23.xml"/></Relationships>
</file>

<file path=ppt/slides/_rels/slide18.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5.png"/><Relationship Id="rId3" Type="http://schemas.openxmlformats.org/officeDocument/2006/relationships/image" Target="../media/image20.jpeg"/><Relationship Id="rId7" Type="http://schemas.openxmlformats.org/officeDocument/2006/relationships/image" Target="../media/image21.png"/><Relationship Id="rId12" Type="http://schemas.openxmlformats.org/officeDocument/2006/relationships/slide" Target="slide17.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9.xml"/><Relationship Id="rId11" Type="http://schemas.openxmlformats.org/officeDocument/2006/relationships/image" Target="../media/image4.png"/><Relationship Id="rId5" Type="http://schemas.openxmlformats.org/officeDocument/2006/relationships/slide" Target="slide21.xml"/><Relationship Id="rId10" Type="http://schemas.openxmlformats.org/officeDocument/2006/relationships/slide" Target="slide1.xml"/><Relationship Id="rId4" Type="http://schemas.openxmlformats.org/officeDocument/2006/relationships/slide" Target="slide22.xml"/><Relationship Id="rId9"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image" Target="../media/image5.png"/><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1.xml"/><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slide" Target="slide37.xml"/></Relationships>
</file>

<file path=ppt/slides/_rels/slide2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4.png"/><Relationship Id="rId7" Type="http://schemas.openxmlformats.org/officeDocument/2006/relationships/slide" Target="slide2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image" Target="../media/image5.png"/><Relationship Id="rId10" Type="http://schemas.openxmlformats.org/officeDocument/2006/relationships/slide" Target="slide15.xml"/><Relationship Id="rId4" Type="http://schemas.openxmlformats.org/officeDocument/2006/relationships/slide" Target="slide17.xml"/><Relationship Id="rId9" Type="http://schemas.openxmlformats.org/officeDocument/2006/relationships/slide" Target="slide40.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image" Target="../media/image5.png"/><Relationship Id="rId4" Type="http://schemas.openxmlformats.org/officeDocument/2006/relationships/slide" Target="slide17.xm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slide" Target="slide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slide" Target="slide22.xml"/><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slide" Target="slide17.xml"/></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slide" Target="slide1.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slide" Target="slide12.xml"/><Relationship Id="rId5" Type="http://schemas.openxmlformats.org/officeDocument/2006/relationships/diagramColors" Target="../diagrams/colors2.xml"/><Relationship Id="rId10" Type="http://schemas.openxmlformats.org/officeDocument/2006/relationships/image" Target="../media/image5.png"/><Relationship Id="rId4" Type="http://schemas.openxmlformats.org/officeDocument/2006/relationships/diagramQuickStyle" Target="../diagrams/quickStyle2.xml"/><Relationship Id="rId9" Type="http://schemas.openxmlformats.org/officeDocument/2006/relationships/slide" Target="slide17.xml"/></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xml"/><Relationship Id="rId7" Type="http://schemas.openxmlformats.org/officeDocument/2006/relationships/slide" Target="slide1.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slide" Target="slide12.xml"/><Relationship Id="rId5" Type="http://schemas.openxmlformats.org/officeDocument/2006/relationships/diagramColors" Target="../diagrams/colors3.xml"/><Relationship Id="rId10" Type="http://schemas.openxmlformats.org/officeDocument/2006/relationships/image" Target="../media/image5.png"/><Relationship Id="rId4" Type="http://schemas.openxmlformats.org/officeDocument/2006/relationships/diagramQuickStyle" Target="../diagrams/quickStyle3.xml"/><Relationship Id="rId9" Type="http://schemas.openxmlformats.org/officeDocument/2006/relationships/slide" Target="slide17.xml"/></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4.xml"/><Relationship Id="rId7" Type="http://schemas.openxmlformats.org/officeDocument/2006/relationships/slide" Target="slide1.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slide" Target="slide12.xml"/><Relationship Id="rId5" Type="http://schemas.openxmlformats.org/officeDocument/2006/relationships/diagramColors" Target="../diagrams/colors4.xml"/><Relationship Id="rId10" Type="http://schemas.openxmlformats.org/officeDocument/2006/relationships/image" Target="../media/image5.png"/><Relationship Id="rId4" Type="http://schemas.openxmlformats.org/officeDocument/2006/relationships/diagramQuickStyle" Target="../diagrams/quickStyle4.xml"/><Relationship Id="rId9" Type="http://schemas.openxmlformats.org/officeDocument/2006/relationships/slide" Target="slide17.xml"/></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xml"/><Relationship Id="rId7" Type="http://schemas.openxmlformats.org/officeDocument/2006/relationships/slide" Target="slide1.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slide" Target="slide12.xml"/><Relationship Id="rId5" Type="http://schemas.openxmlformats.org/officeDocument/2006/relationships/diagramColors" Target="../diagrams/colors5.xml"/><Relationship Id="rId10" Type="http://schemas.openxmlformats.org/officeDocument/2006/relationships/image" Target="../media/image5.png"/><Relationship Id="rId4" Type="http://schemas.openxmlformats.org/officeDocument/2006/relationships/diagramQuickStyle" Target="../diagrams/quickStyle5.xml"/><Relationship Id="rId9" Type="http://schemas.openxmlformats.org/officeDocument/2006/relationships/slide" Target="slide1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image" Target="../media/image5.png"/><Relationship Id="rId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3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36.xml"/><Relationship Id="rId5" Type="http://schemas.openxmlformats.org/officeDocument/2006/relationships/image" Target="../media/image5.png"/><Relationship Id="rId4" Type="http://schemas.openxmlformats.org/officeDocument/2006/relationships/slide" Target="slide17.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12" Type="http://schemas.openxmlformats.org/officeDocument/2006/relationships/slide" Target="slide35.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slide" Target="slide34.xml"/><Relationship Id="rId5" Type="http://schemas.openxmlformats.org/officeDocument/2006/relationships/image" Target="../media/image5.png"/><Relationship Id="rId10" Type="http://schemas.openxmlformats.org/officeDocument/2006/relationships/slide" Target="slide33.xml"/><Relationship Id="rId4" Type="http://schemas.openxmlformats.org/officeDocument/2006/relationships/slide" Target="slide17.xml"/><Relationship Id="rId9" Type="http://schemas.openxmlformats.org/officeDocument/2006/relationships/slide" Target="slide36.xml"/></Relationships>
</file>

<file path=ppt/slides/_rels/slide3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5.png"/><Relationship Id="rId10" Type="http://schemas.openxmlformats.org/officeDocument/2006/relationships/slide" Target="slide32.xml"/><Relationship Id="rId4" Type="http://schemas.openxmlformats.org/officeDocument/2006/relationships/slide" Target="slide17.xml"/><Relationship Id="rId9"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5.png"/><Relationship Id="rId10" Type="http://schemas.openxmlformats.org/officeDocument/2006/relationships/slide" Target="slide32.xml"/><Relationship Id="rId4" Type="http://schemas.openxmlformats.org/officeDocument/2006/relationships/slide" Target="slide17.xml"/><Relationship Id="rId9"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3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slide" Target="slide1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3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slide" Target="slide1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38.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slide" Target="slide17.xml"/></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slide" Target="slide38.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image" Target="../media/image5.png"/><Relationship Id="rId4" Type="http://schemas.openxmlformats.org/officeDocument/2006/relationships/slide" Target="slide1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30.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5.png"/><Relationship Id="rId4" Type="http://schemas.openxmlformats.org/officeDocument/2006/relationships/slide" Target="slide17.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 Target="slide14.xml"/><Relationship Id="rId7" Type="http://schemas.openxmlformats.org/officeDocument/2006/relationships/slide" Target="slide40.xml"/><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17.xml"/><Relationship Id="rId4" Type="http://schemas.openxmlformats.org/officeDocument/2006/relationships/image" Target="../media/image4.png"/><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523999" y="1981200"/>
            <a:ext cx="5943601" cy="2514600"/>
            <a:chOff x="0" y="1066800"/>
            <a:chExt cx="9142413" cy="3061716"/>
          </a:xfrm>
        </p:grpSpPr>
        <p:pic>
          <p:nvPicPr>
            <p:cNvPr id="68" name="Picture 67" descr="Patient reuse.jpg"/>
            <p:cNvPicPr>
              <a:picLocks noChangeAspect="1"/>
            </p:cNvPicPr>
            <p:nvPr/>
          </p:nvPicPr>
          <p:blipFill>
            <a:blip r:embed="rId2" cstate="print"/>
            <a:stretch>
              <a:fillRect/>
            </a:stretch>
          </p:blipFill>
          <p:spPr>
            <a:xfrm>
              <a:off x="6096001" y="1066800"/>
              <a:ext cx="3046412" cy="3048000"/>
            </a:xfrm>
            <a:prstGeom prst="rect">
              <a:avLst/>
            </a:prstGeom>
          </p:spPr>
        </p:pic>
        <p:pic>
          <p:nvPicPr>
            <p:cNvPr id="69" name="Picture 68" descr="Wall reuse 3.jpg"/>
            <p:cNvPicPr>
              <a:picLocks noChangeAspect="1"/>
            </p:cNvPicPr>
            <p:nvPr/>
          </p:nvPicPr>
          <p:blipFill>
            <a:blip r:embed="rId3" cstate="print"/>
            <a:stretch>
              <a:fillRect/>
            </a:stretch>
          </p:blipFill>
          <p:spPr>
            <a:xfrm>
              <a:off x="2284413" y="1066800"/>
              <a:ext cx="4725987" cy="3061716"/>
            </a:xfrm>
            <a:prstGeom prst="rect">
              <a:avLst/>
            </a:prstGeom>
          </p:spPr>
        </p:pic>
        <p:pic>
          <p:nvPicPr>
            <p:cNvPr id="70" name="Picture 69" descr="cancer sign reuse 4.jpg"/>
            <p:cNvPicPr>
              <a:picLocks noChangeAspect="1"/>
            </p:cNvPicPr>
            <p:nvPr/>
          </p:nvPicPr>
          <p:blipFill>
            <a:blip r:embed="rId4" cstate="print"/>
            <a:stretch>
              <a:fillRect/>
            </a:stretch>
          </p:blipFill>
          <p:spPr>
            <a:xfrm>
              <a:off x="0" y="1066800"/>
              <a:ext cx="2284413" cy="3049809"/>
            </a:xfrm>
            <a:prstGeom prst="rect">
              <a:avLst/>
            </a:prstGeom>
          </p:spPr>
        </p:pic>
      </p:grpSp>
      <p:sp>
        <p:nvSpPr>
          <p:cNvPr id="7" name="Rectangle 6"/>
          <p:cNvSpPr/>
          <p:nvPr/>
        </p:nvSpPr>
        <p:spPr>
          <a:xfrm>
            <a:off x="1524000" y="0"/>
            <a:ext cx="5943600" cy="2057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4114800"/>
            <a:ext cx="5943600" cy="2743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pic>
        <p:nvPicPr>
          <p:cNvPr id="9" name="Picture 4">
            <a:hlinkClick r:id="rId5" action="ppaction://hlinksldjump"/>
          </p:cNvPr>
          <p:cNvPicPr>
            <a:picLocks noChangeAspect="1" noChangeArrowheads="1"/>
          </p:cNvPicPr>
          <p:nvPr/>
        </p:nvPicPr>
        <p:blipFill>
          <a:blip r:embed="rId6" cstate="print"/>
          <a:srcRect/>
          <a:stretch>
            <a:fillRect/>
          </a:stretch>
        </p:blipFill>
        <p:spPr bwMode="auto">
          <a:xfrm>
            <a:off x="3733800" y="533400"/>
            <a:ext cx="2641600" cy="450273"/>
          </a:xfrm>
          <a:prstGeom prst="rect">
            <a:avLst/>
          </a:prstGeom>
          <a:noFill/>
          <a:ln w="9525">
            <a:noFill/>
            <a:miter lim="800000"/>
            <a:headEnd/>
            <a:tailEnd/>
          </a:ln>
        </p:spPr>
      </p:pic>
      <p:sp>
        <p:nvSpPr>
          <p:cNvPr id="25" name="Rectangle 24">
            <a:hlinkClick r:id="rId7" action="ppaction://hlinksldjump"/>
          </p:cNvPr>
          <p:cNvSpPr/>
          <p:nvPr/>
        </p:nvSpPr>
        <p:spPr>
          <a:xfrm>
            <a:off x="3657600" y="5257800"/>
            <a:ext cx="19812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smtClean="0"/>
              <a:t>马上订阅星生命 </a:t>
            </a:r>
            <a:endParaRPr lang="en-US" altLang="zh-TW" sz="1200" b="1" dirty="0" smtClean="0"/>
          </a:p>
          <a:p>
            <a:pPr algn="ctr"/>
            <a:r>
              <a:rPr lang="en-US" sz="1200" b="1" dirty="0" smtClean="0">
                <a:cs typeface="Times New Roman" pitchFamily="18" charset="0"/>
              </a:rPr>
              <a:t>JOIN  TODAY!</a:t>
            </a:r>
            <a:endParaRPr lang="en-US" sz="1200" b="1" dirty="0">
              <a:cs typeface="Times New Roman" pitchFamily="18" charset="0"/>
            </a:endParaRPr>
          </a:p>
        </p:txBody>
      </p:sp>
      <p:sp>
        <p:nvSpPr>
          <p:cNvPr id="42" name="Rectangle 41"/>
          <p:cNvSpPr/>
          <p:nvPr/>
        </p:nvSpPr>
        <p:spPr>
          <a:xfrm>
            <a:off x="0" y="152400"/>
            <a:ext cx="1676400" cy="307777"/>
          </a:xfrm>
          <a:prstGeom prst="rect">
            <a:avLst/>
          </a:prstGeom>
        </p:spPr>
        <p:txBody>
          <a:bodyPr wrap="square">
            <a:spAutoFit/>
          </a:bodyPr>
          <a:lstStyle/>
          <a:p>
            <a:r>
              <a:rPr lang="en-US" sz="1400" b="1" dirty="0" smtClean="0">
                <a:solidFill>
                  <a:srgbClr val="7030A0"/>
                </a:solidFill>
              </a:rPr>
              <a:t>Page 1. Home </a:t>
            </a:r>
            <a:r>
              <a:rPr lang="zh-TW" altLang="en-US" sz="1200" b="1" dirty="0" smtClean="0">
                <a:solidFill>
                  <a:srgbClr val="7030A0"/>
                </a:solidFill>
              </a:rPr>
              <a:t>首页</a:t>
            </a:r>
            <a:r>
              <a:rPr lang="zh-TW" altLang="en-US" sz="1400" dirty="0" smtClean="0">
                <a:solidFill>
                  <a:srgbClr val="7030A0"/>
                </a:solidFill>
              </a:rPr>
              <a:t> </a:t>
            </a:r>
            <a:endParaRPr lang="en-US" sz="1400" dirty="0">
              <a:solidFill>
                <a:srgbClr val="7030A0"/>
              </a:solidFill>
            </a:endParaRPr>
          </a:p>
        </p:txBody>
      </p:sp>
      <p:sp>
        <p:nvSpPr>
          <p:cNvPr id="46" name="Down Arrow 45">
            <a:hlinkClick r:id="rId8" action="ppaction://hlinksldjump"/>
          </p:cNvPr>
          <p:cNvSpPr/>
          <p:nvPr/>
        </p:nvSpPr>
        <p:spPr>
          <a:xfrm>
            <a:off x="0" y="6475413"/>
            <a:ext cx="533400" cy="38100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hlinkClick r:id="rId9" action="ppaction://hlinksldjump"/>
          </p:cNvPr>
          <p:cNvPicPr>
            <a:picLocks noChangeAspect="1" noChangeArrowheads="1"/>
          </p:cNvPicPr>
          <p:nvPr/>
        </p:nvPicPr>
        <p:blipFill>
          <a:blip r:embed="rId10" cstate="print"/>
          <a:srcRect/>
          <a:stretch>
            <a:fillRect/>
          </a:stretch>
        </p:blipFill>
        <p:spPr bwMode="auto">
          <a:xfrm>
            <a:off x="1676400" y="457200"/>
            <a:ext cx="611716" cy="400050"/>
          </a:xfrm>
          <a:prstGeom prst="rect">
            <a:avLst/>
          </a:prstGeom>
          <a:noFill/>
          <a:ln w="41275">
            <a:solidFill>
              <a:srgbClr val="0000CC"/>
            </a:solidFill>
            <a:miter lim="800000"/>
            <a:headEnd/>
            <a:tailEnd/>
          </a:ln>
        </p:spPr>
      </p:pic>
      <p:sp>
        <p:nvSpPr>
          <p:cNvPr id="66" name="TextBox 65"/>
          <p:cNvSpPr txBox="1"/>
          <p:nvPr/>
        </p:nvSpPr>
        <p:spPr>
          <a:xfrm>
            <a:off x="1752600" y="1219200"/>
            <a:ext cx="5638800" cy="2246769"/>
          </a:xfrm>
          <a:prstGeom prst="rect">
            <a:avLst/>
          </a:prstGeom>
          <a:solidFill>
            <a:schemeClr val="accent1">
              <a:lumMod val="20000"/>
              <a:lumOff val="80000"/>
              <a:alpha val="65000"/>
            </a:schemeClr>
          </a:solidFill>
        </p:spPr>
        <p:txBody>
          <a:bodyPr wrap="square" rtlCol="0">
            <a:spAutoFit/>
          </a:bodyPr>
          <a:lstStyle/>
          <a:p>
            <a:pPr algn="ctr"/>
            <a:r>
              <a:rPr lang="en-US" sz="2800" b="1" dirty="0"/>
              <a:t> </a:t>
            </a:r>
            <a:r>
              <a:rPr lang="en-US" sz="2800" b="1" dirty="0" smtClean="0"/>
              <a:t>欢迎来到星生命</a:t>
            </a:r>
          </a:p>
          <a:p>
            <a:r>
              <a:rPr lang="zh-CN" altLang="en-US" sz="2000" dirty="0" smtClean="0"/>
              <a:t>我们的使命是提高中国癌症康复者的生活质量和延长癌症康复者的生命</a:t>
            </a:r>
            <a:endParaRPr lang="en-US" sz="2000" dirty="0" smtClean="0"/>
          </a:p>
          <a:p>
            <a:endParaRPr lang="en-US" dirty="0" smtClean="0"/>
          </a:p>
          <a:p>
            <a:endParaRPr lang="en-US" dirty="0"/>
          </a:p>
          <a:p>
            <a:r>
              <a:rPr lang="zh-CN" altLang="en-US" dirty="0" smtClean="0"/>
              <a:t>让我们利用全世界最先进的治疗和康复方法帮助你或者你的家人一起抗击癌症</a:t>
            </a:r>
            <a:endParaRPr lang="en-US" dirty="0"/>
          </a:p>
        </p:txBody>
      </p:sp>
      <p:sp>
        <p:nvSpPr>
          <p:cNvPr id="24" name="Rectangle 23"/>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41"/>
          <p:cNvGrpSpPr/>
          <p:nvPr/>
        </p:nvGrpSpPr>
        <p:grpSpPr>
          <a:xfrm>
            <a:off x="1524000" y="-37580"/>
            <a:ext cx="5943600" cy="353943"/>
            <a:chOff x="25400" y="-17679"/>
            <a:chExt cx="8083550" cy="644963"/>
          </a:xfrm>
          <a:solidFill>
            <a:schemeClr val="accent5">
              <a:lumMod val="20000"/>
              <a:lumOff val="80000"/>
            </a:schemeClr>
          </a:solidFill>
        </p:grpSpPr>
        <p:sp>
          <p:nvSpPr>
            <p:cNvPr id="27"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8"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9"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0"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1"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2"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3"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8" name="TextBox 37"/>
          <p:cNvSpPr txBox="1"/>
          <p:nvPr/>
        </p:nvSpPr>
        <p:spPr>
          <a:xfrm>
            <a:off x="1981200" y="4267200"/>
            <a:ext cx="5257800" cy="830997"/>
          </a:xfrm>
          <a:prstGeom prst="rect">
            <a:avLst/>
          </a:prstGeom>
          <a:solidFill>
            <a:schemeClr val="accent1">
              <a:lumMod val="20000"/>
              <a:lumOff val="80000"/>
              <a:alpha val="65000"/>
            </a:schemeClr>
          </a:solidFill>
        </p:spPr>
        <p:txBody>
          <a:bodyPr wrap="square" rtlCol="0">
            <a:spAutoFit/>
          </a:bodyPr>
          <a:lstStyle/>
          <a:p>
            <a:r>
              <a:rPr lang="zh-CN" altLang="en-US" sz="2400" b="1" dirty="0" smtClean="0"/>
              <a:t>现在加入我们可以得</a:t>
            </a:r>
            <a:r>
              <a:rPr lang="zh-CN" altLang="en-US" sz="2400" b="1" dirty="0" smtClean="0"/>
              <a:t>到</a:t>
            </a:r>
            <a:r>
              <a:rPr lang="zh-CN" altLang="en-US" sz="2400" b="1" dirty="0" smtClean="0"/>
              <a:t>一个</a:t>
            </a:r>
            <a:r>
              <a:rPr lang="en-US" sz="2400" b="1" dirty="0" err="1" smtClean="0"/>
              <a:t>私人医疗报告</a:t>
            </a:r>
            <a:r>
              <a:rPr lang="zh-CN" altLang="en-US" sz="2400" b="1" dirty="0" smtClean="0"/>
              <a:t>和</a:t>
            </a:r>
            <a:r>
              <a:rPr lang="zh-CN" altLang="en-US" sz="2400" b="1" dirty="0" smtClean="0"/>
              <a:t>一</a:t>
            </a:r>
            <a:r>
              <a:rPr lang="zh-CN" altLang="en-US" sz="2400" b="1" dirty="0" smtClean="0"/>
              <a:t>次免费跟专家沟通的机会</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descr="Education reuse.jpg"/>
          <p:cNvPicPr>
            <a:picLocks noChangeAspect="1"/>
          </p:cNvPicPr>
          <p:nvPr/>
        </p:nvPicPr>
        <p:blipFill>
          <a:blip r:embed="rId2" cstate="print"/>
          <a:stretch>
            <a:fillRect/>
          </a:stretch>
        </p:blipFill>
        <p:spPr>
          <a:xfrm>
            <a:off x="1524000" y="1257300"/>
            <a:ext cx="5943600" cy="2758994"/>
          </a:xfrm>
          <a:prstGeom prst="rect">
            <a:avLst/>
          </a:prstGeom>
        </p:spPr>
      </p:pic>
      <p:sp>
        <p:nvSpPr>
          <p:cNvPr id="7" name="Rectangle 6"/>
          <p:cNvSpPr/>
          <p:nvPr/>
        </p:nvSpPr>
        <p:spPr>
          <a:xfrm>
            <a:off x="1524000" y="0"/>
            <a:ext cx="5943600" cy="12573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4000500"/>
            <a:ext cx="5943600" cy="2857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23" name="TextBox 22"/>
          <p:cNvSpPr txBox="1"/>
          <p:nvPr/>
        </p:nvSpPr>
        <p:spPr>
          <a:xfrm>
            <a:off x="1600200" y="1447800"/>
            <a:ext cx="5791200" cy="1938988"/>
          </a:xfrm>
          <a:prstGeom prst="rect">
            <a:avLst/>
          </a:prstGeom>
          <a:solidFill>
            <a:schemeClr val="accent1">
              <a:lumMod val="20000"/>
              <a:lumOff val="80000"/>
              <a:alpha val="88000"/>
            </a:schemeClr>
          </a:solidFill>
        </p:spPr>
        <p:txBody>
          <a:bodyPr wrap="square" lIns="91435" tIns="45718" rIns="91435" bIns="45718" rtlCol="0">
            <a:spAutoFit/>
          </a:bodyPr>
          <a:lstStyle/>
          <a:p>
            <a:r>
              <a:rPr lang="zh-CN" altLang="en-US" sz="2000" dirty="0"/>
              <a:t>星生命</a:t>
            </a:r>
            <a:r>
              <a:rPr lang="en-US" altLang="zh-CN" sz="2000" dirty="0"/>
              <a:t>…..</a:t>
            </a:r>
            <a:endParaRPr lang="zh-CN" altLang="en-US" sz="2000" dirty="0"/>
          </a:p>
          <a:p>
            <a:r>
              <a:rPr lang="zh-CN" altLang="en-US" sz="2000" dirty="0" smtClean="0"/>
              <a:t>星生命将通过提供</a:t>
            </a:r>
            <a:r>
              <a:rPr lang="zh-CN" altLang="en-US" sz="2000" dirty="0"/>
              <a:t>个性化的治疗</a:t>
            </a:r>
            <a:r>
              <a:rPr lang="zh-CN" altLang="en-US" sz="2000" dirty="0" smtClean="0"/>
              <a:t>报告来帮助你更好地学习和了解</a:t>
            </a:r>
            <a:r>
              <a:rPr lang="zh-CN" altLang="en-US" sz="2000" dirty="0"/>
              <a:t>你的</a:t>
            </a:r>
            <a:r>
              <a:rPr lang="zh-CN" altLang="en-US" sz="2000" dirty="0" smtClean="0"/>
              <a:t>病情。</a:t>
            </a:r>
            <a:r>
              <a:rPr lang="zh-CN" altLang="en-US" sz="2000" dirty="0"/>
              <a:t>而且，如果你报名</a:t>
            </a:r>
            <a:r>
              <a:rPr lang="zh-CN" altLang="en-US" sz="2000" dirty="0" smtClean="0"/>
              <a:t>参加星生命授权今天</a:t>
            </a:r>
            <a:r>
              <a:rPr lang="zh-CN" altLang="en-US" sz="2000" dirty="0"/>
              <a:t>的节目，</a:t>
            </a:r>
            <a:r>
              <a:rPr lang="zh-CN" altLang="en-US" sz="2000" dirty="0" smtClean="0"/>
              <a:t>你将免费获得一个与星生命教练的会话。现从下面</a:t>
            </a:r>
            <a:r>
              <a:rPr lang="zh-CN" altLang="en-US" sz="2000" dirty="0"/>
              <a:t>的癌症类型</a:t>
            </a:r>
            <a:r>
              <a:rPr lang="zh-CN" altLang="en-US" sz="2000" dirty="0" smtClean="0"/>
              <a:t>开始</a:t>
            </a:r>
            <a:r>
              <a:rPr lang="zh-CN" altLang="en-US" sz="2000" dirty="0"/>
              <a:t>了解你的医疗条件</a:t>
            </a:r>
            <a:r>
              <a:rPr lang="zh-CN" altLang="en-US" sz="2000" dirty="0" smtClean="0"/>
              <a:t>选择</a:t>
            </a:r>
            <a:r>
              <a:rPr lang="en-US" altLang="zh-CN" sz="2000" dirty="0" smtClean="0"/>
              <a:t>…</a:t>
            </a:r>
            <a:endParaRPr lang="en-US" sz="2000" dirty="0"/>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3. Medical Condition</a:t>
            </a:r>
            <a:endParaRPr lang="en-US" sz="1400" dirty="0">
              <a:solidFill>
                <a:srgbClr val="7030A0"/>
              </a:solidFill>
            </a:endParaRPr>
          </a:p>
        </p:txBody>
      </p:sp>
      <p:sp>
        <p:nvSpPr>
          <p:cNvPr id="40" name="Down Arrow 39">
            <a:hlinkClick r:id="rId3" action="ppaction://hlinksldjump"/>
          </p:cNvPr>
          <p:cNvSpPr/>
          <p:nvPr/>
        </p:nvSpPr>
        <p:spPr>
          <a:xfrm>
            <a:off x="0" y="6477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utoShape 5"/>
          <p:cNvSpPr>
            <a:spLocks/>
          </p:cNvSpPr>
          <p:nvPr/>
        </p:nvSpPr>
        <p:spPr bwMode="auto">
          <a:xfrm>
            <a:off x="4597400" y="4597400"/>
            <a:ext cx="2717800" cy="1752600"/>
          </a:xfrm>
          <a:custGeom>
            <a:avLst/>
            <a:gdLst>
              <a:gd name="T0" fmla="+- 0 10800 385"/>
              <a:gd name="T1" fmla="*/ T0 w 21191"/>
              <a:gd name="T2" fmla="+- 0 10800 156"/>
              <a:gd name="T3" fmla="*/ 10800 h 21148"/>
            </a:gdLst>
            <a:ahLst/>
            <a:cxnLst>
              <a:cxn ang="0">
                <a:pos x="T1" y="T3"/>
              </a:cxn>
            </a:cxnLst>
            <a:rect l="0" t="0" r="r" b="b"/>
            <a:pathLst>
              <a:path w="21191" h="21148">
                <a:moveTo>
                  <a:pt x="214" y="182"/>
                </a:moveTo>
                <a:cubicBezTo>
                  <a:pt x="1645" y="-156"/>
                  <a:pt x="3206" y="70"/>
                  <a:pt x="4664" y="126"/>
                </a:cubicBezTo>
                <a:cubicBezTo>
                  <a:pt x="7214" y="295"/>
                  <a:pt x="9790" y="126"/>
                  <a:pt x="12341" y="408"/>
                </a:cubicBezTo>
                <a:cubicBezTo>
                  <a:pt x="15282" y="690"/>
                  <a:pt x="18222" y="352"/>
                  <a:pt x="21137" y="634"/>
                </a:cubicBezTo>
                <a:cubicBezTo>
                  <a:pt x="21189" y="3059"/>
                  <a:pt x="21059" y="5484"/>
                  <a:pt x="21085" y="7852"/>
                </a:cubicBezTo>
                <a:cubicBezTo>
                  <a:pt x="21111" y="9149"/>
                  <a:pt x="21085" y="10447"/>
                  <a:pt x="21059" y="11744"/>
                </a:cubicBezTo>
                <a:cubicBezTo>
                  <a:pt x="21033" y="13041"/>
                  <a:pt x="21215" y="14225"/>
                  <a:pt x="21189" y="15522"/>
                </a:cubicBezTo>
                <a:cubicBezTo>
                  <a:pt x="21163" y="16086"/>
                  <a:pt x="21085" y="16707"/>
                  <a:pt x="21085" y="17327"/>
                </a:cubicBezTo>
                <a:cubicBezTo>
                  <a:pt x="21059" y="17947"/>
                  <a:pt x="21137" y="18455"/>
                  <a:pt x="21111" y="19075"/>
                </a:cubicBezTo>
                <a:cubicBezTo>
                  <a:pt x="21033" y="20880"/>
                  <a:pt x="20174" y="20711"/>
                  <a:pt x="19549" y="20824"/>
                </a:cubicBezTo>
                <a:cubicBezTo>
                  <a:pt x="17832" y="21106"/>
                  <a:pt x="16036" y="20824"/>
                  <a:pt x="14319" y="20711"/>
                </a:cubicBezTo>
                <a:cubicBezTo>
                  <a:pt x="11560" y="20542"/>
                  <a:pt x="8749" y="21444"/>
                  <a:pt x="5991" y="20880"/>
                </a:cubicBezTo>
                <a:cubicBezTo>
                  <a:pt x="5002" y="20711"/>
                  <a:pt x="3961" y="20936"/>
                  <a:pt x="2972" y="20880"/>
                </a:cubicBezTo>
                <a:cubicBezTo>
                  <a:pt x="2295" y="20880"/>
                  <a:pt x="1567" y="21275"/>
                  <a:pt x="916" y="21106"/>
                </a:cubicBezTo>
                <a:cubicBezTo>
                  <a:pt x="-385" y="20767"/>
                  <a:pt x="57" y="16255"/>
                  <a:pt x="135" y="14225"/>
                </a:cubicBezTo>
                <a:cubicBezTo>
                  <a:pt x="240" y="11744"/>
                  <a:pt x="162" y="9206"/>
                  <a:pt x="188" y="6724"/>
                </a:cubicBezTo>
                <a:cubicBezTo>
                  <a:pt x="214" y="5653"/>
                  <a:pt x="292" y="4525"/>
                  <a:pt x="240" y="3510"/>
                </a:cubicBezTo>
                <a:cubicBezTo>
                  <a:pt x="188" y="2551"/>
                  <a:pt x="5" y="1536"/>
                  <a:pt x="188" y="521"/>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3" name="AutoShape 6"/>
          <p:cNvSpPr>
            <a:spLocks/>
          </p:cNvSpPr>
          <p:nvPr/>
        </p:nvSpPr>
        <p:spPr bwMode="auto">
          <a:xfrm>
            <a:off x="4610102" y="4267200"/>
            <a:ext cx="2696098" cy="758134"/>
          </a:xfrm>
          <a:custGeom>
            <a:avLst/>
            <a:gdLst>
              <a:gd name="T0" fmla="+- 0 10800 145"/>
              <a:gd name="T1" fmla="*/ T0 w 21247"/>
              <a:gd name="T2" fmla="+- 0 10800 1001"/>
              <a:gd name="T3" fmla="*/ 10800 h 20266"/>
            </a:gdLst>
            <a:ahLst/>
            <a:cxnLst>
              <a:cxn ang="0">
                <a:pos x="T1" y="T3"/>
              </a:cxn>
            </a:cxnLst>
            <a:rect l="0" t="0" r="r" b="b"/>
            <a:pathLst>
              <a:path w="21247" h="20266">
                <a:moveTo>
                  <a:pt x="854" y="250"/>
                </a:moveTo>
                <a:cubicBezTo>
                  <a:pt x="1854" y="500"/>
                  <a:pt x="2871" y="250"/>
                  <a:pt x="3870" y="250"/>
                </a:cubicBezTo>
                <a:cubicBezTo>
                  <a:pt x="5167" y="250"/>
                  <a:pt x="6465" y="500"/>
                  <a:pt x="7762" y="500"/>
                </a:cubicBezTo>
                <a:cubicBezTo>
                  <a:pt x="8954" y="500"/>
                  <a:pt x="10164" y="83"/>
                  <a:pt x="11374" y="250"/>
                </a:cubicBezTo>
                <a:cubicBezTo>
                  <a:pt x="12513" y="417"/>
                  <a:pt x="13671" y="250"/>
                  <a:pt x="14828" y="250"/>
                </a:cubicBezTo>
                <a:cubicBezTo>
                  <a:pt x="15827" y="250"/>
                  <a:pt x="16809" y="0"/>
                  <a:pt x="17808" y="0"/>
                </a:cubicBezTo>
                <a:cubicBezTo>
                  <a:pt x="18387" y="0"/>
                  <a:pt x="18948" y="0"/>
                  <a:pt x="19526" y="83"/>
                </a:cubicBezTo>
                <a:cubicBezTo>
                  <a:pt x="19895" y="83"/>
                  <a:pt x="20315" y="-84"/>
                  <a:pt x="20684" y="583"/>
                </a:cubicBezTo>
                <a:cubicBezTo>
                  <a:pt x="21455" y="2001"/>
                  <a:pt x="21104" y="7255"/>
                  <a:pt x="21174" y="10341"/>
                </a:cubicBezTo>
                <a:cubicBezTo>
                  <a:pt x="21245" y="13176"/>
                  <a:pt x="21437" y="19015"/>
                  <a:pt x="20649" y="19765"/>
                </a:cubicBezTo>
                <a:cubicBezTo>
                  <a:pt x="19807" y="20599"/>
                  <a:pt x="18755" y="19932"/>
                  <a:pt x="17896" y="19932"/>
                </a:cubicBezTo>
                <a:cubicBezTo>
                  <a:pt x="16300" y="19932"/>
                  <a:pt x="14723" y="20265"/>
                  <a:pt x="13127" y="20265"/>
                </a:cubicBezTo>
                <a:cubicBezTo>
                  <a:pt x="9813" y="20265"/>
                  <a:pt x="6500" y="20265"/>
                  <a:pt x="3204" y="20265"/>
                </a:cubicBezTo>
                <a:cubicBezTo>
                  <a:pt x="2678" y="20265"/>
                  <a:pt x="2152" y="20182"/>
                  <a:pt x="1626" y="20099"/>
                </a:cubicBezTo>
                <a:cubicBezTo>
                  <a:pt x="1275" y="20015"/>
                  <a:pt x="626" y="20599"/>
                  <a:pt x="328" y="19682"/>
                </a:cubicBezTo>
                <a:cubicBezTo>
                  <a:pt x="-5" y="18597"/>
                  <a:pt x="100" y="15762"/>
                  <a:pt x="30" y="14177"/>
                </a:cubicBezTo>
                <a:cubicBezTo>
                  <a:pt x="-40" y="12343"/>
                  <a:pt x="30" y="10758"/>
                  <a:pt x="65" y="8923"/>
                </a:cubicBezTo>
                <a:cubicBezTo>
                  <a:pt x="118" y="5254"/>
                  <a:pt x="-145" y="-1001"/>
                  <a:pt x="1082" y="333"/>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1" name="AutoShape 7"/>
          <p:cNvSpPr>
            <a:spLocks/>
          </p:cNvSpPr>
          <p:nvPr/>
        </p:nvSpPr>
        <p:spPr bwMode="auto">
          <a:xfrm>
            <a:off x="6845303" y="4483100"/>
            <a:ext cx="186974" cy="159114"/>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2" name="Rectangle 96"/>
          <p:cNvSpPr>
            <a:spLocks/>
          </p:cNvSpPr>
          <p:nvPr/>
        </p:nvSpPr>
        <p:spPr bwMode="auto">
          <a:xfrm>
            <a:off x="5073651" y="4415323"/>
            <a:ext cx="1674419" cy="292388"/>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sz="1400" dirty="0" smtClean="0">
                <a:latin typeface="Comic Sans MS" pitchFamily="66" charset="0"/>
                <a:ea typeface="Comic Sans MS" pitchFamily="66" charset="0"/>
                <a:cs typeface="Comic Sans MS" pitchFamily="66" charset="0"/>
                <a:sym typeface="Comic Sans MS" pitchFamily="66" charset="0"/>
              </a:rPr>
              <a:t>按钮下拉</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4" name="Rectangle 100"/>
          <p:cNvSpPr>
            <a:spLocks/>
          </p:cNvSpPr>
          <p:nvPr/>
        </p:nvSpPr>
        <p:spPr bwMode="auto">
          <a:xfrm>
            <a:off x="5811764" y="5348359"/>
            <a:ext cx="614992"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smtClean="0"/>
              <a:t>肺癌</a:t>
            </a:r>
            <a:endParaRPr lang="en-US"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5" name="Rectangle 101"/>
          <p:cNvSpPr>
            <a:spLocks/>
          </p:cNvSpPr>
          <p:nvPr/>
        </p:nvSpPr>
        <p:spPr bwMode="auto">
          <a:xfrm>
            <a:off x="5721995" y="5615059"/>
            <a:ext cx="857997"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smtClean="0"/>
              <a:t>乳腺癌</a:t>
            </a:r>
            <a:endParaRPr lang="en-US"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6" name="Rectangle 45"/>
          <p:cNvSpPr/>
          <p:nvPr/>
        </p:nvSpPr>
        <p:spPr>
          <a:xfrm>
            <a:off x="1524000" y="4038600"/>
            <a:ext cx="2971800" cy="461665"/>
          </a:xfrm>
          <a:prstGeom prst="rect">
            <a:avLst/>
          </a:prstGeom>
        </p:spPr>
        <p:txBody>
          <a:bodyPr wrap="square">
            <a:spAutoFit/>
          </a:bodyPr>
          <a:lstStyle/>
          <a:p>
            <a:r>
              <a:rPr lang="en-US" sz="2400" b="1" dirty="0" smtClean="0"/>
              <a:t>1. </a:t>
            </a:r>
            <a:r>
              <a:rPr lang="zh-CN" altLang="en-US" sz="2400" b="1" dirty="0" smtClean="0"/>
              <a:t>癌症类型</a:t>
            </a:r>
            <a:endParaRPr lang="en-US" sz="2400" b="1" dirty="0"/>
          </a:p>
        </p:txBody>
      </p:sp>
      <p:pic>
        <p:nvPicPr>
          <p:cNvPr id="49" name="Picture 4">
            <a:hlinkClick r:id="rId4" action="ppaction://hlinksldjump"/>
          </p:cNvPr>
          <p:cNvPicPr>
            <a:picLocks noChangeAspect="1" noChangeArrowheads="1"/>
          </p:cNvPicPr>
          <p:nvPr/>
        </p:nvPicPr>
        <p:blipFill>
          <a:blip r:embed="rId5" cstate="print"/>
          <a:srcRect/>
          <a:stretch>
            <a:fillRect/>
          </a:stretch>
        </p:blipFill>
        <p:spPr bwMode="auto">
          <a:xfrm>
            <a:off x="2946400" y="457201"/>
            <a:ext cx="2641600" cy="450273"/>
          </a:xfrm>
          <a:prstGeom prst="rect">
            <a:avLst/>
          </a:prstGeom>
          <a:noFill/>
          <a:ln w="9525">
            <a:noFill/>
            <a:miter lim="800000"/>
            <a:headEnd/>
            <a:tailEnd/>
          </a:ln>
        </p:spPr>
      </p:pic>
      <p:grpSp>
        <p:nvGrpSpPr>
          <p:cNvPr id="56" name="Group 55"/>
          <p:cNvGrpSpPr/>
          <p:nvPr/>
        </p:nvGrpSpPr>
        <p:grpSpPr>
          <a:xfrm>
            <a:off x="1524000" y="-37579"/>
            <a:ext cx="5943600" cy="353943"/>
            <a:chOff x="25400" y="-17679"/>
            <a:chExt cx="8083550" cy="644963"/>
          </a:xfrm>
          <a:solidFill>
            <a:schemeClr val="accent5">
              <a:lumMod val="20000"/>
              <a:lumOff val="80000"/>
            </a:schemeClr>
          </a:solidFill>
        </p:grpSpPr>
        <p:sp>
          <p:nvSpPr>
            <p:cNvPr id="57"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8"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9"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0"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1"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2"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3"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64" name="Picture 63">
            <a:hlinkClick r:id="rId6" action="ppaction://hlinksldjump"/>
          </p:cNvPr>
          <p:cNvPicPr>
            <a:picLocks noChangeAspect="1" noChangeArrowheads="1"/>
          </p:cNvPicPr>
          <p:nvPr/>
        </p:nvPicPr>
        <p:blipFill>
          <a:blip r:embed="rId7" cstate="print"/>
          <a:srcRect/>
          <a:stretch>
            <a:fillRect/>
          </a:stretch>
        </p:blipFill>
        <p:spPr bwMode="auto">
          <a:xfrm>
            <a:off x="1674284" y="514350"/>
            <a:ext cx="611716" cy="400050"/>
          </a:xfrm>
          <a:prstGeom prst="rect">
            <a:avLst/>
          </a:prstGeom>
          <a:noFill/>
          <a:ln w="41275">
            <a:solidFill>
              <a:srgbClr val="0000CC"/>
            </a:solidFill>
            <a:miter lim="800000"/>
            <a:headEnd/>
            <a:tailEnd/>
          </a:ln>
        </p:spPr>
      </p:pic>
      <p:sp>
        <p:nvSpPr>
          <p:cNvPr id="65" name="Rectangle 64"/>
          <p:cNvSpPr/>
          <p:nvPr/>
        </p:nvSpPr>
        <p:spPr>
          <a:xfrm>
            <a:off x="1524000" y="4572001"/>
            <a:ext cx="3276600" cy="646331"/>
          </a:xfrm>
          <a:prstGeom prst="rect">
            <a:avLst/>
          </a:prstGeom>
        </p:spPr>
        <p:txBody>
          <a:bodyPr wrap="square">
            <a:spAutoFit/>
          </a:bodyPr>
          <a:lstStyle/>
          <a:p>
            <a:r>
              <a:rPr lang="zh-CN" altLang="en-US" b="1" dirty="0"/>
              <a:t>你有什么类型的癌症</a:t>
            </a:r>
            <a:r>
              <a:rPr lang="zh-CN" altLang="en-US" b="1" dirty="0" smtClean="0"/>
              <a:t>？</a:t>
            </a:r>
            <a:endParaRPr lang="en-US" altLang="zh-CN" b="1" dirty="0" smtClean="0"/>
          </a:p>
          <a:p>
            <a:r>
              <a:rPr lang="zh-CN" altLang="en-US" b="1" dirty="0" smtClean="0"/>
              <a:t>从</a:t>
            </a:r>
            <a:r>
              <a:rPr lang="zh-CN" altLang="en-US" b="1" dirty="0"/>
              <a:t>下拉式选择癌症类型：</a:t>
            </a:r>
            <a:endParaRPr lang="en-US" b="1" dirty="0"/>
          </a:p>
        </p:txBody>
      </p:sp>
      <p:sp>
        <p:nvSpPr>
          <p:cNvPr id="66" name="Rectangle 99">
            <a:hlinkClick r:id="rId3" action="ppaction://hlinksldjump"/>
          </p:cNvPr>
          <p:cNvSpPr>
            <a:spLocks/>
          </p:cNvSpPr>
          <p:nvPr/>
        </p:nvSpPr>
        <p:spPr bwMode="auto">
          <a:xfrm>
            <a:off x="5029200" y="5029408"/>
            <a:ext cx="1938276"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smtClean="0">
                <a:solidFill>
                  <a:srgbClr val="0000CC"/>
                </a:solidFill>
              </a:rPr>
              <a:t>    胃癌  </a:t>
            </a:r>
            <a:endParaRPr lang="en-US" dirty="0">
              <a:solidFill>
                <a:srgbClr val="0000CC"/>
              </a:solidFill>
              <a:latin typeface="Comic Sans MS" pitchFamily="66" charset="0"/>
              <a:ea typeface="Comic Sans MS" pitchFamily="66" charset="0"/>
              <a:cs typeface="Comic Sans MS" pitchFamily="66" charset="0"/>
              <a:sym typeface="Comic Sans MS" pitchFamily="66" charset="0"/>
            </a:endParaRPr>
          </a:p>
        </p:txBody>
      </p:sp>
      <p:sp>
        <p:nvSpPr>
          <p:cNvPr id="27" name="Rectangle 26"/>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52600" y="914400"/>
            <a:ext cx="5410200" cy="400110"/>
          </a:xfrm>
          <a:prstGeom prst="rect">
            <a:avLst/>
          </a:prstGeom>
          <a:solidFill>
            <a:schemeClr val="accent1">
              <a:lumMod val="20000"/>
              <a:lumOff val="80000"/>
              <a:alpha val="65000"/>
            </a:schemeClr>
          </a:solidFill>
        </p:spPr>
        <p:txBody>
          <a:bodyPr wrap="square" rtlCol="0">
            <a:spAutoFit/>
          </a:bodyPr>
          <a:lstStyle/>
          <a:p>
            <a:pPr algn="ctr"/>
            <a:r>
              <a:rPr lang="en-US" sz="2000" b="1" dirty="0" smtClean="0"/>
              <a:t>Learn About Your Medical Condition &amp; Options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425794" y="0"/>
            <a:ext cx="5943600" cy="2857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8" name="Rectangle 7"/>
          <p:cNvSpPr/>
          <p:nvPr/>
        </p:nvSpPr>
        <p:spPr>
          <a:xfrm>
            <a:off x="1523999" y="2819400"/>
            <a:ext cx="5943601" cy="4038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
            <a:ext cx="1524000" cy="533398"/>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3a. Medical Condition</a:t>
            </a:r>
            <a:endParaRPr lang="en-US" sz="1400" dirty="0">
              <a:solidFill>
                <a:srgbClr val="7030A0"/>
              </a:solidFill>
            </a:endParaRPr>
          </a:p>
        </p:txBody>
      </p:sp>
      <p:sp>
        <p:nvSpPr>
          <p:cNvPr id="55" name="Down Arrow 54">
            <a:hlinkClick r:id="rId2"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utoShape 5"/>
          <p:cNvSpPr>
            <a:spLocks/>
          </p:cNvSpPr>
          <p:nvPr/>
        </p:nvSpPr>
        <p:spPr bwMode="auto">
          <a:xfrm>
            <a:off x="4570150" y="1217267"/>
            <a:ext cx="2717800" cy="2184400"/>
          </a:xfrm>
          <a:custGeom>
            <a:avLst/>
            <a:gdLst>
              <a:gd name="T0" fmla="+- 0 10800 385"/>
              <a:gd name="T1" fmla="*/ T0 w 21191"/>
              <a:gd name="T2" fmla="+- 0 10800 156"/>
              <a:gd name="T3" fmla="*/ 10800 h 21148"/>
            </a:gdLst>
            <a:ahLst/>
            <a:cxnLst>
              <a:cxn ang="0">
                <a:pos x="T1" y="T3"/>
              </a:cxn>
            </a:cxnLst>
            <a:rect l="0" t="0" r="r" b="b"/>
            <a:pathLst>
              <a:path w="21191" h="21148">
                <a:moveTo>
                  <a:pt x="214" y="182"/>
                </a:moveTo>
                <a:cubicBezTo>
                  <a:pt x="1645" y="-156"/>
                  <a:pt x="3206" y="70"/>
                  <a:pt x="4664" y="126"/>
                </a:cubicBezTo>
                <a:cubicBezTo>
                  <a:pt x="7214" y="295"/>
                  <a:pt x="9790" y="126"/>
                  <a:pt x="12341" y="408"/>
                </a:cubicBezTo>
                <a:cubicBezTo>
                  <a:pt x="15282" y="690"/>
                  <a:pt x="18222" y="352"/>
                  <a:pt x="21137" y="634"/>
                </a:cubicBezTo>
                <a:cubicBezTo>
                  <a:pt x="21189" y="3059"/>
                  <a:pt x="21059" y="5484"/>
                  <a:pt x="21085" y="7852"/>
                </a:cubicBezTo>
                <a:cubicBezTo>
                  <a:pt x="21111" y="9149"/>
                  <a:pt x="21085" y="10447"/>
                  <a:pt x="21059" y="11744"/>
                </a:cubicBezTo>
                <a:cubicBezTo>
                  <a:pt x="21033" y="13041"/>
                  <a:pt x="21215" y="14225"/>
                  <a:pt x="21189" y="15522"/>
                </a:cubicBezTo>
                <a:cubicBezTo>
                  <a:pt x="21163" y="16086"/>
                  <a:pt x="21085" y="16707"/>
                  <a:pt x="21085" y="17327"/>
                </a:cubicBezTo>
                <a:cubicBezTo>
                  <a:pt x="21059" y="17947"/>
                  <a:pt x="21137" y="18455"/>
                  <a:pt x="21111" y="19075"/>
                </a:cubicBezTo>
                <a:cubicBezTo>
                  <a:pt x="21033" y="20880"/>
                  <a:pt x="20174" y="20711"/>
                  <a:pt x="19549" y="20824"/>
                </a:cubicBezTo>
                <a:cubicBezTo>
                  <a:pt x="17832" y="21106"/>
                  <a:pt x="16036" y="20824"/>
                  <a:pt x="14319" y="20711"/>
                </a:cubicBezTo>
                <a:cubicBezTo>
                  <a:pt x="11560" y="20542"/>
                  <a:pt x="8749" y="21444"/>
                  <a:pt x="5991" y="20880"/>
                </a:cubicBezTo>
                <a:cubicBezTo>
                  <a:pt x="5002" y="20711"/>
                  <a:pt x="3961" y="20936"/>
                  <a:pt x="2972" y="20880"/>
                </a:cubicBezTo>
                <a:cubicBezTo>
                  <a:pt x="2295" y="20880"/>
                  <a:pt x="1567" y="21275"/>
                  <a:pt x="916" y="21106"/>
                </a:cubicBezTo>
                <a:cubicBezTo>
                  <a:pt x="-385" y="20767"/>
                  <a:pt x="57" y="16255"/>
                  <a:pt x="135" y="14225"/>
                </a:cubicBezTo>
                <a:cubicBezTo>
                  <a:pt x="240" y="11744"/>
                  <a:pt x="162" y="9206"/>
                  <a:pt x="188" y="6724"/>
                </a:cubicBezTo>
                <a:cubicBezTo>
                  <a:pt x="214" y="5653"/>
                  <a:pt x="292" y="4525"/>
                  <a:pt x="240" y="3510"/>
                </a:cubicBezTo>
                <a:cubicBezTo>
                  <a:pt x="188" y="2551"/>
                  <a:pt x="5" y="1536"/>
                  <a:pt x="188" y="521"/>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6" name="AutoShape 6"/>
          <p:cNvSpPr>
            <a:spLocks/>
          </p:cNvSpPr>
          <p:nvPr/>
        </p:nvSpPr>
        <p:spPr bwMode="auto">
          <a:xfrm>
            <a:off x="4584702" y="838200"/>
            <a:ext cx="2696098" cy="758134"/>
          </a:xfrm>
          <a:custGeom>
            <a:avLst/>
            <a:gdLst>
              <a:gd name="T0" fmla="+- 0 10800 145"/>
              <a:gd name="T1" fmla="*/ T0 w 21247"/>
              <a:gd name="T2" fmla="+- 0 10800 1001"/>
              <a:gd name="T3" fmla="*/ 10800 h 20266"/>
            </a:gdLst>
            <a:ahLst/>
            <a:cxnLst>
              <a:cxn ang="0">
                <a:pos x="T1" y="T3"/>
              </a:cxn>
            </a:cxnLst>
            <a:rect l="0" t="0" r="r" b="b"/>
            <a:pathLst>
              <a:path w="21247" h="20266">
                <a:moveTo>
                  <a:pt x="854" y="250"/>
                </a:moveTo>
                <a:cubicBezTo>
                  <a:pt x="1854" y="500"/>
                  <a:pt x="2871" y="250"/>
                  <a:pt x="3870" y="250"/>
                </a:cubicBezTo>
                <a:cubicBezTo>
                  <a:pt x="5167" y="250"/>
                  <a:pt x="6465" y="500"/>
                  <a:pt x="7762" y="500"/>
                </a:cubicBezTo>
                <a:cubicBezTo>
                  <a:pt x="8954" y="500"/>
                  <a:pt x="10164" y="83"/>
                  <a:pt x="11374" y="250"/>
                </a:cubicBezTo>
                <a:cubicBezTo>
                  <a:pt x="12513" y="417"/>
                  <a:pt x="13671" y="250"/>
                  <a:pt x="14828" y="250"/>
                </a:cubicBezTo>
                <a:cubicBezTo>
                  <a:pt x="15827" y="250"/>
                  <a:pt x="16809" y="0"/>
                  <a:pt x="17808" y="0"/>
                </a:cubicBezTo>
                <a:cubicBezTo>
                  <a:pt x="18387" y="0"/>
                  <a:pt x="18948" y="0"/>
                  <a:pt x="19526" y="83"/>
                </a:cubicBezTo>
                <a:cubicBezTo>
                  <a:pt x="19895" y="83"/>
                  <a:pt x="20315" y="-84"/>
                  <a:pt x="20684" y="583"/>
                </a:cubicBezTo>
                <a:cubicBezTo>
                  <a:pt x="21455" y="2001"/>
                  <a:pt x="21104" y="7255"/>
                  <a:pt x="21174" y="10341"/>
                </a:cubicBezTo>
                <a:cubicBezTo>
                  <a:pt x="21245" y="13176"/>
                  <a:pt x="21437" y="19015"/>
                  <a:pt x="20649" y="19765"/>
                </a:cubicBezTo>
                <a:cubicBezTo>
                  <a:pt x="19807" y="20599"/>
                  <a:pt x="18755" y="19932"/>
                  <a:pt x="17896" y="19932"/>
                </a:cubicBezTo>
                <a:cubicBezTo>
                  <a:pt x="16300" y="19932"/>
                  <a:pt x="14723" y="20265"/>
                  <a:pt x="13127" y="20265"/>
                </a:cubicBezTo>
                <a:cubicBezTo>
                  <a:pt x="9813" y="20265"/>
                  <a:pt x="6500" y="20265"/>
                  <a:pt x="3204" y="20265"/>
                </a:cubicBezTo>
                <a:cubicBezTo>
                  <a:pt x="2678" y="20265"/>
                  <a:pt x="2152" y="20182"/>
                  <a:pt x="1626" y="20099"/>
                </a:cubicBezTo>
                <a:cubicBezTo>
                  <a:pt x="1275" y="20015"/>
                  <a:pt x="626" y="20599"/>
                  <a:pt x="328" y="19682"/>
                </a:cubicBezTo>
                <a:cubicBezTo>
                  <a:pt x="-5" y="18597"/>
                  <a:pt x="100" y="15762"/>
                  <a:pt x="30" y="14177"/>
                </a:cubicBezTo>
                <a:cubicBezTo>
                  <a:pt x="-40" y="12343"/>
                  <a:pt x="30" y="10758"/>
                  <a:pt x="65" y="8923"/>
                </a:cubicBezTo>
                <a:cubicBezTo>
                  <a:pt x="118" y="5254"/>
                  <a:pt x="-145" y="-1001"/>
                  <a:pt x="1082" y="333"/>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9" name="Rectangle 100"/>
          <p:cNvSpPr>
            <a:spLocks/>
          </p:cNvSpPr>
          <p:nvPr/>
        </p:nvSpPr>
        <p:spPr bwMode="auto">
          <a:xfrm>
            <a:off x="4876800" y="1855857"/>
            <a:ext cx="1143000"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smtClean="0"/>
              <a:t>阶段 </a:t>
            </a:r>
            <a:r>
              <a:rPr lang="en-US" altLang="zh-CN" dirty="0" smtClean="0"/>
              <a:t>I</a:t>
            </a:r>
            <a:endParaRPr lang="en-US"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34" name="Rectangle 33"/>
          <p:cNvSpPr/>
          <p:nvPr/>
        </p:nvSpPr>
        <p:spPr>
          <a:xfrm>
            <a:off x="1524000" y="1143000"/>
            <a:ext cx="3273206" cy="923330"/>
          </a:xfrm>
          <a:prstGeom prst="rect">
            <a:avLst/>
          </a:prstGeom>
        </p:spPr>
        <p:txBody>
          <a:bodyPr wrap="square">
            <a:spAutoFit/>
          </a:bodyPr>
          <a:lstStyle/>
          <a:p>
            <a:r>
              <a:rPr lang="zh-CN" altLang="en-US" b="1" dirty="0"/>
              <a:t>你的癌症是什么</a:t>
            </a:r>
            <a:r>
              <a:rPr lang="zh-CN" altLang="en-US" b="1" dirty="0" smtClean="0"/>
              <a:t>阶段 </a:t>
            </a:r>
            <a:r>
              <a:rPr lang="en-US" b="1" dirty="0" smtClean="0"/>
              <a:t>?  </a:t>
            </a:r>
          </a:p>
          <a:p>
            <a:endParaRPr lang="en-US" altLang="zh-CN" b="1" dirty="0"/>
          </a:p>
          <a:p>
            <a:r>
              <a:rPr lang="zh-CN" altLang="en-US" b="1" dirty="0" smtClean="0"/>
              <a:t>从下拉按钮中选择癌症阶段</a:t>
            </a:r>
            <a:r>
              <a:rPr lang="en-US" b="1" dirty="0" smtClean="0"/>
              <a:t>:</a:t>
            </a:r>
            <a:endParaRPr lang="en-US" b="1" dirty="0"/>
          </a:p>
        </p:txBody>
      </p:sp>
      <p:sp>
        <p:nvSpPr>
          <p:cNvPr id="35" name="Rectangle 99">
            <a:hlinkClick r:id="rId3" action="ppaction://hlinksldjump"/>
          </p:cNvPr>
          <p:cNvSpPr>
            <a:spLocks/>
          </p:cNvSpPr>
          <p:nvPr/>
        </p:nvSpPr>
        <p:spPr bwMode="auto">
          <a:xfrm>
            <a:off x="4762500" y="2378214"/>
            <a:ext cx="1371600"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smtClean="0"/>
              <a:t>阶段 </a:t>
            </a:r>
            <a:r>
              <a:rPr lang="en-US" altLang="zh-CN" dirty="0" smtClean="0">
                <a:solidFill>
                  <a:srgbClr val="0000CC"/>
                </a:solidFill>
              </a:rPr>
              <a:t>III</a:t>
            </a:r>
            <a:endParaRPr lang="en-US" dirty="0">
              <a:solidFill>
                <a:srgbClr val="0000CC"/>
              </a:solidFill>
              <a:latin typeface="Comic Sans MS" pitchFamily="66" charset="0"/>
              <a:ea typeface="Comic Sans MS" pitchFamily="66" charset="0"/>
              <a:cs typeface="Comic Sans MS" pitchFamily="66" charset="0"/>
              <a:sym typeface="Comic Sans MS" pitchFamily="66" charset="0"/>
            </a:endParaRPr>
          </a:p>
        </p:txBody>
      </p:sp>
      <p:sp>
        <p:nvSpPr>
          <p:cNvPr id="36" name="AutoShape 7"/>
          <p:cNvSpPr>
            <a:spLocks/>
          </p:cNvSpPr>
          <p:nvPr/>
        </p:nvSpPr>
        <p:spPr bwMode="auto">
          <a:xfrm>
            <a:off x="6819903" y="1070789"/>
            <a:ext cx="186974" cy="159114"/>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7" name="Rectangle 96"/>
          <p:cNvSpPr>
            <a:spLocks/>
          </p:cNvSpPr>
          <p:nvPr/>
        </p:nvSpPr>
        <p:spPr bwMode="auto">
          <a:xfrm>
            <a:off x="5048251" y="1003012"/>
            <a:ext cx="1674419" cy="292388"/>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按钮下拉</a:t>
            </a:r>
            <a:endParaRPr lang="en-US" sz="1400" dirty="0">
              <a:latin typeface="Comic Sans MS" pitchFamily="66" charset="0"/>
              <a:ea typeface="Comic Sans MS" pitchFamily="66" charset="0"/>
              <a:cs typeface="Comic Sans MS" pitchFamily="66" charset="0"/>
              <a:sym typeface="Comic Sans MS" pitchFamily="66" charset="0"/>
            </a:endParaRPr>
          </a:p>
        </p:txBody>
      </p:sp>
      <p:sp>
        <p:nvSpPr>
          <p:cNvPr id="38" name="Rectangle 37"/>
          <p:cNvSpPr/>
          <p:nvPr/>
        </p:nvSpPr>
        <p:spPr>
          <a:xfrm>
            <a:off x="1524000" y="499289"/>
            <a:ext cx="2971800" cy="461665"/>
          </a:xfrm>
          <a:prstGeom prst="rect">
            <a:avLst/>
          </a:prstGeom>
        </p:spPr>
        <p:txBody>
          <a:bodyPr wrap="square">
            <a:spAutoFit/>
          </a:bodyPr>
          <a:lstStyle/>
          <a:p>
            <a:r>
              <a:rPr lang="en-US" sz="2400" b="1" dirty="0" smtClean="0"/>
              <a:t>2. </a:t>
            </a:r>
            <a:r>
              <a:rPr lang="zh-CN" altLang="en-US" sz="2400" b="1" dirty="0" smtClean="0"/>
              <a:t>癌症阶段</a:t>
            </a:r>
            <a:endParaRPr lang="en-US" sz="2400" b="1" dirty="0"/>
          </a:p>
        </p:txBody>
      </p:sp>
      <p:sp>
        <p:nvSpPr>
          <p:cNvPr id="39" name="Rectangle 100"/>
          <p:cNvSpPr>
            <a:spLocks/>
          </p:cNvSpPr>
          <p:nvPr/>
        </p:nvSpPr>
        <p:spPr bwMode="auto">
          <a:xfrm>
            <a:off x="4876800" y="2084457"/>
            <a:ext cx="1143000"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smtClean="0"/>
              <a:t>阶段 </a:t>
            </a:r>
            <a:r>
              <a:rPr lang="en-US" altLang="zh-CN" dirty="0" smtClean="0"/>
              <a:t>II</a:t>
            </a:r>
            <a:endParaRPr lang="en-US"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8" name="Rectangle 100"/>
          <p:cNvSpPr>
            <a:spLocks/>
          </p:cNvSpPr>
          <p:nvPr/>
        </p:nvSpPr>
        <p:spPr bwMode="auto">
          <a:xfrm>
            <a:off x="4876800" y="1600200"/>
            <a:ext cx="1143000"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smtClean="0"/>
              <a:t>阶段</a:t>
            </a:r>
            <a:r>
              <a:rPr lang="en-US" altLang="zh-CN" dirty="0" smtClean="0"/>
              <a:t> 0</a:t>
            </a:r>
            <a:endParaRPr lang="en-US"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58" name="Rectangle 100"/>
          <p:cNvSpPr>
            <a:spLocks/>
          </p:cNvSpPr>
          <p:nvPr/>
        </p:nvSpPr>
        <p:spPr bwMode="auto">
          <a:xfrm>
            <a:off x="4876800" y="2541657"/>
            <a:ext cx="1143000"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a:t>阶段</a:t>
            </a:r>
            <a:r>
              <a:rPr lang="en-US" altLang="zh-CN" dirty="0" smtClean="0"/>
              <a:t>IV</a:t>
            </a:r>
            <a:endParaRPr lang="en-US"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59" name="Rectangle 100"/>
          <p:cNvSpPr>
            <a:spLocks/>
          </p:cNvSpPr>
          <p:nvPr/>
        </p:nvSpPr>
        <p:spPr bwMode="auto">
          <a:xfrm>
            <a:off x="5057775" y="2873039"/>
            <a:ext cx="1143000" cy="353943"/>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dirty="0">
                <a:sym typeface="Comic Sans MS" pitchFamily="66" charset="0"/>
              </a:rPr>
              <a:t>复发性</a:t>
            </a:r>
            <a:endParaRPr lang="en-US"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60" name="AutoShape 6">
            <a:hlinkClick r:id="rId3" action="ppaction://hlinksldjump"/>
          </p:cNvPr>
          <p:cNvSpPr>
            <a:spLocks/>
          </p:cNvSpPr>
          <p:nvPr/>
        </p:nvSpPr>
        <p:spPr bwMode="auto">
          <a:xfrm>
            <a:off x="3810000" y="3886200"/>
            <a:ext cx="1247775" cy="482600"/>
          </a:xfrm>
          <a:custGeom>
            <a:avLst/>
            <a:gdLst>
              <a:gd name="T0" fmla="+- 0 10800 220"/>
              <a:gd name="T1" fmla="*/ T0 w 21239"/>
              <a:gd name="T2" fmla="+- 0 10800 93"/>
              <a:gd name="T3" fmla="*/ 10800 h 21256"/>
            </a:gdLst>
            <a:ahLst/>
            <a:cxnLst>
              <a:cxn ang="0">
                <a:pos x="T1" y="T3"/>
              </a:cxn>
            </a:cxnLst>
            <a:rect l="0" t="0" r="r" b="b"/>
            <a:pathLst>
              <a:path w="21239" h="21256">
                <a:moveTo>
                  <a:pt x="896" y="0"/>
                </a:moveTo>
                <a:cubicBezTo>
                  <a:pt x="2768" y="652"/>
                  <a:pt x="4748" y="0"/>
                  <a:pt x="6620" y="0"/>
                </a:cubicBezTo>
                <a:cubicBezTo>
                  <a:pt x="8456" y="0"/>
                  <a:pt x="10292" y="0"/>
                  <a:pt x="12128" y="0"/>
                </a:cubicBezTo>
                <a:cubicBezTo>
                  <a:pt x="14072" y="0"/>
                  <a:pt x="16016" y="93"/>
                  <a:pt x="17960" y="93"/>
                </a:cubicBezTo>
                <a:cubicBezTo>
                  <a:pt x="18716" y="93"/>
                  <a:pt x="19508" y="0"/>
                  <a:pt x="20264" y="186"/>
                </a:cubicBezTo>
                <a:cubicBezTo>
                  <a:pt x="21380" y="466"/>
                  <a:pt x="21128" y="2421"/>
                  <a:pt x="21092" y="4655"/>
                </a:cubicBezTo>
                <a:cubicBezTo>
                  <a:pt x="21056" y="8566"/>
                  <a:pt x="21200" y="12755"/>
                  <a:pt x="21236" y="16666"/>
                </a:cubicBezTo>
                <a:cubicBezTo>
                  <a:pt x="21272" y="19366"/>
                  <a:pt x="21020" y="20390"/>
                  <a:pt x="20012" y="20762"/>
                </a:cubicBezTo>
                <a:cubicBezTo>
                  <a:pt x="19148" y="21135"/>
                  <a:pt x="18248" y="21042"/>
                  <a:pt x="17348" y="21042"/>
                </a:cubicBezTo>
                <a:cubicBezTo>
                  <a:pt x="12632" y="21042"/>
                  <a:pt x="7880" y="21135"/>
                  <a:pt x="3128" y="21135"/>
                </a:cubicBezTo>
                <a:cubicBezTo>
                  <a:pt x="2408" y="21135"/>
                  <a:pt x="1436" y="21507"/>
                  <a:pt x="716" y="20948"/>
                </a:cubicBezTo>
                <a:cubicBezTo>
                  <a:pt x="-220" y="20204"/>
                  <a:pt x="32" y="17504"/>
                  <a:pt x="32" y="15455"/>
                </a:cubicBezTo>
                <a:cubicBezTo>
                  <a:pt x="32" y="11266"/>
                  <a:pt x="-40" y="6983"/>
                  <a:pt x="32" y="2979"/>
                </a:cubicBezTo>
                <a:cubicBezTo>
                  <a:pt x="68" y="1490"/>
                  <a:pt x="356" y="-93"/>
                  <a:pt x="1004" y="93"/>
                </a:cubicBezTo>
              </a:path>
            </a:pathLst>
          </a:custGeom>
          <a:solidFill>
            <a:srgbClr val="FFFFFF"/>
          </a:solidFill>
          <a:ln w="25400" cap="flat">
            <a:solidFill>
              <a:srgbClr val="0000FF"/>
            </a:solidFill>
            <a:prstDash val="solid"/>
            <a:miter lim="800000"/>
            <a:headEnd type="none" w="med" len="med"/>
            <a:tailEnd type="none" w="med" len="med"/>
          </a:ln>
        </p:spPr>
        <p:txBody>
          <a:bodyPr lIns="0" tIns="0" rIns="0" bIns="0"/>
          <a:lstStyle/>
          <a:p>
            <a:endParaRPr lang="en-US"/>
          </a:p>
        </p:txBody>
      </p:sp>
      <p:sp>
        <p:nvSpPr>
          <p:cNvPr id="61" name="Rectangle 54">
            <a:hlinkClick r:id="rId3" action="ppaction://hlinksldjump"/>
          </p:cNvPr>
          <p:cNvSpPr>
            <a:spLocks/>
          </p:cNvSpPr>
          <p:nvPr/>
        </p:nvSpPr>
        <p:spPr bwMode="auto">
          <a:xfrm>
            <a:off x="3810000" y="3976407"/>
            <a:ext cx="1143000" cy="323165"/>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sz="1600" dirty="0">
                <a:latin typeface="Comic Sans MS Bold" charset="0"/>
                <a:ea typeface="Comic Sans MS Bold" charset="0"/>
                <a:cs typeface="Comic Sans MS Bold" charset="0"/>
                <a:sym typeface="Comic Sans MS Bold" charset="0"/>
              </a:rPr>
              <a:t>确定</a:t>
            </a:r>
            <a:endParaRPr lang="en-US" sz="1600" dirty="0">
              <a:solidFill>
                <a:schemeClr val="tx1"/>
              </a:solidFill>
              <a:latin typeface="Comic Sans MS Bold" charset="0"/>
              <a:ea typeface="Comic Sans MS Bold" charset="0"/>
              <a:cs typeface="Comic Sans MS Bold" charset="0"/>
              <a:sym typeface="Comic Sans MS Bold" charset="0"/>
            </a:endParaRPr>
          </a:p>
        </p:txBody>
      </p:sp>
      <p:grpSp>
        <p:nvGrpSpPr>
          <p:cNvPr id="64" name="Group 41"/>
          <p:cNvGrpSpPr/>
          <p:nvPr/>
        </p:nvGrpSpPr>
        <p:grpSpPr>
          <a:xfrm>
            <a:off x="1524000" y="-37580"/>
            <a:ext cx="5943600" cy="353943"/>
            <a:chOff x="25400" y="-17679"/>
            <a:chExt cx="8083550" cy="644963"/>
          </a:xfrm>
          <a:solidFill>
            <a:schemeClr val="accent5">
              <a:lumMod val="20000"/>
              <a:lumOff val="80000"/>
            </a:schemeClr>
          </a:solidFill>
        </p:grpSpPr>
        <p:sp>
          <p:nvSpPr>
            <p:cNvPr id="65"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6"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7"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8"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9"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70"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71"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treatment reuse 3.jpg"/>
          <p:cNvPicPr>
            <a:picLocks noChangeAspect="1"/>
          </p:cNvPicPr>
          <p:nvPr/>
        </p:nvPicPr>
        <p:blipFill>
          <a:blip r:embed="rId2" cstate="print"/>
          <a:stretch>
            <a:fillRect/>
          </a:stretch>
        </p:blipFill>
        <p:spPr>
          <a:xfrm>
            <a:off x="1524000" y="1083084"/>
            <a:ext cx="5943600" cy="2803116"/>
          </a:xfrm>
          <a:prstGeom prst="rect">
            <a:avLst/>
          </a:prstGeom>
        </p:spPr>
      </p:pic>
      <p:sp>
        <p:nvSpPr>
          <p:cNvPr id="8" name="Rectangle 7"/>
          <p:cNvSpPr/>
          <p:nvPr/>
        </p:nvSpPr>
        <p:spPr>
          <a:xfrm>
            <a:off x="1524000" y="3886200"/>
            <a:ext cx="5943600" cy="2971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23" name="TextBox 22"/>
          <p:cNvSpPr txBox="1"/>
          <p:nvPr/>
        </p:nvSpPr>
        <p:spPr>
          <a:xfrm>
            <a:off x="1524000" y="1382796"/>
            <a:ext cx="6019800" cy="2339098"/>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dirty="0"/>
              <a:t>星生命</a:t>
            </a:r>
            <a:r>
              <a:rPr lang="en-US" altLang="zh-CN" dirty="0"/>
              <a:t>…..</a:t>
            </a:r>
            <a:endParaRPr lang="zh-CN" altLang="en-US" dirty="0"/>
          </a:p>
          <a:p>
            <a:r>
              <a:rPr lang="zh-CN" altLang="en-US" dirty="0"/>
              <a:t>现在你已经了解了你的癌症，比较了治疗方案</a:t>
            </a:r>
            <a:r>
              <a:rPr lang="zh-CN" altLang="en-US" dirty="0" smtClean="0"/>
              <a:t>，与</a:t>
            </a:r>
            <a:r>
              <a:rPr lang="zh-CN" altLang="en-US" dirty="0"/>
              <a:t>别人</a:t>
            </a:r>
            <a:r>
              <a:rPr lang="zh-CN" altLang="en-US" dirty="0" smtClean="0"/>
              <a:t>讨论</a:t>
            </a:r>
            <a:r>
              <a:rPr lang="zh-CN" altLang="en-US" dirty="0"/>
              <a:t>了你</a:t>
            </a:r>
            <a:r>
              <a:rPr lang="zh-CN" altLang="en-US" dirty="0" smtClean="0"/>
              <a:t>的护理选择，</a:t>
            </a:r>
            <a:r>
              <a:rPr lang="zh-CN" altLang="en-US" dirty="0"/>
              <a:t>你现在已经</a:t>
            </a:r>
            <a:r>
              <a:rPr lang="zh-CN" altLang="en-US" dirty="0" smtClean="0"/>
              <a:t>准备好</a:t>
            </a:r>
            <a:r>
              <a:rPr lang="zh-CN" altLang="en-US" dirty="0"/>
              <a:t>对你的治疗</a:t>
            </a:r>
            <a:r>
              <a:rPr lang="zh-CN" altLang="en-US" dirty="0" smtClean="0"/>
              <a:t>做出决定！</a:t>
            </a:r>
            <a:r>
              <a:rPr lang="en-US" altLang="zh-CN" dirty="0" err="1"/>
              <a:t>lifestar</a:t>
            </a:r>
            <a:r>
              <a:rPr lang="zh-CN" altLang="en-US" dirty="0"/>
              <a:t>提供以下支持服务来帮助你</a:t>
            </a:r>
            <a:r>
              <a:rPr lang="zh-CN" altLang="en-US" dirty="0" smtClean="0"/>
              <a:t>走向</a:t>
            </a:r>
            <a:r>
              <a:rPr lang="zh-CN" altLang="en-US" dirty="0"/>
              <a:t>康复</a:t>
            </a:r>
            <a:r>
              <a:rPr lang="zh-CN" altLang="en-US" dirty="0" smtClean="0"/>
              <a:t>：</a:t>
            </a:r>
            <a:r>
              <a:rPr lang="en-US" sz="2000" dirty="0" smtClean="0"/>
              <a:t>	</a:t>
            </a:r>
            <a:endParaRPr lang="en-US" dirty="0"/>
          </a:p>
          <a:p>
            <a:r>
              <a:rPr lang="zh-CN" altLang="en-US" dirty="0" smtClean="0"/>
              <a:t>         二次诊断</a:t>
            </a:r>
            <a:r>
              <a:rPr lang="en-US" dirty="0" smtClean="0"/>
              <a:t> (</a:t>
            </a:r>
            <a:r>
              <a:rPr lang="zh-CN" altLang="en-US" dirty="0" smtClean="0"/>
              <a:t>美国</a:t>
            </a:r>
            <a:r>
              <a:rPr lang="en-US" dirty="0" smtClean="0"/>
              <a:t>)...</a:t>
            </a:r>
            <a:r>
              <a:rPr lang="en-US" dirty="0" smtClean="0">
                <a:solidFill>
                  <a:srgbClr val="0000CC"/>
                </a:solidFill>
                <a:hlinkClick r:id="rId3" action="ppaction://hlinksldjump"/>
              </a:rPr>
              <a:t>click to chat with an agent</a:t>
            </a:r>
            <a:endParaRPr lang="en-US" dirty="0" smtClean="0">
              <a:solidFill>
                <a:srgbClr val="0000CC"/>
              </a:solidFill>
            </a:endParaRPr>
          </a:p>
          <a:p>
            <a:pPr lvl="1"/>
            <a:r>
              <a:rPr lang="zh-CN" altLang="en-US" dirty="0" smtClean="0"/>
              <a:t>医疗旅游 </a:t>
            </a:r>
            <a:r>
              <a:rPr lang="en-US" dirty="0" smtClean="0"/>
              <a:t>(</a:t>
            </a:r>
            <a:r>
              <a:rPr lang="zh-CN" altLang="en-US" dirty="0" smtClean="0"/>
              <a:t>美国</a:t>
            </a:r>
            <a:r>
              <a:rPr lang="en-US" dirty="0" smtClean="0"/>
              <a:t>)…</a:t>
            </a:r>
            <a:r>
              <a:rPr lang="en-US" dirty="0" smtClean="0">
                <a:solidFill>
                  <a:srgbClr val="0000CC"/>
                </a:solidFill>
              </a:rPr>
              <a:t> </a:t>
            </a:r>
            <a:r>
              <a:rPr lang="en-US" dirty="0" smtClean="0">
                <a:solidFill>
                  <a:srgbClr val="0000CC"/>
                </a:solidFill>
                <a:hlinkClick r:id="rId4" action="ppaction://hlinksldjump"/>
              </a:rPr>
              <a:t>click to chat with an agent</a:t>
            </a:r>
            <a:endParaRPr lang="en-US" dirty="0" smtClean="0"/>
          </a:p>
          <a:p>
            <a:pPr lvl="1"/>
            <a:r>
              <a:rPr lang="zh-CN" altLang="en-US" dirty="0"/>
              <a:t>临床试验服务</a:t>
            </a:r>
            <a:r>
              <a:rPr lang="en-US" dirty="0" smtClean="0"/>
              <a:t>…</a:t>
            </a:r>
            <a:r>
              <a:rPr lang="en-US" dirty="0" smtClean="0">
                <a:solidFill>
                  <a:srgbClr val="0000CC"/>
                </a:solidFill>
              </a:rPr>
              <a:t> </a:t>
            </a:r>
            <a:r>
              <a:rPr lang="en-US" dirty="0" smtClean="0">
                <a:solidFill>
                  <a:srgbClr val="0000CC"/>
                </a:solidFill>
                <a:hlinkClick r:id="rId5" action="ppaction://hlinksldjump"/>
              </a:rPr>
              <a:t>click to chat with an agent</a:t>
            </a:r>
            <a:endParaRPr lang="en-US" dirty="0" smtClean="0"/>
          </a:p>
          <a:p>
            <a:pPr lvl="1"/>
            <a:r>
              <a:rPr lang="zh-CN" altLang="en-US" dirty="0"/>
              <a:t>家庭护理服务和康复服务</a:t>
            </a:r>
            <a:r>
              <a:rPr lang="en-US" dirty="0" smtClean="0"/>
              <a:t>…</a:t>
            </a:r>
            <a:r>
              <a:rPr lang="en-US" dirty="0" smtClean="0">
                <a:solidFill>
                  <a:srgbClr val="0000CC"/>
                </a:solidFill>
              </a:rPr>
              <a:t> </a:t>
            </a:r>
            <a:r>
              <a:rPr lang="en-US" dirty="0" smtClean="0">
                <a:solidFill>
                  <a:srgbClr val="0000CC"/>
                </a:solidFill>
                <a:hlinkClick r:id="rId6" action="ppaction://hlinksldjump"/>
              </a:rPr>
              <a:t>click to chat with an agent</a:t>
            </a:r>
            <a:endParaRPr lang="en-US" dirty="0" smtClean="0"/>
          </a:p>
        </p:txBody>
      </p:sp>
      <p:sp>
        <p:nvSpPr>
          <p:cNvPr id="33" name="Rectangle 32"/>
          <p:cNvSpPr/>
          <p:nvPr/>
        </p:nvSpPr>
        <p:spPr>
          <a:xfrm>
            <a:off x="1600200" y="5036106"/>
            <a:ext cx="2895600" cy="646331"/>
          </a:xfrm>
          <a:prstGeom prst="rect">
            <a:avLst/>
          </a:prstGeom>
          <a:solidFill>
            <a:schemeClr val="bg1"/>
          </a:solidFill>
        </p:spPr>
        <p:txBody>
          <a:bodyPr wrap="square">
            <a:spAutoFit/>
          </a:bodyPr>
          <a:lstStyle/>
          <a:p>
            <a:r>
              <a:rPr lang="zh-CN" altLang="en-US" dirty="0" smtClean="0"/>
              <a:t>医院排行</a:t>
            </a:r>
            <a:r>
              <a:rPr lang="en-US" dirty="0" smtClean="0"/>
              <a:t> China Hospital ranking </a:t>
            </a:r>
            <a:r>
              <a:rPr lang="en-US" b="1" dirty="0" smtClean="0"/>
              <a:t>:</a:t>
            </a:r>
            <a:endParaRPr lang="en-US" b="1" dirty="0"/>
          </a:p>
        </p:txBody>
      </p:sp>
      <p:sp>
        <p:nvSpPr>
          <p:cNvPr id="36" name="AutoShape 5"/>
          <p:cNvSpPr>
            <a:spLocks/>
          </p:cNvSpPr>
          <p:nvPr/>
        </p:nvSpPr>
        <p:spPr bwMode="auto">
          <a:xfrm>
            <a:off x="4686300" y="4953001"/>
            <a:ext cx="2584451" cy="1987046"/>
          </a:xfrm>
          <a:custGeom>
            <a:avLst/>
            <a:gdLst>
              <a:gd name="T0" fmla="+- 0 10800 385"/>
              <a:gd name="T1" fmla="*/ T0 w 21191"/>
              <a:gd name="T2" fmla="+- 0 10800 156"/>
              <a:gd name="T3" fmla="*/ 10800 h 21148"/>
            </a:gdLst>
            <a:ahLst/>
            <a:cxnLst>
              <a:cxn ang="0">
                <a:pos x="T1" y="T3"/>
              </a:cxn>
            </a:cxnLst>
            <a:rect l="0" t="0" r="r" b="b"/>
            <a:pathLst>
              <a:path w="21191" h="21148">
                <a:moveTo>
                  <a:pt x="214" y="182"/>
                </a:moveTo>
                <a:cubicBezTo>
                  <a:pt x="1645" y="-156"/>
                  <a:pt x="3206" y="70"/>
                  <a:pt x="4664" y="126"/>
                </a:cubicBezTo>
                <a:cubicBezTo>
                  <a:pt x="7214" y="295"/>
                  <a:pt x="9790" y="126"/>
                  <a:pt x="12341" y="408"/>
                </a:cubicBezTo>
                <a:cubicBezTo>
                  <a:pt x="15282" y="690"/>
                  <a:pt x="18222" y="352"/>
                  <a:pt x="21137" y="634"/>
                </a:cubicBezTo>
                <a:cubicBezTo>
                  <a:pt x="21189" y="3059"/>
                  <a:pt x="21059" y="5484"/>
                  <a:pt x="21085" y="7852"/>
                </a:cubicBezTo>
                <a:cubicBezTo>
                  <a:pt x="21111" y="9149"/>
                  <a:pt x="21085" y="10447"/>
                  <a:pt x="21059" y="11744"/>
                </a:cubicBezTo>
                <a:cubicBezTo>
                  <a:pt x="21033" y="13041"/>
                  <a:pt x="21215" y="14225"/>
                  <a:pt x="21189" y="15522"/>
                </a:cubicBezTo>
                <a:cubicBezTo>
                  <a:pt x="21163" y="16086"/>
                  <a:pt x="21085" y="16707"/>
                  <a:pt x="21085" y="17327"/>
                </a:cubicBezTo>
                <a:cubicBezTo>
                  <a:pt x="21059" y="17947"/>
                  <a:pt x="21137" y="18455"/>
                  <a:pt x="21111" y="19075"/>
                </a:cubicBezTo>
                <a:cubicBezTo>
                  <a:pt x="21033" y="20880"/>
                  <a:pt x="20174" y="20711"/>
                  <a:pt x="19549" y="20824"/>
                </a:cubicBezTo>
                <a:cubicBezTo>
                  <a:pt x="17832" y="21106"/>
                  <a:pt x="16036" y="20824"/>
                  <a:pt x="14319" y="20711"/>
                </a:cubicBezTo>
                <a:cubicBezTo>
                  <a:pt x="11560" y="20542"/>
                  <a:pt x="8749" y="21444"/>
                  <a:pt x="5991" y="20880"/>
                </a:cubicBezTo>
                <a:cubicBezTo>
                  <a:pt x="5002" y="20711"/>
                  <a:pt x="3961" y="20936"/>
                  <a:pt x="2972" y="20880"/>
                </a:cubicBezTo>
                <a:cubicBezTo>
                  <a:pt x="2295" y="20880"/>
                  <a:pt x="1567" y="21275"/>
                  <a:pt x="916" y="21106"/>
                </a:cubicBezTo>
                <a:cubicBezTo>
                  <a:pt x="-385" y="20767"/>
                  <a:pt x="57" y="16255"/>
                  <a:pt x="135" y="14225"/>
                </a:cubicBezTo>
                <a:cubicBezTo>
                  <a:pt x="240" y="11744"/>
                  <a:pt x="162" y="9206"/>
                  <a:pt x="188" y="6724"/>
                </a:cubicBezTo>
                <a:cubicBezTo>
                  <a:pt x="214" y="5653"/>
                  <a:pt x="292" y="4525"/>
                  <a:pt x="240" y="3510"/>
                </a:cubicBezTo>
                <a:cubicBezTo>
                  <a:pt x="188" y="2551"/>
                  <a:pt x="5" y="1536"/>
                  <a:pt x="188" y="521"/>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7" name="AutoShape 6"/>
          <p:cNvSpPr>
            <a:spLocks/>
          </p:cNvSpPr>
          <p:nvPr/>
        </p:nvSpPr>
        <p:spPr bwMode="auto">
          <a:xfrm>
            <a:off x="4667248" y="4953000"/>
            <a:ext cx="2563813" cy="514350"/>
          </a:xfrm>
          <a:custGeom>
            <a:avLst/>
            <a:gdLst>
              <a:gd name="T0" fmla="+- 0 10800 145"/>
              <a:gd name="T1" fmla="*/ T0 w 21247"/>
              <a:gd name="T2" fmla="+- 0 10800 1001"/>
              <a:gd name="T3" fmla="*/ 10800 h 20266"/>
            </a:gdLst>
            <a:ahLst/>
            <a:cxnLst>
              <a:cxn ang="0">
                <a:pos x="T1" y="T3"/>
              </a:cxn>
            </a:cxnLst>
            <a:rect l="0" t="0" r="r" b="b"/>
            <a:pathLst>
              <a:path w="21247" h="20266">
                <a:moveTo>
                  <a:pt x="854" y="250"/>
                </a:moveTo>
                <a:cubicBezTo>
                  <a:pt x="1854" y="500"/>
                  <a:pt x="2871" y="250"/>
                  <a:pt x="3870" y="250"/>
                </a:cubicBezTo>
                <a:cubicBezTo>
                  <a:pt x="5167" y="250"/>
                  <a:pt x="6465" y="500"/>
                  <a:pt x="7762" y="500"/>
                </a:cubicBezTo>
                <a:cubicBezTo>
                  <a:pt x="8954" y="500"/>
                  <a:pt x="10164" y="83"/>
                  <a:pt x="11374" y="250"/>
                </a:cubicBezTo>
                <a:cubicBezTo>
                  <a:pt x="12513" y="417"/>
                  <a:pt x="13671" y="250"/>
                  <a:pt x="14828" y="250"/>
                </a:cubicBezTo>
                <a:cubicBezTo>
                  <a:pt x="15827" y="250"/>
                  <a:pt x="16809" y="0"/>
                  <a:pt x="17808" y="0"/>
                </a:cubicBezTo>
                <a:cubicBezTo>
                  <a:pt x="18387" y="0"/>
                  <a:pt x="18948" y="0"/>
                  <a:pt x="19526" y="83"/>
                </a:cubicBezTo>
                <a:cubicBezTo>
                  <a:pt x="19895" y="83"/>
                  <a:pt x="20315" y="-84"/>
                  <a:pt x="20684" y="583"/>
                </a:cubicBezTo>
                <a:cubicBezTo>
                  <a:pt x="21455" y="2001"/>
                  <a:pt x="21104" y="7255"/>
                  <a:pt x="21174" y="10341"/>
                </a:cubicBezTo>
                <a:cubicBezTo>
                  <a:pt x="21245" y="13176"/>
                  <a:pt x="21437" y="19015"/>
                  <a:pt x="20649" y="19765"/>
                </a:cubicBezTo>
                <a:cubicBezTo>
                  <a:pt x="19807" y="20599"/>
                  <a:pt x="18755" y="19932"/>
                  <a:pt x="17896" y="19932"/>
                </a:cubicBezTo>
                <a:cubicBezTo>
                  <a:pt x="16300" y="19932"/>
                  <a:pt x="14723" y="20265"/>
                  <a:pt x="13127" y="20265"/>
                </a:cubicBezTo>
                <a:cubicBezTo>
                  <a:pt x="9813" y="20265"/>
                  <a:pt x="6500" y="20265"/>
                  <a:pt x="3204" y="20265"/>
                </a:cubicBezTo>
                <a:cubicBezTo>
                  <a:pt x="2678" y="20265"/>
                  <a:pt x="2152" y="20182"/>
                  <a:pt x="1626" y="20099"/>
                </a:cubicBezTo>
                <a:cubicBezTo>
                  <a:pt x="1275" y="20015"/>
                  <a:pt x="626" y="20599"/>
                  <a:pt x="328" y="19682"/>
                </a:cubicBezTo>
                <a:cubicBezTo>
                  <a:pt x="-5" y="18597"/>
                  <a:pt x="100" y="15762"/>
                  <a:pt x="30" y="14177"/>
                </a:cubicBezTo>
                <a:cubicBezTo>
                  <a:pt x="-40" y="12343"/>
                  <a:pt x="30" y="10758"/>
                  <a:pt x="65" y="8923"/>
                </a:cubicBezTo>
                <a:cubicBezTo>
                  <a:pt x="118" y="5254"/>
                  <a:pt x="-145" y="-1001"/>
                  <a:pt x="1082" y="333"/>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8" name="AutoShape 7"/>
          <p:cNvSpPr>
            <a:spLocks/>
          </p:cNvSpPr>
          <p:nvPr/>
        </p:nvSpPr>
        <p:spPr bwMode="auto">
          <a:xfrm>
            <a:off x="6902448" y="5168900"/>
            <a:ext cx="177800" cy="107950"/>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 name="Rectangle 96"/>
          <p:cNvSpPr>
            <a:spLocks/>
          </p:cNvSpPr>
          <p:nvPr/>
        </p:nvSpPr>
        <p:spPr bwMode="auto">
          <a:xfrm>
            <a:off x="5526181" y="5025881"/>
            <a:ext cx="801501"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按钮下来</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0" name="Rectangle 99"/>
          <p:cNvSpPr>
            <a:spLocks/>
          </p:cNvSpPr>
          <p:nvPr/>
        </p:nvSpPr>
        <p:spPr bwMode="auto">
          <a:xfrm>
            <a:off x="5546846" y="54195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a:t>
            </a:r>
            <a:r>
              <a:rPr lang="zh-CN" altLang="en-US" sz="1400" dirty="0" smtClean="0">
                <a:latin typeface="Comic Sans MS" pitchFamily="66" charset="0"/>
                <a:ea typeface="Comic Sans MS" pitchFamily="66" charset="0"/>
                <a:cs typeface="Comic Sans MS" pitchFamily="66" charset="0"/>
                <a:sym typeface="Comic Sans MS" pitchFamily="66" charset="0"/>
              </a:rPr>
              <a:t>拉选项</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1" name="Rectangle 100"/>
          <p:cNvSpPr>
            <a:spLocks/>
          </p:cNvSpPr>
          <p:nvPr/>
        </p:nvSpPr>
        <p:spPr bwMode="auto">
          <a:xfrm>
            <a:off x="5546848" y="56735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下拉选项</a:t>
            </a:r>
            <a:endParaRPr lang="en-US" sz="1400" dirty="0">
              <a:latin typeface="Comic Sans MS" pitchFamily="66" charset="0"/>
              <a:ea typeface="Comic Sans MS" pitchFamily="66" charset="0"/>
              <a:cs typeface="Comic Sans MS" pitchFamily="66" charset="0"/>
              <a:sym typeface="Comic Sans MS" pitchFamily="66" charset="0"/>
            </a:endParaRPr>
          </a:p>
        </p:txBody>
      </p:sp>
      <p:sp>
        <p:nvSpPr>
          <p:cNvPr id="42" name="Rectangle 101"/>
          <p:cNvSpPr>
            <a:spLocks/>
          </p:cNvSpPr>
          <p:nvPr/>
        </p:nvSpPr>
        <p:spPr bwMode="auto">
          <a:xfrm>
            <a:off x="5546848" y="59402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下拉选项</a:t>
            </a:r>
            <a:endParaRPr lang="en-US" sz="1400" dirty="0">
              <a:latin typeface="Comic Sans MS" pitchFamily="66" charset="0"/>
              <a:ea typeface="Comic Sans MS" pitchFamily="66" charset="0"/>
              <a:cs typeface="Comic Sans MS" pitchFamily="66" charset="0"/>
              <a:sym typeface="Comic Sans MS" pitchFamily="66" charset="0"/>
            </a:endParaRPr>
          </a:p>
        </p:txBody>
      </p:sp>
      <p:sp>
        <p:nvSpPr>
          <p:cNvPr id="44" name="Rectangle 43"/>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46" name="Picture 4">
            <a:hlinkClick r:id="rId7" action="ppaction://hlinksldjump"/>
          </p:cNvPr>
          <p:cNvPicPr>
            <a:picLocks noChangeAspect="1" noChangeArrowheads="1"/>
          </p:cNvPicPr>
          <p:nvPr/>
        </p:nvPicPr>
        <p:blipFill>
          <a:blip r:embed="rId8" cstate="print"/>
          <a:srcRect/>
          <a:stretch>
            <a:fillRect/>
          </a:stretch>
        </p:blipFill>
        <p:spPr bwMode="auto">
          <a:xfrm>
            <a:off x="2946400" y="457201"/>
            <a:ext cx="2641600" cy="450273"/>
          </a:xfrm>
          <a:prstGeom prst="rect">
            <a:avLst/>
          </a:prstGeom>
          <a:noFill/>
          <a:ln w="9525">
            <a:noFill/>
            <a:miter lim="800000"/>
            <a:headEnd/>
            <a:tailEnd/>
          </a:ln>
        </p:spPr>
      </p:pic>
      <p:grpSp>
        <p:nvGrpSpPr>
          <p:cNvPr id="47" name="Group 46"/>
          <p:cNvGrpSpPr/>
          <p:nvPr/>
        </p:nvGrpSpPr>
        <p:grpSpPr>
          <a:xfrm>
            <a:off x="1524000" y="-37580"/>
            <a:ext cx="5943600" cy="353943"/>
            <a:chOff x="25400" y="-17679"/>
            <a:chExt cx="8083550" cy="644963"/>
          </a:xfrm>
          <a:solidFill>
            <a:schemeClr val="accent5">
              <a:lumMod val="20000"/>
              <a:lumOff val="80000"/>
            </a:schemeClr>
          </a:solidFill>
        </p:grpSpPr>
        <p:sp>
          <p:nvSpPr>
            <p:cNvPr id="49"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1"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2"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3"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6" name="Picture 55">
            <a:hlinkClick r:id="rId9" action="ppaction://hlinksldjump"/>
          </p:cNvPr>
          <p:cNvPicPr>
            <a:picLocks noChangeAspect="1" noChangeArrowheads="1"/>
          </p:cNvPicPr>
          <p:nvPr/>
        </p:nvPicPr>
        <p:blipFill>
          <a:blip r:embed="rId10" cstate="print"/>
          <a:srcRect/>
          <a:stretch>
            <a:fillRect/>
          </a:stretch>
        </p:blipFill>
        <p:spPr bwMode="auto">
          <a:xfrm>
            <a:off x="1674284" y="514350"/>
            <a:ext cx="611716" cy="400050"/>
          </a:xfrm>
          <a:prstGeom prst="rect">
            <a:avLst/>
          </a:prstGeom>
          <a:noFill/>
          <a:ln w="41275">
            <a:solidFill>
              <a:srgbClr val="0000CC"/>
            </a:solidFill>
            <a:miter lim="800000"/>
            <a:headEnd/>
            <a:tailEnd/>
          </a:ln>
        </p:spPr>
      </p:pic>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6. </a:t>
            </a:r>
            <a:r>
              <a:rPr lang="en-US" sz="1400" b="1" dirty="0" err="1" smtClean="0">
                <a:solidFill>
                  <a:srgbClr val="7030A0"/>
                </a:solidFill>
              </a:rPr>
              <a:t>LifeStar</a:t>
            </a:r>
            <a:r>
              <a:rPr lang="en-US" sz="1400" b="1" dirty="0" smtClean="0">
                <a:solidFill>
                  <a:srgbClr val="7030A0"/>
                </a:solidFill>
              </a:rPr>
              <a:t> Support Service</a:t>
            </a:r>
            <a:endParaRPr lang="en-US" sz="1400" dirty="0">
              <a:solidFill>
                <a:srgbClr val="7030A0"/>
              </a:solidFill>
            </a:endParaRPr>
          </a:p>
        </p:txBody>
      </p:sp>
      <p:sp>
        <p:nvSpPr>
          <p:cNvPr id="25" name="Rectangle 24"/>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57400" y="1002268"/>
            <a:ext cx="5257800" cy="369332"/>
          </a:xfrm>
          <a:prstGeom prst="rect">
            <a:avLst/>
          </a:prstGeom>
          <a:solidFill>
            <a:schemeClr val="accent1">
              <a:lumMod val="20000"/>
              <a:lumOff val="80000"/>
              <a:alpha val="65000"/>
            </a:schemeClr>
          </a:solidFill>
        </p:spPr>
        <p:txBody>
          <a:bodyPr wrap="square" rtlCol="0">
            <a:spAutoFit/>
          </a:bodyPr>
          <a:lstStyle/>
          <a:p>
            <a:r>
              <a:rPr lang="zh-CN" altLang="en-US" b="1" dirty="0" smtClean="0"/>
              <a:t>             星生命是对你癌症的正确决定</a:t>
            </a:r>
            <a:r>
              <a:rPr lang="en-US" b="1" dirty="0" smtClean="0"/>
              <a:t>? </a:t>
            </a:r>
          </a:p>
        </p:txBody>
      </p:sp>
      <p:sp>
        <p:nvSpPr>
          <p:cNvPr id="27" name="Down Arrow 26">
            <a:hlinkClick r:id="rId11" action="ppaction://hlinksldjump"/>
          </p:cNvPr>
          <p:cNvSpPr/>
          <p:nvPr/>
        </p:nvSpPr>
        <p:spPr>
          <a:xfrm>
            <a:off x="0" y="6477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4"/>
          <p:cNvSpPr/>
          <p:nvPr/>
        </p:nvSpPr>
        <p:spPr>
          <a:xfrm>
            <a:off x="7315200" y="4800600"/>
            <a:ext cx="1828800" cy="14478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defTabSz="1244600">
              <a:lnSpc>
                <a:spcPct val="90000"/>
              </a:lnSpc>
              <a:spcBef>
                <a:spcPct val="0"/>
              </a:spcBef>
              <a:spcAft>
                <a:spcPct val="35000"/>
              </a:spcAft>
            </a:pPr>
            <a:r>
              <a:rPr lang="en-US" sz="1400" kern="1200" dirty="0" smtClean="0">
                <a:solidFill>
                  <a:srgbClr val="7030A0"/>
                </a:solidFill>
              </a:rPr>
              <a:t>&gt;&gt; </a:t>
            </a:r>
            <a:r>
              <a:rPr lang="zh-CN" altLang="en-US" sz="1400" dirty="0">
                <a:solidFill>
                  <a:srgbClr val="7030A0"/>
                </a:solidFill>
              </a:rPr>
              <a:t>该</a:t>
            </a:r>
            <a:r>
              <a:rPr lang="zh-CN" altLang="en-US" sz="1400" dirty="0" smtClean="0">
                <a:solidFill>
                  <a:srgbClr val="7030A0"/>
                </a:solidFill>
              </a:rPr>
              <a:t>网站的管理员应允</a:t>
            </a:r>
            <a:r>
              <a:rPr lang="zh-CN" altLang="en-US" sz="1400" dirty="0">
                <a:solidFill>
                  <a:srgbClr val="7030A0"/>
                </a:solidFill>
              </a:rPr>
              <a:t>许下拉关键词和标签是可</a:t>
            </a:r>
            <a:r>
              <a:rPr lang="zh-CN" altLang="en-US" sz="1400" dirty="0" smtClean="0">
                <a:solidFill>
                  <a:srgbClr val="7030A0"/>
                </a:solidFill>
              </a:rPr>
              <a:t>更新。</a:t>
            </a:r>
            <a:r>
              <a:rPr lang="zh-CN" altLang="en-US" sz="1400" dirty="0">
                <a:solidFill>
                  <a:srgbClr val="7030A0"/>
                </a:solidFill>
              </a:rPr>
              <a:t>没有编码需要更新下面</a:t>
            </a:r>
            <a:r>
              <a:rPr lang="zh-CN" altLang="en-US" sz="1400" dirty="0" smtClean="0">
                <a:solidFill>
                  <a:srgbClr val="7030A0"/>
                </a:solidFill>
              </a:rPr>
              <a:t>的下拉。</a:t>
            </a:r>
            <a:endParaRPr lang="en-US" sz="1400" kern="1200" dirty="0">
              <a:solidFill>
                <a:srgbClr val="7030A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43" name="Picture 42" descr="treatment reuse 3.jpg"/>
          <p:cNvPicPr>
            <a:picLocks noChangeAspect="1"/>
          </p:cNvPicPr>
          <p:nvPr/>
        </p:nvPicPr>
        <p:blipFill>
          <a:blip r:embed="rId2" cstate="print"/>
          <a:stretch>
            <a:fillRect/>
          </a:stretch>
        </p:blipFill>
        <p:spPr>
          <a:xfrm>
            <a:off x="1524000" y="1066800"/>
            <a:ext cx="5943600" cy="2803116"/>
          </a:xfrm>
          <a:prstGeom prst="rect">
            <a:avLst/>
          </a:prstGeom>
        </p:spPr>
      </p:pic>
      <p:sp>
        <p:nvSpPr>
          <p:cNvPr id="8" name="Rectangle 7"/>
          <p:cNvSpPr/>
          <p:nvPr/>
        </p:nvSpPr>
        <p:spPr>
          <a:xfrm>
            <a:off x="1524000" y="3886200"/>
            <a:ext cx="5943600" cy="2971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3" name="Rectangle 32"/>
          <p:cNvSpPr/>
          <p:nvPr/>
        </p:nvSpPr>
        <p:spPr>
          <a:xfrm>
            <a:off x="1676400" y="482600"/>
            <a:ext cx="2895600" cy="369332"/>
          </a:xfrm>
          <a:prstGeom prst="rect">
            <a:avLst/>
          </a:prstGeom>
          <a:solidFill>
            <a:schemeClr val="bg1"/>
          </a:solidFill>
        </p:spPr>
        <p:txBody>
          <a:bodyPr wrap="square">
            <a:spAutoFit/>
          </a:bodyPr>
          <a:lstStyle/>
          <a:p>
            <a:r>
              <a:rPr lang="zh-CN" altLang="en-US" dirty="0"/>
              <a:t>最佳中国癌症医师排名 </a:t>
            </a:r>
            <a:r>
              <a:rPr lang="en-US" b="1" dirty="0" smtClean="0"/>
              <a:t>:</a:t>
            </a:r>
            <a:endParaRPr lang="en-US" b="1" dirty="0"/>
          </a:p>
        </p:txBody>
      </p:sp>
      <p:sp>
        <p:nvSpPr>
          <p:cNvPr id="36" name="AutoShape 5"/>
          <p:cNvSpPr>
            <a:spLocks/>
          </p:cNvSpPr>
          <p:nvPr/>
        </p:nvSpPr>
        <p:spPr bwMode="auto">
          <a:xfrm>
            <a:off x="4564062" y="774276"/>
            <a:ext cx="2584451" cy="1189038"/>
          </a:xfrm>
          <a:custGeom>
            <a:avLst/>
            <a:gdLst>
              <a:gd name="T0" fmla="+- 0 10800 385"/>
              <a:gd name="T1" fmla="*/ T0 w 21191"/>
              <a:gd name="T2" fmla="+- 0 10800 156"/>
              <a:gd name="T3" fmla="*/ 10800 h 21148"/>
            </a:gdLst>
            <a:ahLst/>
            <a:cxnLst>
              <a:cxn ang="0">
                <a:pos x="T1" y="T3"/>
              </a:cxn>
            </a:cxnLst>
            <a:rect l="0" t="0" r="r" b="b"/>
            <a:pathLst>
              <a:path w="21191" h="21148">
                <a:moveTo>
                  <a:pt x="214" y="182"/>
                </a:moveTo>
                <a:cubicBezTo>
                  <a:pt x="1645" y="-156"/>
                  <a:pt x="3206" y="70"/>
                  <a:pt x="4664" y="126"/>
                </a:cubicBezTo>
                <a:cubicBezTo>
                  <a:pt x="7214" y="295"/>
                  <a:pt x="9790" y="126"/>
                  <a:pt x="12341" y="408"/>
                </a:cubicBezTo>
                <a:cubicBezTo>
                  <a:pt x="15282" y="690"/>
                  <a:pt x="18222" y="352"/>
                  <a:pt x="21137" y="634"/>
                </a:cubicBezTo>
                <a:cubicBezTo>
                  <a:pt x="21189" y="3059"/>
                  <a:pt x="21059" y="5484"/>
                  <a:pt x="21085" y="7852"/>
                </a:cubicBezTo>
                <a:cubicBezTo>
                  <a:pt x="21111" y="9149"/>
                  <a:pt x="21085" y="10447"/>
                  <a:pt x="21059" y="11744"/>
                </a:cubicBezTo>
                <a:cubicBezTo>
                  <a:pt x="21033" y="13041"/>
                  <a:pt x="21215" y="14225"/>
                  <a:pt x="21189" y="15522"/>
                </a:cubicBezTo>
                <a:cubicBezTo>
                  <a:pt x="21163" y="16086"/>
                  <a:pt x="21085" y="16707"/>
                  <a:pt x="21085" y="17327"/>
                </a:cubicBezTo>
                <a:cubicBezTo>
                  <a:pt x="21059" y="17947"/>
                  <a:pt x="21137" y="18455"/>
                  <a:pt x="21111" y="19075"/>
                </a:cubicBezTo>
                <a:cubicBezTo>
                  <a:pt x="21033" y="20880"/>
                  <a:pt x="20174" y="20711"/>
                  <a:pt x="19549" y="20824"/>
                </a:cubicBezTo>
                <a:cubicBezTo>
                  <a:pt x="17832" y="21106"/>
                  <a:pt x="16036" y="20824"/>
                  <a:pt x="14319" y="20711"/>
                </a:cubicBezTo>
                <a:cubicBezTo>
                  <a:pt x="11560" y="20542"/>
                  <a:pt x="8749" y="21444"/>
                  <a:pt x="5991" y="20880"/>
                </a:cubicBezTo>
                <a:cubicBezTo>
                  <a:pt x="5002" y="20711"/>
                  <a:pt x="3961" y="20936"/>
                  <a:pt x="2972" y="20880"/>
                </a:cubicBezTo>
                <a:cubicBezTo>
                  <a:pt x="2295" y="20880"/>
                  <a:pt x="1567" y="21275"/>
                  <a:pt x="916" y="21106"/>
                </a:cubicBezTo>
                <a:cubicBezTo>
                  <a:pt x="-385" y="20767"/>
                  <a:pt x="57" y="16255"/>
                  <a:pt x="135" y="14225"/>
                </a:cubicBezTo>
                <a:cubicBezTo>
                  <a:pt x="240" y="11744"/>
                  <a:pt x="162" y="9206"/>
                  <a:pt x="188" y="6724"/>
                </a:cubicBezTo>
                <a:cubicBezTo>
                  <a:pt x="214" y="5653"/>
                  <a:pt x="292" y="4525"/>
                  <a:pt x="240" y="3510"/>
                </a:cubicBezTo>
                <a:cubicBezTo>
                  <a:pt x="188" y="2551"/>
                  <a:pt x="5" y="1536"/>
                  <a:pt x="188" y="521"/>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7" name="AutoShape 6"/>
          <p:cNvSpPr>
            <a:spLocks/>
          </p:cNvSpPr>
          <p:nvPr/>
        </p:nvSpPr>
        <p:spPr bwMode="auto">
          <a:xfrm>
            <a:off x="4584700" y="457200"/>
            <a:ext cx="2563813" cy="514350"/>
          </a:xfrm>
          <a:custGeom>
            <a:avLst/>
            <a:gdLst>
              <a:gd name="T0" fmla="+- 0 10800 145"/>
              <a:gd name="T1" fmla="*/ T0 w 21247"/>
              <a:gd name="T2" fmla="+- 0 10800 1001"/>
              <a:gd name="T3" fmla="*/ 10800 h 20266"/>
            </a:gdLst>
            <a:ahLst/>
            <a:cxnLst>
              <a:cxn ang="0">
                <a:pos x="T1" y="T3"/>
              </a:cxn>
            </a:cxnLst>
            <a:rect l="0" t="0" r="r" b="b"/>
            <a:pathLst>
              <a:path w="21247" h="20266">
                <a:moveTo>
                  <a:pt x="854" y="250"/>
                </a:moveTo>
                <a:cubicBezTo>
                  <a:pt x="1854" y="500"/>
                  <a:pt x="2871" y="250"/>
                  <a:pt x="3870" y="250"/>
                </a:cubicBezTo>
                <a:cubicBezTo>
                  <a:pt x="5167" y="250"/>
                  <a:pt x="6465" y="500"/>
                  <a:pt x="7762" y="500"/>
                </a:cubicBezTo>
                <a:cubicBezTo>
                  <a:pt x="8954" y="500"/>
                  <a:pt x="10164" y="83"/>
                  <a:pt x="11374" y="250"/>
                </a:cubicBezTo>
                <a:cubicBezTo>
                  <a:pt x="12513" y="417"/>
                  <a:pt x="13671" y="250"/>
                  <a:pt x="14828" y="250"/>
                </a:cubicBezTo>
                <a:cubicBezTo>
                  <a:pt x="15827" y="250"/>
                  <a:pt x="16809" y="0"/>
                  <a:pt x="17808" y="0"/>
                </a:cubicBezTo>
                <a:cubicBezTo>
                  <a:pt x="18387" y="0"/>
                  <a:pt x="18948" y="0"/>
                  <a:pt x="19526" y="83"/>
                </a:cubicBezTo>
                <a:cubicBezTo>
                  <a:pt x="19895" y="83"/>
                  <a:pt x="20315" y="-84"/>
                  <a:pt x="20684" y="583"/>
                </a:cubicBezTo>
                <a:cubicBezTo>
                  <a:pt x="21455" y="2001"/>
                  <a:pt x="21104" y="7255"/>
                  <a:pt x="21174" y="10341"/>
                </a:cubicBezTo>
                <a:cubicBezTo>
                  <a:pt x="21245" y="13176"/>
                  <a:pt x="21437" y="19015"/>
                  <a:pt x="20649" y="19765"/>
                </a:cubicBezTo>
                <a:cubicBezTo>
                  <a:pt x="19807" y="20599"/>
                  <a:pt x="18755" y="19932"/>
                  <a:pt x="17896" y="19932"/>
                </a:cubicBezTo>
                <a:cubicBezTo>
                  <a:pt x="16300" y="19932"/>
                  <a:pt x="14723" y="20265"/>
                  <a:pt x="13127" y="20265"/>
                </a:cubicBezTo>
                <a:cubicBezTo>
                  <a:pt x="9813" y="20265"/>
                  <a:pt x="6500" y="20265"/>
                  <a:pt x="3204" y="20265"/>
                </a:cubicBezTo>
                <a:cubicBezTo>
                  <a:pt x="2678" y="20265"/>
                  <a:pt x="2152" y="20182"/>
                  <a:pt x="1626" y="20099"/>
                </a:cubicBezTo>
                <a:cubicBezTo>
                  <a:pt x="1275" y="20015"/>
                  <a:pt x="626" y="20599"/>
                  <a:pt x="328" y="19682"/>
                </a:cubicBezTo>
                <a:cubicBezTo>
                  <a:pt x="-5" y="18597"/>
                  <a:pt x="100" y="15762"/>
                  <a:pt x="30" y="14177"/>
                </a:cubicBezTo>
                <a:cubicBezTo>
                  <a:pt x="-40" y="12343"/>
                  <a:pt x="30" y="10758"/>
                  <a:pt x="65" y="8923"/>
                </a:cubicBezTo>
                <a:cubicBezTo>
                  <a:pt x="118" y="5254"/>
                  <a:pt x="-145" y="-1001"/>
                  <a:pt x="1082" y="333"/>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8" name="AutoShape 7"/>
          <p:cNvSpPr>
            <a:spLocks/>
          </p:cNvSpPr>
          <p:nvPr/>
        </p:nvSpPr>
        <p:spPr bwMode="auto">
          <a:xfrm>
            <a:off x="6819900" y="673100"/>
            <a:ext cx="177800" cy="107950"/>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 name="Rectangle 96"/>
          <p:cNvSpPr>
            <a:spLocks/>
          </p:cNvSpPr>
          <p:nvPr/>
        </p:nvSpPr>
        <p:spPr bwMode="auto">
          <a:xfrm>
            <a:off x="5446839" y="5300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下拉按钮</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0" name="Rectangle 99"/>
          <p:cNvSpPr>
            <a:spLocks/>
          </p:cNvSpPr>
          <p:nvPr/>
        </p:nvSpPr>
        <p:spPr bwMode="auto">
          <a:xfrm>
            <a:off x="5464301" y="9237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下拉选项</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1" name="Rectangle 100"/>
          <p:cNvSpPr>
            <a:spLocks/>
          </p:cNvSpPr>
          <p:nvPr/>
        </p:nvSpPr>
        <p:spPr bwMode="auto">
          <a:xfrm>
            <a:off x="5464300" y="11777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下拉选项</a:t>
            </a:r>
            <a:endParaRPr lang="en-US" sz="1400" dirty="0">
              <a:latin typeface="Comic Sans MS" pitchFamily="66" charset="0"/>
              <a:ea typeface="Comic Sans MS" pitchFamily="66" charset="0"/>
              <a:cs typeface="Comic Sans MS" pitchFamily="66" charset="0"/>
              <a:sym typeface="Comic Sans MS" pitchFamily="66" charset="0"/>
            </a:endParaRPr>
          </a:p>
        </p:txBody>
      </p:sp>
      <p:sp>
        <p:nvSpPr>
          <p:cNvPr id="42" name="Rectangle 101"/>
          <p:cNvSpPr>
            <a:spLocks/>
          </p:cNvSpPr>
          <p:nvPr/>
        </p:nvSpPr>
        <p:spPr bwMode="auto">
          <a:xfrm>
            <a:off x="5464300" y="14444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下拉选项</a:t>
            </a:r>
            <a:endParaRPr lang="en-US" sz="1400" dirty="0">
              <a:latin typeface="Comic Sans MS" pitchFamily="66" charset="0"/>
              <a:ea typeface="Comic Sans MS" pitchFamily="66" charset="0"/>
              <a:cs typeface="Comic Sans MS" pitchFamily="66" charset="0"/>
              <a:sym typeface="Comic Sans MS" pitchFamily="66" charset="0"/>
            </a:endParaRPr>
          </a:p>
        </p:txBody>
      </p:sp>
      <p:grpSp>
        <p:nvGrpSpPr>
          <p:cNvPr id="2" name="Group 46"/>
          <p:cNvGrpSpPr/>
          <p:nvPr/>
        </p:nvGrpSpPr>
        <p:grpSpPr>
          <a:xfrm>
            <a:off x="1524000" y="-37580"/>
            <a:ext cx="5943600" cy="353943"/>
            <a:chOff x="25400" y="-17679"/>
            <a:chExt cx="8083550" cy="644963"/>
          </a:xfrm>
          <a:solidFill>
            <a:schemeClr val="accent5">
              <a:lumMod val="20000"/>
              <a:lumOff val="80000"/>
            </a:schemeClr>
          </a:solidFill>
        </p:grpSpPr>
        <p:sp>
          <p:nvSpPr>
            <p:cNvPr id="49"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1"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2"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3"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6a. </a:t>
            </a:r>
            <a:r>
              <a:rPr lang="en-US" sz="1400" b="1" dirty="0" err="1" smtClean="0">
                <a:solidFill>
                  <a:srgbClr val="7030A0"/>
                </a:solidFill>
              </a:rPr>
              <a:t>LifeStar</a:t>
            </a:r>
            <a:r>
              <a:rPr lang="en-US" sz="1400" b="1" dirty="0" smtClean="0">
                <a:solidFill>
                  <a:srgbClr val="7030A0"/>
                </a:solidFill>
              </a:rPr>
              <a:t> Support Service</a:t>
            </a:r>
            <a:endParaRPr lang="en-US" sz="1400" dirty="0">
              <a:solidFill>
                <a:srgbClr val="7030A0"/>
              </a:solidFill>
            </a:endParaRPr>
          </a:p>
        </p:txBody>
      </p:sp>
      <p:sp>
        <p:nvSpPr>
          <p:cNvPr id="25" name="Rectangle 24"/>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hlinkClick r:id="rId3"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600200" y="2445306"/>
            <a:ext cx="2895600" cy="369332"/>
          </a:xfrm>
          <a:prstGeom prst="rect">
            <a:avLst/>
          </a:prstGeom>
          <a:solidFill>
            <a:schemeClr val="bg1"/>
          </a:solidFill>
        </p:spPr>
        <p:txBody>
          <a:bodyPr wrap="square">
            <a:spAutoFit/>
          </a:bodyPr>
          <a:lstStyle/>
          <a:p>
            <a:r>
              <a:rPr lang="zh-CN" altLang="en-US" dirty="0"/>
              <a:t>美国最好的癌症医院排名 </a:t>
            </a:r>
            <a:r>
              <a:rPr lang="en-US" b="1" dirty="0" smtClean="0"/>
              <a:t>:</a:t>
            </a:r>
            <a:endParaRPr lang="en-US" b="1" dirty="0"/>
          </a:p>
        </p:txBody>
      </p:sp>
      <p:sp>
        <p:nvSpPr>
          <p:cNvPr id="29" name="AutoShape 5"/>
          <p:cNvSpPr>
            <a:spLocks/>
          </p:cNvSpPr>
          <p:nvPr/>
        </p:nvSpPr>
        <p:spPr bwMode="auto">
          <a:xfrm>
            <a:off x="4654549" y="2692400"/>
            <a:ext cx="2584451" cy="1189038"/>
          </a:xfrm>
          <a:custGeom>
            <a:avLst/>
            <a:gdLst>
              <a:gd name="T0" fmla="+- 0 10800 385"/>
              <a:gd name="T1" fmla="*/ T0 w 21191"/>
              <a:gd name="T2" fmla="+- 0 10800 156"/>
              <a:gd name="T3" fmla="*/ 10800 h 21148"/>
            </a:gdLst>
            <a:ahLst/>
            <a:cxnLst>
              <a:cxn ang="0">
                <a:pos x="T1" y="T3"/>
              </a:cxn>
            </a:cxnLst>
            <a:rect l="0" t="0" r="r" b="b"/>
            <a:pathLst>
              <a:path w="21191" h="21148">
                <a:moveTo>
                  <a:pt x="214" y="182"/>
                </a:moveTo>
                <a:cubicBezTo>
                  <a:pt x="1645" y="-156"/>
                  <a:pt x="3206" y="70"/>
                  <a:pt x="4664" y="126"/>
                </a:cubicBezTo>
                <a:cubicBezTo>
                  <a:pt x="7214" y="295"/>
                  <a:pt x="9790" y="126"/>
                  <a:pt x="12341" y="408"/>
                </a:cubicBezTo>
                <a:cubicBezTo>
                  <a:pt x="15282" y="690"/>
                  <a:pt x="18222" y="352"/>
                  <a:pt x="21137" y="634"/>
                </a:cubicBezTo>
                <a:cubicBezTo>
                  <a:pt x="21189" y="3059"/>
                  <a:pt x="21059" y="5484"/>
                  <a:pt x="21085" y="7852"/>
                </a:cubicBezTo>
                <a:cubicBezTo>
                  <a:pt x="21111" y="9149"/>
                  <a:pt x="21085" y="10447"/>
                  <a:pt x="21059" y="11744"/>
                </a:cubicBezTo>
                <a:cubicBezTo>
                  <a:pt x="21033" y="13041"/>
                  <a:pt x="21215" y="14225"/>
                  <a:pt x="21189" y="15522"/>
                </a:cubicBezTo>
                <a:cubicBezTo>
                  <a:pt x="21163" y="16086"/>
                  <a:pt x="21085" y="16707"/>
                  <a:pt x="21085" y="17327"/>
                </a:cubicBezTo>
                <a:cubicBezTo>
                  <a:pt x="21059" y="17947"/>
                  <a:pt x="21137" y="18455"/>
                  <a:pt x="21111" y="19075"/>
                </a:cubicBezTo>
                <a:cubicBezTo>
                  <a:pt x="21033" y="20880"/>
                  <a:pt x="20174" y="20711"/>
                  <a:pt x="19549" y="20824"/>
                </a:cubicBezTo>
                <a:cubicBezTo>
                  <a:pt x="17832" y="21106"/>
                  <a:pt x="16036" y="20824"/>
                  <a:pt x="14319" y="20711"/>
                </a:cubicBezTo>
                <a:cubicBezTo>
                  <a:pt x="11560" y="20542"/>
                  <a:pt x="8749" y="21444"/>
                  <a:pt x="5991" y="20880"/>
                </a:cubicBezTo>
                <a:cubicBezTo>
                  <a:pt x="5002" y="20711"/>
                  <a:pt x="3961" y="20936"/>
                  <a:pt x="2972" y="20880"/>
                </a:cubicBezTo>
                <a:cubicBezTo>
                  <a:pt x="2295" y="20880"/>
                  <a:pt x="1567" y="21275"/>
                  <a:pt x="916" y="21106"/>
                </a:cubicBezTo>
                <a:cubicBezTo>
                  <a:pt x="-385" y="20767"/>
                  <a:pt x="57" y="16255"/>
                  <a:pt x="135" y="14225"/>
                </a:cubicBezTo>
                <a:cubicBezTo>
                  <a:pt x="240" y="11744"/>
                  <a:pt x="162" y="9206"/>
                  <a:pt x="188" y="6724"/>
                </a:cubicBezTo>
                <a:cubicBezTo>
                  <a:pt x="214" y="5653"/>
                  <a:pt x="292" y="4525"/>
                  <a:pt x="240" y="3510"/>
                </a:cubicBezTo>
                <a:cubicBezTo>
                  <a:pt x="188" y="2551"/>
                  <a:pt x="5" y="1536"/>
                  <a:pt x="188" y="521"/>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 name="AutoShape 6"/>
          <p:cNvSpPr>
            <a:spLocks/>
          </p:cNvSpPr>
          <p:nvPr/>
        </p:nvSpPr>
        <p:spPr bwMode="auto">
          <a:xfrm>
            <a:off x="4667248" y="2362200"/>
            <a:ext cx="2563813" cy="514350"/>
          </a:xfrm>
          <a:custGeom>
            <a:avLst/>
            <a:gdLst>
              <a:gd name="T0" fmla="+- 0 10800 145"/>
              <a:gd name="T1" fmla="*/ T0 w 21247"/>
              <a:gd name="T2" fmla="+- 0 10800 1001"/>
              <a:gd name="T3" fmla="*/ 10800 h 20266"/>
            </a:gdLst>
            <a:ahLst/>
            <a:cxnLst>
              <a:cxn ang="0">
                <a:pos x="T1" y="T3"/>
              </a:cxn>
            </a:cxnLst>
            <a:rect l="0" t="0" r="r" b="b"/>
            <a:pathLst>
              <a:path w="21247" h="20266">
                <a:moveTo>
                  <a:pt x="854" y="250"/>
                </a:moveTo>
                <a:cubicBezTo>
                  <a:pt x="1854" y="500"/>
                  <a:pt x="2871" y="250"/>
                  <a:pt x="3870" y="250"/>
                </a:cubicBezTo>
                <a:cubicBezTo>
                  <a:pt x="5167" y="250"/>
                  <a:pt x="6465" y="500"/>
                  <a:pt x="7762" y="500"/>
                </a:cubicBezTo>
                <a:cubicBezTo>
                  <a:pt x="8954" y="500"/>
                  <a:pt x="10164" y="83"/>
                  <a:pt x="11374" y="250"/>
                </a:cubicBezTo>
                <a:cubicBezTo>
                  <a:pt x="12513" y="417"/>
                  <a:pt x="13671" y="250"/>
                  <a:pt x="14828" y="250"/>
                </a:cubicBezTo>
                <a:cubicBezTo>
                  <a:pt x="15827" y="250"/>
                  <a:pt x="16809" y="0"/>
                  <a:pt x="17808" y="0"/>
                </a:cubicBezTo>
                <a:cubicBezTo>
                  <a:pt x="18387" y="0"/>
                  <a:pt x="18948" y="0"/>
                  <a:pt x="19526" y="83"/>
                </a:cubicBezTo>
                <a:cubicBezTo>
                  <a:pt x="19895" y="83"/>
                  <a:pt x="20315" y="-84"/>
                  <a:pt x="20684" y="583"/>
                </a:cubicBezTo>
                <a:cubicBezTo>
                  <a:pt x="21455" y="2001"/>
                  <a:pt x="21104" y="7255"/>
                  <a:pt x="21174" y="10341"/>
                </a:cubicBezTo>
                <a:cubicBezTo>
                  <a:pt x="21245" y="13176"/>
                  <a:pt x="21437" y="19015"/>
                  <a:pt x="20649" y="19765"/>
                </a:cubicBezTo>
                <a:cubicBezTo>
                  <a:pt x="19807" y="20599"/>
                  <a:pt x="18755" y="19932"/>
                  <a:pt x="17896" y="19932"/>
                </a:cubicBezTo>
                <a:cubicBezTo>
                  <a:pt x="16300" y="19932"/>
                  <a:pt x="14723" y="20265"/>
                  <a:pt x="13127" y="20265"/>
                </a:cubicBezTo>
                <a:cubicBezTo>
                  <a:pt x="9813" y="20265"/>
                  <a:pt x="6500" y="20265"/>
                  <a:pt x="3204" y="20265"/>
                </a:cubicBezTo>
                <a:cubicBezTo>
                  <a:pt x="2678" y="20265"/>
                  <a:pt x="2152" y="20182"/>
                  <a:pt x="1626" y="20099"/>
                </a:cubicBezTo>
                <a:cubicBezTo>
                  <a:pt x="1275" y="20015"/>
                  <a:pt x="626" y="20599"/>
                  <a:pt x="328" y="19682"/>
                </a:cubicBezTo>
                <a:cubicBezTo>
                  <a:pt x="-5" y="18597"/>
                  <a:pt x="100" y="15762"/>
                  <a:pt x="30" y="14177"/>
                </a:cubicBezTo>
                <a:cubicBezTo>
                  <a:pt x="-40" y="12343"/>
                  <a:pt x="30" y="10758"/>
                  <a:pt x="65" y="8923"/>
                </a:cubicBezTo>
                <a:cubicBezTo>
                  <a:pt x="118" y="5254"/>
                  <a:pt x="-145" y="-1001"/>
                  <a:pt x="1082" y="333"/>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2" name="AutoShape 7"/>
          <p:cNvSpPr>
            <a:spLocks/>
          </p:cNvSpPr>
          <p:nvPr/>
        </p:nvSpPr>
        <p:spPr bwMode="auto">
          <a:xfrm>
            <a:off x="6902448" y="2578100"/>
            <a:ext cx="177800" cy="107950"/>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4" name="Rectangle 96"/>
          <p:cNvSpPr>
            <a:spLocks/>
          </p:cNvSpPr>
          <p:nvPr/>
        </p:nvSpPr>
        <p:spPr bwMode="auto">
          <a:xfrm>
            <a:off x="5529387" y="24350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下拉按钮</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35" name="Rectangle 99"/>
          <p:cNvSpPr>
            <a:spLocks/>
          </p:cNvSpPr>
          <p:nvPr/>
        </p:nvSpPr>
        <p:spPr bwMode="auto">
          <a:xfrm>
            <a:off x="5546846" y="28287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a:t>
            </a:r>
            <a:r>
              <a:rPr lang="zh-CN" altLang="en-US" sz="1400" dirty="0" smtClean="0">
                <a:latin typeface="Comic Sans MS" pitchFamily="66" charset="0"/>
                <a:ea typeface="Comic Sans MS" pitchFamily="66" charset="0"/>
                <a:cs typeface="Comic Sans MS" pitchFamily="66" charset="0"/>
                <a:sym typeface="Comic Sans MS" pitchFamily="66" charset="0"/>
              </a:rPr>
              <a:t>拉选项</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5" name="Rectangle 100"/>
          <p:cNvSpPr>
            <a:spLocks/>
          </p:cNvSpPr>
          <p:nvPr/>
        </p:nvSpPr>
        <p:spPr bwMode="auto">
          <a:xfrm>
            <a:off x="5546849" y="30827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下拉选项</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7" name="Rectangle 101"/>
          <p:cNvSpPr>
            <a:spLocks/>
          </p:cNvSpPr>
          <p:nvPr/>
        </p:nvSpPr>
        <p:spPr bwMode="auto">
          <a:xfrm>
            <a:off x="5546844" y="3349481"/>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a:t>
            </a:r>
            <a:r>
              <a:rPr lang="zh-CN" altLang="en-US" sz="1400" dirty="0" smtClean="0">
                <a:latin typeface="Comic Sans MS" pitchFamily="66" charset="0"/>
                <a:ea typeface="Comic Sans MS" pitchFamily="66" charset="0"/>
                <a:cs typeface="Comic Sans MS" pitchFamily="66" charset="0"/>
                <a:sym typeface="Comic Sans MS" pitchFamily="66" charset="0"/>
              </a:rPr>
              <a:t>拉选项</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48" name="Rectangle 47"/>
          <p:cNvSpPr/>
          <p:nvPr/>
        </p:nvSpPr>
        <p:spPr>
          <a:xfrm>
            <a:off x="1676400" y="4297362"/>
            <a:ext cx="2895600" cy="369332"/>
          </a:xfrm>
          <a:prstGeom prst="rect">
            <a:avLst/>
          </a:prstGeom>
          <a:solidFill>
            <a:schemeClr val="bg1"/>
          </a:solidFill>
        </p:spPr>
        <p:txBody>
          <a:bodyPr wrap="square">
            <a:spAutoFit/>
          </a:bodyPr>
          <a:lstStyle/>
          <a:p>
            <a:r>
              <a:rPr lang="zh-CN" altLang="en-US" dirty="0"/>
              <a:t>美国最好的癌症医生排名 </a:t>
            </a:r>
            <a:r>
              <a:rPr lang="en-US" b="1" dirty="0" smtClean="0"/>
              <a:t>:</a:t>
            </a:r>
            <a:endParaRPr lang="en-US" b="1" dirty="0"/>
          </a:p>
        </p:txBody>
      </p:sp>
      <p:sp>
        <p:nvSpPr>
          <p:cNvPr id="57" name="AutoShape 5"/>
          <p:cNvSpPr>
            <a:spLocks/>
          </p:cNvSpPr>
          <p:nvPr/>
        </p:nvSpPr>
        <p:spPr bwMode="auto">
          <a:xfrm>
            <a:off x="4572001" y="4602162"/>
            <a:ext cx="2584451" cy="1189038"/>
          </a:xfrm>
          <a:custGeom>
            <a:avLst/>
            <a:gdLst>
              <a:gd name="T0" fmla="+- 0 10800 385"/>
              <a:gd name="T1" fmla="*/ T0 w 21191"/>
              <a:gd name="T2" fmla="+- 0 10800 156"/>
              <a:gd name="T3" fmla="*/ 10800 h 21148"/>
            </a:gdLst>
            <a:ahLst/>
            <a:cxnLst>
              <a:cxn ang="0">
                <a:pos x="T1" y="T3"/>
              </a:cxn>
            </a:cxnLst>
            <a:rect l="0" t="0" r="r" b="b"/>
            <a:pathLst>
              <a:path w="21191" h="21148">
                <a:moveTo>
                  <a:pt x="214" y="182"/>
                </a:moveTo>
                <a:cubicBezTo>
                  <a:pt x="1645" y="-156"/>
                  <a:pt x="3206" y="70"/>
                  <a:pt x="4664" y="126"/>
                </a:cubicBezTo>
                <a:cubicBezTo>
                  <a:pt x="7214" y="295"/>
                  <a:pt x="9790" y="126"/>
                  <a:pt x="12341" y="408"/>
                </a:cubicBezTo>
                <a:cubicBezTo>
                  <a:pt x="15282" y="690"/>
                  <a:pt x="18222" y="352"/>
                  <a:pt x="21137" y="634"/>
                </a:cubicBezTo>
                <a:cubicBezTo>
                  <a:pt x="21189" y="3059"/>
                  <a:pt x="21059" y="5484"/>
                  <a:pt x="21085" y="7852"/>
                </a:cubicBezTo>
                <a:cubicBezTo>
                  <a:pt x="21111" y="9149"/>
                  <a:pt x="21085" y="10447"/>
                  <a:pt x="21059" y="11744"/>
                </a:cubicBezTo>
                <a:cubicBezTo>
                  <a:pt x="21033" y="13041"/>
                  <a:pt x="21215" y="14225"/>
                  <a:pt x="21189" y="15522"/>
                </a:cubicBezTo>
                <a:cubicBezTo>
                  <a:pt x="21163" y="16086"/>
                  <a:pt x="21085" y="16707"/>
                  <a:pt x="21085" y="17327"/>
                </a:cubicBezTo>
                <a:cubicBezTo>
                  <a:pt x="21059" y="17947"/>
                  <a:pt x="21137" y="18455"/>
                  <a:pt x="21111" y="19075"/>
                </a:cubicBezTo>
                <a:cubicBezTo>
                  <a:pt x="21033" y="20880"/>
                  <a:pt x="20174" y="20711"/>
                  <a:pt x="19549" y="20824"/>
                </a:cubicBezTo>
                <a:cubicBezTo>
                  <a:pt x="17832" y="21106"/>
                  <a:pt x="16036" y="20824"/>
                  <a:pt x="14319" y="20711"/>
                </a:cubicBezTo>
                <a:cubicBezTo>
                  <a:pt x="11560" y="20542"/>
                  <a:pt x="8749" y="21444"/>
                  <a:pt x="5991" y="20880"/>
                </a:cubicBezTo>
                <a:cubicBezTo>
                  <a:pt x="5002" y="20711"/>
                  <a:pt x="3961" y="20936"/>
                  <a:pt x="2972" y="20880"/>
                </a:cubicBezTo>
                <a:cubicBezTo>
                  <a:pt x="2295" y="20880"/>
                  <a:pt x="1567" y="21275"/>
                  <a:pt x="916" y="21106"/>
                </a:cubicBezTo>
                <a:cubicBezTo>
                  <a:pt x="-385" y="20767"/>
                  <a:pt x="57" y="16255"/>
                  <a:pt x="135" y="14225"/>
                </a:cubicBezTo>
                <a:cubicBezTo>
                  <a:pt x="240" y="11744"/>
                  <a:pt x="162" y="9206"/>
                  <a:pt x="188" y="6724"/>
                </a:cubicBezTo>
                <a:cubicBezTo>
                  <a:pt x="214" y="5653"/>
                  <a:pt x="292" y="4525"/>
                  <a:pt x="240" y="3510"/>
                </a:cubicBezTo>
                <a:cubicBezTo>
                  <a:pt x="188" y="2551"/>
                  <a:pt x="5" y="1536"/>
                  <a:pt x="188" y="521"/>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8" name="AutoShape 6"/>
          <p:cNvSpPr>
            <a:spLocks/>
          </p:cNvSpPr>
          <p:nvPr/>
        </p:nvSpPr>
        <p:spPr bwMode="auto">
          <a:xfrm>
            <a:off x="4584700" y="4271962"/>
            <a:ext cx="2563813" cy="514350"/>
          </a:xfrm>
          <a:custGeom>
            <a:avLst/>
            <a:gdLst>
              <a:gd name="T0" fmla="+- 0 10800 145"/>
              <a:gd name="T1" fmla="*/ T0 w 21247"/>
              <a:gd name="T2" fmla="+- 0 10800 1001"/>
              <a:gd name="T3" fmla="*/ 10800 h 20266"/>
            </a:gdLst>
            <a:ahLst/>
            <a:cxnLst>
              <a:cxn ang="0">
                <a:pos x="T1" y="T3"/>
              </a:cxn>
            </a:cxnLst>
            <a:rect l="0" t="0" r="r" b="b"/>
            <a:pathLst>
              <a:path w="21247" h="20266">
                <a:moveTo>
                  <a:pt x="854" y="250"/>
                </a:moveTo>
                <a:cubicBezTo>
                  <a:pt x="1854" y="500"/>
                  <a:pt x="2871" y="250"/>
                  <a:pt x="3870" y="250"/>
                </a:cubicBezTo>
                <a:cubicBezTo>
                  <a:pt x="5167" y="250"/>
                  <a:pt x="6465" y="500"/>
                  <a:pt x="7762" y="500"/>
                </a:cubicBezTo>
                <a:cubicBezTo>
                  <a:pt x="8954" y="500"/>
                  <a:pt x="10164" y="83"/>
                  <a:pt x="11374" y="250"/>
                </a:cubicBezTo>
                <a:cubicBezTo>
                  <a:pt x="12513" y="417"/>
                  <a:pt x="13671" y="250"/>
                  <a:pt x="14828" y="250"/>
                </a:cubicBezTo>
                <a:cubicBezTo>
                  <a:pt x="15827" y="250"/>
                  <a:pt x="16809" y="0"/>
                  <a:pt x="17808" y="0"/>
                </a:cubicBezTo>
                <a:cubicBezTo>
                  <a:pt x="18387" y="0"/>
                  <a:pt x="18948" y="0"/>
                  <a:pt x="19526" y="83"/>
                </a:cubicBezTo>
                <a:cubicBezTo>
                  <a:pt x="19895" y="83"/>
                  <a:pt x="20315" y="-84"/>
                  <a:pt x="20684" y="583"/>
                </a:cubicBezTo>
                <a:cubicBezTo>
                  <a:pt x="21455" y="2001"/>
                  <a:pt x="21104" y="7255"/>
                  <a:pt x="21174" y="10341"/>
                </a:cubicBezTo>
                <a:cubicBezTo>
                  <a:pt x="21245" y="13176"/>
                  <a:pt x="21437" y="19015"/>
                  <a:pt x="20649" y="19765"/>
                </a:cubicBezTo>
                <a:cubicBezTo>
                  <a:pt x="19807" y="20599"/>
                  <a:pt x="18755" y="19932"/>
                  <a:pt x="17896" y="19932"/>
                </a:cubicBezTo>
                <a:cubicBezTo>
                  <a:pt x="16300" y="19932"/>
                  <a:pt x="14723" y="20265"/>
                  <a:pt x="13127" y="20265"/>
                </a:cubicBezTo>
                <a:cubicBezTo>
                  <a:pt x="9813" y="20265"/>
                  <a:pt x="6500" y="20265"/>
                  <a:pt x="3204" y="20265"/>
                </a:cubicBezTo>
                <a:cubicBezTo>
                  <a:pt x="2678" y="20265"/>
                  <a:pt x="2152" y="20182"/>
                  <a:pt x="1626" y="20099"/>
                </a:cubicBezTo>
                <a:cubicBezTo>
                  <a:pt x="1275" y="20015"/>
                  <a:pt x="626" y="20599"/>
                  <a:pt x="328" y="19682"/>
                </a:cubicBezTo>
                <a:cubicBezTo>
                  <a:pt x="-5" y="18597"/>
                  <a:pt x="100" y="15762"/>
                  <a:pt x="30" y="14177"/>
                </a:cubicBezTo>
                <a:cubicBezTo>
                  <a:pt x="-40" y="12343"/>
                  <a:pt x="30" y="10758"/>
                  <a:pt x="65" y="8923"/>
                </a:cubicBezTo>
                <a:cubicBezTo>
                  <a:pt x="118" y="5254"/>
                  <a:pt x="-145" y="-1001"/>
                  <a:pt x="1082" y="333"/>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9" name="AutoShape 7"/>
          <p:cNvSpPr>
            <a:spLocks/>
          </p:cNvSpPr>
          <p:nvPr/>
        </p:nvSpPr>
        <p:spPr bwMode="auto">
          <a:xfrm>
            <a:off x="6819900" y="4487862"/>
            <a:ext cx="177800" cy="107950"/>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0" name="Rectangle 96"/>
          <p:cNvSpPr>
            <a:spLocks/>
          </p:cNvSpPr>
          <p:nvPr/>
        </p:nvSpPr>
        <p:spPr bwMode="auto">
          <a:xfrm>
            <a:off x="5446839" y="4344843"/>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下拉按钮</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61" name="Rectangle 99"/>
          <p:cNvSpPr>
            <a:spLocks/>
          </p:cNvSpPr>
          <p:nvPr/>
        </p:nvSpPr>
        <p:spPr bwMode="auto">
          <a:xfrm>
            <a:off x="5464301" y="4738543"/>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下拉选项</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62" name="Rectangle 100"/>
          <p:cNvSpPr>
            <a:spLocks/>
          </p:cNvSpPr>
          <p:nvPr/>
        </p:nvSpPr>
        <p:spPr bwMode="auto">
          <a:xfrm>
            <a:off x="5464300" y="4992543"/>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下拉选项</a:t>
            </a:r>
            <a:endParaRPr lang="en-US" sz="1400" dirty="0">
              <a:latin typeface="Comic Sans MS" pitchFamily="66" charset="0"/>
              <a:ea typeface="Comic Sans MS" pitchFamily="66" charset="0"/>
              <a:cs typeface="Comic Sans MS" pitchFamily="66" charset="0"/>
              <a:sym typeface="Comic Sans MS" pitchFamily="66" charset="0"/>
            </a:endParaRPr>
          </a:p>
        </p:txBody>
      </p:sp>
      <p:sp>
        <p:nvSpPr>
          <p:cNvPr id="63" name="Rectangle 101"/>
          <p:cNvSpPr>
            <a:spLocks/>
          </p:cNvSpPr>
          <p:nvPr/>
        </p:nvSpPr>
        <p:spPr bwMode="auto">
          <a:xfrm>
            <a:off x="5464300" y="5259243"/>
            <a:ext cx="795089" cy="292388"/>
          </a:xfrm>
          <a:prstGeom prst="rect">
            <a:avLst/>
          </a:prstGeom>
          <a:noFill/>
          <a:ln w="12700" cap="flat">
            <a:noFill/>
            <a:miter lim="800000"/>
            <a:headEnd type="none" w="med" len="med"/>
            <a:tailEnd type="none" w="med" len="med"/>
          </a:ln>
        </p:spPr>
        <p:txBody>
          <a:bodyPr wrap="none" lIns="38100" tIns="38100" rIns="38100" bIns="38100" anchor="ctr">
            <a:spAutoFit/>
          </a:bodyPr>
          <a:lstStyle/>
          <a:p>
            <a:pPr algn="ctr">
              <a:tabLst>
                <a:tab pos="1066800" algn="l"/>
              </a:tabLst>
            </a:pPr>
            <a:r>
              <a:rPr lang="zh-CN" altLang="en-US" sz="1400" dirty="0">
                <a:latin typeface="Comic Sans MS" pitchFamily="66" charset="0"/>
                <a:ea typeface="Comic Sans MS" pitchFamily="66" charset="0"/>
                <a:cs typeface="Comic Sans MS" pitchFamily="66" charset="0"/>
                <a:sym typeface="Comic Sans MS" pitchFamily="66" charset="0"/>
              </a:rPr>
              <a:t>下拉选项</a:t>
            </a:r>
            <a:endParaRPr lang="en-US" sz="1400" dirty="0">
              <a:latin typeface="Comic Sans MS" pitchFamily="66" charset="0"/>
              <a:ea typeface="Comic Sans MS" pitchFamily="66" charset="0"/>
              <a:cs typeface="Comic Sans MS" pitchFamily="66" charset="0"/>
              <a:sym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Wall reuse.jpg"/>
          <p:cNvPicPr>
            <a:picLocks noChangeAspect="1"/>
          </p:cNvPicPr>
          <p:nvPr/>
        </p:nvPicPr>
        <p:blipFill>
          <a:blip r:embed="rId2" cstate="print"/>
          <a:stretch>
            <a:fillRect/>
          </a:stretch>
        </p:blipFill>
        <p:spPr>
          <a:xfrm>
            <a:off x="1524000" y="1045053"/>
            <a:ext cx="5943600" cy="3069747"/>
          </a:xfrm>
          <a:prstGeom prst="rect">
            <a:avLst/>
          </a:prstGeom>
        </p:spPr>
      </p:pic>
      <p:sp>
        <p:nvSpPr>
          <p:cNvPr id="8" name="Rectangle 7"/>
          <p:cNvSpPr/>
          <p:nvPr/>
        </p:nvSpPr>
        <p:spPr>
          <a:xfrm>
            <a:off x="1524000" y="4114800"/>
            <a:ext cx="5943600" cy="2743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3" name="TextBox 22"/>
          <p:cNvSpPr txBox="1"/>
          <p:nvPr/>
        </p:nvSpPr>
        <p:spPr>
          <a:xfrm>
            <a:off x="1676400" y="1295402"/>
            <a:ext cx="5638800" cy="830997"/>
          </a:xfrm>
          <a:prstGeom prst="rect">
            <a:avLst/>
          </a:prstGeom>
          <a:solidFill>
            <a:schemeClr val="accent1">
              <a:lumMod val="20000"/>
              <a:lumOff val="80000"/>
              <a:alpha val="65000"/>
            </a:schemeClr>
          </a:solidFill>
        </p:spPr>
        <p:txBody>
          <a:bodyPr wrap="square" rtlCol="0">
            <a:spAutoFit/>
          </a:bodyPr>
          <a:lstStyle/>
          <a:p>
            <a:r>
              <a:rPr lang="zh-CN" altLang="en-US" sz="2400" dirty="0" smtClean="0">
                <a:latin typeface="PMingLiU" pitchFamily="18" charset="-120"/>
                <a:ea typeface="PMingLiU" pitchFamily="18" charset="-120"/>
              </a:rPr>
              <a:t>星生命</a:t>
            </a:r>
            <a:r>
              <a:rPr lang="zh-TW" altLang="en-US" sz="2400" dirty="0" smtClean="0">
                <a:latin typeface="PMingLiU" pitchFamily="18" charset="-120"/>
                <a:ea typeface="PMingLiU" pitchFamily="18" charset="-120"/>
              </a:rPr>
              <a:t>成功的</a:t>
            </a:r>
            <a:r>
              <a:rPr lang="zh-CN" altLang="en-US" sz="2400" dirty="0" smtClean="0">
                <a:latin typeface="PMingLiU" pitchFamily="18" charset="-120"/>
                <a:ea typeface="PMingLiU" pitchFamily="18" charset="-120"/>
              </a:rPr>
              <a:t>个</a:t>
            </a:r>
            <a:r>
              <a:rPr lang="zh-TW" altLang="en-US" sz="2400" dirty="0" smtClean="0">
                <a:latin typeface="PMingLiU" pitchFamily="18" charset="-120"/>
                <a:ea typeface="PMingLiU" pitchFamily="18" charset="-120"/>
              </a:rPr>
              <a:t>案</a:t>
            </a:r>
            <a:r>
              <a:rPr lang="en-US" altLang="zh-CN" sz="2400" dirty="0" smtClean="0">
                <a:latin typeface="PMingLiU" pitchFamily="18" charset="-120"/>
                <a:ea typeface="PMingLiU" pitchFamily="18" charset="-120"/>
              </a:rPr>
              <a:t>.</a:t>
            </a:r>
            <a:endParaRPr lang="en-US" sz="2400" dirty="0" smtClean="0">
              <a:latin typeface="PMingLiU" pitchFamily="18" charset="-120"/>
              <a:ea typeface="PMingLiU" pitchFamily="18" charset="-120"/>
            </a:endParaRPr>
          </a:p>
          <a:p>
            <a:r>
              <a:rPr lang="en-US" sz="2400" dirty="0" smtClean="0"/>
              <a:t>Video of Linda. </a:t>
            </a:r>
            <a:r>
              <a:rPr lang="en-US" sz="2400" dirty="0" err="1" smtClean="0"/>
              <a:t>LifeStar</a:t>
            </a:r>
            <a:r>
              <a:rPr lang="en-US" sz="2400" dirty="0" smtClean="0"/>
              <a:t> Success Stories. </a:t>
            </a:r>
          </a:p>
        </p:txBody>
      </p:sp>
      <p:grpSp>
        <p:nvGrpSpPr>
          <p:cNvPr id="44" name="Group 43"/>
          <p:cNvGrpSpPr/>
          <p:nvPr/>
        </p:nvGrpSpPr>
        <p:grpSpPr>
          <a:xfrm>
            <a:off x="1600200" y="2362200"/>
            <a:ext cx="5867400" cy="4114800"/>
            <a:chOff x="3505200" y="2743200"/>
            <a:chExt cx="6424613" cy="4814888"/>
          </a:xfrm>
        </p:grpSpPr>
        <p:sp>
          <p:nvSpPr>
            <p:cNvPr id="25" name="AutoShape 9"/>
            <p:cNvSpPr>
              <a:spLocks/>
            </p:cNvSpPr>
            <p:nvPr/>
          </p:nvSpPr>
          <p:spPr bwMode="auto">
            <a:xfrm>
              <a:off x="3505200" y="2743200"/>
              <a:ext cx="6424613" cy="4814888"/>
            </a:xfrm>
            <a:custGeom>
              <a:avLst/>
              <a:gdLst>
                <a:gd name="T0" fmla="+- 0 10800 56"/>
                <a:gd name="T1" fmla="*/ T0 w 21415"/>
                <a:gd name="T2" fmla="+- 0 10800 84"/>
                <a:gd name="T3" fmla="*/ 10800 h 21468"/>
              </a:gdLst>
              <a:ahLst/>
              <a:cxnLst>
                <a:cxn ang="0">
                  <a:pos x="T1" y="T3"/>
                </a:cxn>
              </a:cxnLst>
              <a:rect l="0" t="0" r="r" b="b"/>
              <a:pathLst>
                <a:path w="21415" h="21468">
                  <a:moveTo>
                    <a:pt x="133" y="0"/>
                  </a:moveTo>
                  <a:cubicBezTo>
                    <a:pt x="512" y="310"/>
                    <a:pt x="1291" y="85"/>
                    <a:pt x="1733" y="57"/>
                  </a:cubicBezTo>
                  <a:cubicBezTo>
                    <a:pt x="2281" y="29"/>
                    <a:pt x="2849" y="57"/>
                    <a:pt x="3418" y="57"/>
                  </a:cubicBezTo>
                  <a:cubicBezTo>
                    <a:pt x="4597" y="0"/>
                    <a:pt x="5755" y="29"/>
                    <a:pt x="6933" y="29"/>
                  </a:cubicBezTo>
                  <a:cubicBezTo>
                    <a:pt x="9039" y="29"/>
                    <a:pt x="11123" y="57"/>
                    <a:pt x="13207" y="57"/>
                  </a:cubicBezTo>
                  <a:cubicBezTo>
                    <a:pt x="15502" y="57"/>
                    <a:pt x="17776" y="29"/>
                    <a:pt x="20070" y="29"/>
                  </a:cubicBezTo>
                  <a:cubicBezTo>
                    <a:pt x="20386" y="29"/>
                    <a:pt x="21165" y="-84"/>
                    <a:pt x="21312" y="226"/>
                  </a:cubicBezTo>
                  <a:cubicBezTo>
                    <a:pt x="21439" y="451"/>
                    <a:pt x="21291" y="845"/>
                    <a:pt x="21270" y="1071"/>
                  </a:cubicBezTo>
                  <a:cubicBezTo>
                    <a:pt x="21249" y="1380"/>
                    <a:pt x="21291" y="1662"/>
                    <a:pt x="21291" y="1972"/>
                  </a:cubicBezTo>
                  <a:cubicBezTo>
                    <a:pt x="21312" y="2563"/>
                    <a:pt x="21165" y="3155"/>
                    <a:pt x="21228" y="3746"/>
                  </a:cubicBezTo>
                  <a:cubicBezTo>
                    <a:pt x="21291" y="4366"/>
                    <a:pt x="21355" y="4985"/>
                    <a:pt x="21333" y="5633"/>
                  </a:cubicBezTo>
                  <a:cubicBezTo>
                    <a:pt x="21270" y="8421"/>
                    <a:pt x="21544" y="11124"/>
                    <a:pt x="21333" y="13941"/>
                  </a:cubicBezTo>
                  <a:cubicBezTo>
                    <a:pt x="21270" y="14701"/>
                    <a:pt x="21333" y="15433"/>
                    <a:pt x="21376" y="16193"/>
                  </a:cubicBezTo>
                  <a:cubicBezTo>
                    <a:pt x="21397" y="16869"/>
                    <a:pt x="21228" y="17573"/>
                    <a:pt x="21249" y="18277"/>
                  </a:cubicBezTo>
                  <a:cubicBezTo>
                    <a:pt x="21270" y="18953"/>
                    <a:pt x="21312" y="19573"/>
                    <a:pt x="21291" y="20221"/>
                  </a:cubicBezTo>
                  <a:cubicBezTo>
                    <a:pt x="21291" y="20502"/>
                    <a:pt x="21333" y="20896"/>
                    <a:pt x="21270" y="21150"/>
                  </a:cubicBezTo>
                  <a:cubicBezTo>
                    <a:pt x="21186" y="21516"/>
                    <a:pt x="21060" y="21432"/>
                    <a:pt x="20765" y="21432"/>
                  </a:cubicBezTo>
                  <a:cubicBezTo>
                    <a:pt x="18891" y="21516"/>
                    <a:pt x="17018" y="21432"/>
                    <a:pt x="15165" y="21403"/>
                  </a:cubicBezTo>
                  <a:cubicBezTo>
                    <a:pt x="12470" y="21375"/>
                    <a:pt x="9776" y="21403"/>
                    <a:pt x="7081" y="21403"/>
                  </a:cubicBezTo>
                  <a:cubicBezTo>
                    <a:pt x="4765" y="21403"/>
                    <a:pt x="2449" y="21234"/>
                    <a:pt x="133" y="21234"/>
                  </a:cubicBezTo>
                  <a:cubicBezTo>
                    <a:pt x="-56" y="20164"/>
                    <a:pt x="28" y="18672"/>
                    <a:pt x="91" y="17573"/>
                  </a:cubicBezTo>
                  <a:cubicBezTo>
                    <a:pt x="176" y="16250"/>
                    <a:pt x="218" y="15067"/>
                    <a:pt x="155" y="13715"/>
                  </a:cubicBezTo>
                  <a:cubicBezTo>
                    <a:pt x="49" y="11040"/>
                    <a:pt x="176" y="8365"/>
                    <a:pt x="7" y="5689"/>
                  </a:cubicBezTo>
                  <a:cubicBezTo>
                    <a:pt x="-35" y="5013"/>
                    <a:pt x="112" y="845"/>
                    <a:pt x="112" y="169"/>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2" name="AutoShape 10"/>
            <p:cNvSpPr>
              <a:spLocks/>
            </p:cNvSpPr>
            <p:nvPr/>
          </p:nvSpPr>
          <p:spPr bwMode="auto">
            <a:xfrm>
              <a:off x="3657600" y="3048000"/>
              <a:ext cx="5951538" cy="4270375"/>
            </a:xfrm>
            <a:custGeom>
              <a:avLst/>
              <a:gdLst>
                <a:gd name="T0" fmla="+- 0 10800 56"/>
                <a:gd name="T1" fmla="*/ T0 w 21415"/>
                <a:gd name="T2" fmla="+- 0 10800 84"/>
                <a:gd name="T3" fmla="*/ 10800 h 21468"/>
              </a:gdLst>
              <a:ahLst/>
              <a:cxnLst>
                <a:cxn ang="0">
                  <a:pos x="T1" y="T3"/>
                </a:cxn>
              </a:cxnLst>
              <a:rect l="0" t="0" r="r" b="b"/>
              <a:pathLst>
                <a:path w="21415" h="21468">
                  <a:moveTo>
                    <a:pt x="133" y="0"/>
                  </a:moveTo>
                  <a:cubicBezTo>
                    <a:pt x="512" y="310"/>
                    <a:pt x="1291" y="85"/>
                    <a:pt x="1733" y="57"/>
                  </a:cubicBezTo>
                  <a:cubicBezTo>
                    <a:pt x="2281" y="29"/>
                    <a:pt x="2849" y="57"/>
                    <a:pt x="3418" y="57"/>
                  </a:cubicBezTo>
                  <a:cubicBezTo>
                    <a:pt x="4597" y="0"/>
                    <a:pt x="5755" y="29"/>
                    <a:pt x="6933" y="29"/>
                  </a:cubicBezTo>
                  <a:cubicBezTo>
                    <a:pt x="9039" y="29"/>
                    <a:pt x="11123" y="57"/>
                    <a:pt x="13207" y="57"/>
                  </a:cubicBezTo>
                  <a:cubicBezTo>
                    <a:pt x="15502" y="57"/>
                    <a:pt x="17776" y="29"/>
                    <a:pt x="20070" y="29"/>
                  </a:cubicBezTo>
                  <a:cubicBezTo>
                    <a:pt x="20386" y="29"/>
                    <a:pt x="21165" y="-84"/>
                    <a:pt x="21312" y="226"/>
                  </a:cubicBezTo>
                  <a:cubicBezTo>
                    <a:pt x="21439" y="451"/>
                    <a:pt x="21291" y="845"/>
                    <a:pt x="21270" y="1071"/>
                  </a:cubicBezTo>
                  <a:cubicBezTo>
                    <a:pt x="21249" y="1380"/>
                    <a:pt x="21291" y="1662"/>
                    <a:pt x="21291" y="1972"/>
                  </a:cubicBezTo>
                  <a:cubicBezTo>
                    <a:pt x="21312" y="2563"/>
                    <a:pt x="21165" y="3155"/>
                    <a:pt x="21228" y="3746"/>
                  </a:cubicBezTo>
                  <a:cubicBezTo>
                    <a:pt x="21291" y="4366"/>
                    <a:pt x="21355" y="4985"/>
                    <a:pt x="21333" y="5633"/>
                  </a:cubicBezTo>
                  <a:cubicBezTo>
                    <a:pt x="21270" y="8421"/>
                    <a:pt x="21544" y="11124"/>
                    <a:pt x="21333" y="13941"/>
                  </a:cubicBezTo>
                  <a:cubicBezTo>
                    <a:pt x="21270" y="14701"/>
                    <a:pt x="21333" y="15433"/>
                    <a:pt x="21376" y="16193"/>
                  </a:cubicBezTo>
                  <a:cubicBezTo>
                    <a:pt x="21397" y="16869"/>
                    <a:pt x="21228" y="17573"/>
                    <a:pt x="21249" y="18277"/>
                  </a:cubicBezTo>
                  <a:cubicBezTo>
                    <a:pt x="21270" y="18953"/>
                    <a:pt x="21312" y="19573"/>
                    <a:pt x="21291" y="20221"/>
                  </a:cubicBezTo>
                  <a:cubicBezTo>
                    <a:pt x="21291" y="20502"/>
                    <a:pt x="21333" y="20896"/>
                    <a:pt x="21270" y="21150"/>
                  </a:cubicBezTo>
                  <a:cubicBezTo>
                    <a:pt x="21186" y="21516"/>
                    <a:pt x="21060" y="21431"/>
                    <a:pt x="20765" y="21431"/>
                  </a:cubicBezTo>
                  <a:cubicBezTo>
                    <a:pt x="18891" y="21516"/>
                    <a:pt x="17018" y="21431"/>
                    <a:pt x="15165" y="21403"/>
                  </a:cubicBezTo>
                  <a:cubicBezTo>
                    <a:pt x="12470" y="21375"/>
                    <a:pt x="9776" y="21403"/>
                    <a:pt x="7081" y="21403"/>
                  </a:cubicBezTo>
                  <a:cubicBezTo>
                    <a:pt x="4765" y="21403"/>
                    <a:pt x="2449" y="21234"/>
                    <a:pt x="133" y="21234"/>
                  </a:cubicBezTo>
                  <a:cubicBezTo>
                    <a:pt x="-56" y="20164"/>
                    <a:pt x="28" y="18672"/>
                    <a:pt x="91" y="17573"/>
                  </a:cubicBezTo>
                  <a:cubicBezTo>
                    <a:pt x="176" y="16250"/>
                    <a:pt x="218" y="15067"/>
                    <a:pt x="154" y="13715"/>
                  </a:cubicBezTo>
                  <a:cubicBezTo>
                    <a:pt x="49" y="11040"/>
                    <a:pt x="176" y="8364"/>
                    <a:pt x="7" y="5689"/>
                  </a:cubicBezTo>
                  <a:cubicBezTo>
                    <a:pt x="-35" y="5013"/>
                    <a:pt x="112" y="845"/>
                    <a:pt x="112" y="169"/>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24" name="Picture 23" descr="Cover 4.jpg"/>
            <p:cNvPicPr>
              <a:picLocks noChangeAspect="1"/>
            </p:cNvPicPr>
            <p:nvPr/>
          </p:nvPicPr>
          <p:blipFill>
            <a:blip r:embed="rId3" cstate="print"/>
            <a:stretch>
              <a:fillRect/>
            </a:stretch>
          </p:blipFill>
          <p:spPr>
            <a:xfrm>
              <a:off x="4038599" y="3282043"/>
              <a:ext cx="5103813" cy="3281025"/>
            </a:xfrm>
            <a:prstGeom prst="rect">
              <a:avLst/>
            </a:prstGeom>
            <a:ln>
              <a:solidFill>
                <a:srgbClr val="0000CC"/>
              </a:solidFill>
            </a:ln>
          </p:spPr>
        </p:pic>
      </p:grpSp>
      <p:sp>
        <p:nvSpPr>
          <p:cNvPr id="41" name="AutoShape 26"/>
          <p:cNvSpPr>
            <a:spLocks/>
          </p:cNvSpPr>
          <p:nvPr/>
        </p:nvSpPr>
        <p:spPr bwMode="auto">
          <a:xfrm>
            <a:off x="7010400" y="2209802"/>
            <a:ext cx="392113" cy="392113"/>
          </a:xfrm>
          <a:custGeom>
            <a:avLst/>
            <a:gdLst>
              <a:gd name="T0" fmla="+- 0 10800 3973"/>
              <a:gd name="T1" fmla="*/ T0 w 14862"/>
              <a:gd name="T2" fmla="+- 0 10800 2790"/>
              <a:gd name="T3" fmla="*/ 10800 h 14214"/>
            </a:gdLst>
            <a:ahLst/>
            <a:cxnLst>
              <a:cxn ang="0">
                <a:pos x="T1" y="T3"/>
              </a:cxn>
            </a:cxnLst>
            <a:rect l="0" t="0" r="r" b="b"/>
            <a:pathLst>
              <a:path w="14862" h="14214">
                <a:moveTo>
                  <a:pt x="1307" y="4410"/>
                </a:moveTo>
                <a:cubicBezTo>
                  <a:pt x="-3973" y="9312"/>
                  <a:pt x="8507" y="18810"/>
                  <a:pt x="13627" y="11610"/>
                </a:cubicBezTo>
                <a:cubicBezTo>
                  <a:pt x="17627" y="5789"/>
                  <a:pt x="11227" y="-2790"/>
                  <a:pt x="4187" y="887"/>
                </a:cubicBezTo>
                <a:cubicBezTo>
                  <a:pt x="2267" y="1959"/>
                  <a:pt x="-293" y="4257"/>
                  <a:pt x="27" y="670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2" name="AutoShape 29"/>
          <p:cNvSpPr>
            <a:spLocks/>
          </p:cNvSpPr>
          <p:nvPr/>
        </p:nvSpPr>
        <p:spPr bwMode="auto">
          <a:xfrm>
            <a:off x="7124698" y="2336800"/>
            <a:ext cx="152400" cy="139700"/>
          </a:xfrm>
          <a:custGeom>
            <a:avLst/>
            <a:gdLst>
              <a:gd name="T0" fmla="*/ 10800 w 21600"/>
              <a:gd name="T1" fmla="*/ 10800 h 21600"/>
            </a:gdLst>
            <a:ahLst/>
            <a:cxnLst>
              <a:cxn ang="0">
                <a:pos x="T0" y="T1"/>
              </a:cxn>
            </a:cxnLst>
            <a:rect l="0" t="0" r="r" b="b"/>
            <a:pathLst>
              <a:path w="21600" h="21600">
                <a:moveTo>
                  <a:pt x="0" y="0"/>
                </a:moveTo>
                <a:cubicBezTo>
                  <a:pt x="8400" y="5236"/>
                  <a:pt x="15600" y="13745"/>
                  <a:pt x="21600" y="216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3" name="AutoShape 30"/>
          <p:cNvSpPr>
            <a:spLocks/>
          </p:cNvSpPr>
          <p:nvPr/>
        </p:nvSpPr>
        <p:spPr bwMode="auto">
          <a:xfrm>
            <a:off x="7124699" y="2349501"/>
            <a:ext cx="160339" cy="134938"/>
          </a:xfrm>
          <a:custGeom>
            <a:avLst/>
            <a:gdLst>
              <a:gd name="T0" fmla="*/ 10800 w 21600"/>
              <a:gd name="T1" fmla="*/ 10800 h 21600"/>
            </a:gdLst>
            <a:ahLst/>
            <a:cxnLst>
              <a:cxn ang="0">
                <a:pos x="T0" y="T1"/>
              </a:cxn>
            </a:cxnLst>
            <a:rect l="0" t="0" r="r" b="b"/>
            <a:pathLst>
              <a:path w="21600" h="21600">
                <a:moveTo>
                  <a:pt x="0" y="21600"/>
                </a:moveTo>
                <a:cubicBezTo>
                  <a:pt x="7958" y="17550"/>
                  <a:pt x="14210" y="6075"/>
                  <a:pt x="21600"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5" name="AutoShape 86"/>
          <p:cNvSpPr>
            <a:spLocks/>
          </p:cNvSpPr>
          <p:nvPr/>
        </p:nvSpPr>
        <p:spPr bwMode="auto">
          <a:xfrm>
            <a:off x="3886200" y="3886200"/>
            <a:ext cx="1371600" cy="1066800"/>
          </a:xfrm>
          <a:custGeom>
            <a:avLst/>
            <a:gdLst>
              <a:gd name="T0" fmla="+- 0 10800 1296"/>
              <a:gd name="T1" fmla="*/ T0 w 20304"/>
              <a:gd name="T2" fmla="*/ 10800 h 21600"/>
            </a:gdLst>
            <a:ahLst/>
            <a:cxnLst>
              <a:cxn ang="0">
                <a:pos x="T1" y="T2"/>
              </a:cxn>
            </a:cxnLst>
            <a:rect l="0" t="0" r="r" b="b"/>
            <a:pathLst>
              <a:path w="20304" h="21600">
                <a:moveTo>
                  <a:pt x="19629" y="11412"/>
                </a:moveTo>
                <a:cubicBezTo>
                  <a:pt x="14229" y="7744"/>
                  <a:pt x="7479" y="2854"/>
                  <a:pt x="729" y="0"/>
                </a:cubicBezTo>
                <a:cubicBezTo>
                  <a:pt x="729" y="6521"/>
                  <a:pt x="-1296" y="15487"/>
                  <a:pt x="1404" y="21600"/>
                </a:cubicBezTo>
                <a:cubicBezTo>
                  <a:pt x="8829" y="21193"/>
                  <a:pt x="16928" y="14264"/>
                  <a:pt x="20304" y="11004"/>
                </a:cubicBezTo>
              </a:path>
            </a:pathLst>
          </a:custGeom>
          <a:solidFill>
            <a:schemeClr val="tx1">
              <a:alpha val="50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3" name="Rectangle 32"/>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38" name="Picture 4">
            <a:hlinkClick r:id="rId4" action="ppaction://hlinksldjump"/>
          </p:cNvPr>
          <p:cNvPicPr>
            <a:picLocks noChangeAspect="1" noChangeArrowheads="1"/>
          </p:cNvPicPr>
          <p:nvPr/>
        </p:nvPicPr>
        <p:blipFill>
          <a:blip r:embed="rId5" cstate="print"/>
          <a:srcRect/>
          <a:stretch>
            <a:fillRect/>
          </a:stretch>
        </p:blipFill>
        <p:spPr bwMode="auto">
          <a:xfrm>
            <a:off x="2946400" y="457201"/>
            <a:ext cx="2641600" cy="450273"/>
          </a:xfrm>
          <a:prstGeom prst="rect">
            <a:avLst/>
          </a:prstGeom>
          <a:noFill/>
          <a:ln w="9525">
            <a:noFill/>
            <a:miter lim="800000"/>
            <a:headEnd/>
            <a:tailEnd/>
          </a:ln>
        </p:spPr>
      </p:pic>
      <p:grpSp>
        <p:nvGrpSpPr>
          <p:cNvPr id="39" name="Group 38"/>
          <p:cNvGrpSpPr/>
          <p:nvPr/>
        </p:nvGrpSpPr>
        <p:grpSpPr>
          <a:xfrm>
            <a:off x="1524000" y="-37580"/>
            <a:ext cx="5943600" cy="353943"/>
            <a:chOff x="25400" y="-17679"/>
            <a:chExt cx="8083550" cy="644963"/>
          </a:xfrm>
          <a:solidFill>
            <a:schemeClr val="accent5">
              <a:lumMod val="20000"/>
              <a:lumOff val="80000"/>
            </a:schemeClr>
          </a:solidFill>
        </p:grpSpPr>
        <p:sp>
          <p:nvSpPr>
            <p:cNvPr id="40"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2"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0"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1"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2"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3"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64"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65" name="Picture 64">
            <a:hlinkClick r:id="rId6" action="ppaction://hlinksldjump"/>
          </p:cNvPr>
          <p:cNvPicPr>
            <a:picLocks noChangeAspect="1" noChangeArrowheads="1"/>
          </p:cNvPicPr>
          <p:nvPr/>
        </p:nvPicPr>
        <p:blipFill>
          <a:blip r:embed="rId7" cstate="print"/>
          <a:srcRect/>
          <a:stretch>
            <a:fillRect/>
          </a:stretch>
        </p:blipFill>
        <p:spPr bwMode="auto">
          <a:xfrm>
            <a:off x="1674284" y="514350"/>
            <a:ext cx="611716" cy="400050"/>
          </a:xfrm>
          <a:prstGeom prst="rect">
            <a:avLst/>
          </a:prstGeom>
          <a:noFill/>
          <a:ln w="41275">
            <a:solidFill>
              <a:srgbClr val="0000CC"/>
            </a:solidFill>
            <a:miter lim="800000"/>
            <a:headEnd/>
            <a:tailEnd/>
          </a:ln>
        </p:spPr>
      </p:pic>
      <p:sp>
        <p:nvSpPr>
          <p:cNvPr id="31" name="Rectangle 30"/>
          <p:cNvSpPr/>
          <p:nvPr/>
        </p:nvSpPr>
        <p:spPr>
          <a:xfrm>
            <a:off x="0" y="0"/>
            <a:ext cx="1524000" cy="523220"/>
          </a:xfrm>
          <a:prstGeom prst="rect">
            <a:avLst/>
          </a:prstGeom>
        </p:spPr>
        <p:txBody>
          <a:bodyPr wrap="square">
            <a:spAutoFit/>
          </a:bodyPr>
          <a:lstStyle/>
          <a:p>
            <a:r>
              <a:rPr lang="en-US" sz="1400" b="1" dirty="0" smtClean="0">
                <a:solidFill>
                  <a:srgbClr val="7030A0"/>
                </a:solidFill>
              </a:rPr>
              <a:t>Page 7. Success Stories</a:t>
            </a:r>
            <a:endParaRPr lang="en-US" sz="1400" dirty="0">
              <a:solidFill>
                <a:srgbClr val="7030A0"/>
              </a:solidFill>
            </a:endParaRPr>
          </a:p>
        </p:txBody>
      </p:sp>
      <p:sp>
        <p:nvSpPr>
          <p:cNvPr id="26" name="Rectangle 25"/>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Wall 2.JPG"/>
          <p:cNvPicPr>
            <a:picLocks noChangeAspect="1"/>
          </p:cNvPicPr>
          <p:nvPr/>
        </p:nvPicPr>
        <p:blipFill>
          <a:blip r:embed="rId2" cstate="print"/>
          <a:stretch>
            <a:fillRect/>
          </a:stretch>
        </p:blipFill>
        <p:spPr>
          <a:xfrm>
            <a:off x="1524000" y="1066800"/>
            <a:ext cx="5943600" cy="3048000"/>
          </a:xfrm>
          <a:prstGeom prst="rect">
            <a:avLst/>
          </a:prstGeom>
        </p:spPr>
      </p:pic>
      <p:pic>
        <p:nvPicPr>
          <p:cNvPr id="2050" name="Picture 2"/>
          <p:cNvPicPr>
            <a:picLocks noChangeAspect="1" noChangeArrowheads="1"/>
          </p:cNvPicPr>
          <p:nvPr/>
        </p:nvPicPr>
        <p:blipFill>
          <a:blip r:embed="rId3" cstate="print"/>
          <a:srcRect/>
          <a:stretch>
            <a:fillRect/>
          </a:stretch>
        </p:blipFill>
        <p:spPr bwMode="auto">
          <a:xfrm>
            <a:off x="1523999" y="1981201"/>
            <a:ext cx="5943601" cy="4189880"/>
          </a:xfrm>
          <a:prstGeom prst="rect">
            <a:avLst/>
          </a:prstGeom>
          <a:noFill/>
          <a:ln w="9525">
            <a:noFill/>
            <a:miter lim="800000"/>
            <a:headEnd/>
            <a:tailEnd/>
          </a:ln>
        </p:spPr>
      </p:pic>
      <p:sp>
        <p:nvSpPr>
          <p:cNvPr id="21" name="Rectangle 20"/>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23" name="Picture 4">
            <a:hlinkClick r:id="rId4" action="ppaction://hlinksldjump"/>
          </p:cNvPr>
          <p:cNvPicPr>
            <a:picLocks noChangeAspect="1" noChangeArrowheads="1"/>
          </p:cNvPicPr>
          <p:nvPr/>
        </p:nvPicPr>
        <p:blipFill>
          <a:blip r:embed="rId5" cstate="print"/>
          <a:srcRect/>
          <a:stretch>
            <a:fillRect/>
          </a:stretch>
        </p:blipFill>
        <p:spPr bwMode="auto">
          <a:xfrm>
            <a:off x="2946400" y="457201"/>
            <a:ext cx="2641600" cy="450273"/>
          </a:xfrm>
          <a:prstGeom prst="rect">
            <a:avLst/>
          </a:prstGeom>
          <a:noFill/>
          <a:ln w="9525">
            <a:noFill/>
            <a:miter lim="800000"/>
            <a:headEnd/>
            <a:tailEnd/>
          </a:ln>
        </p:spPr>
      </p:pic>
      <p:grpSp>
        <p:nvGrpSpPr>
          <p:cNvPr id="24" name="Group 23"/>
          <p:cNvGrpSpPr/>
          <p:nvPr/>
        </p:nvGrpSpPr>
        <p:grpSpPr>
          <a:xfrm>
            <a:off x="1524000" y="-37580"/>
            <a:ext cx="5943600" cy="353943"/>
            <a:chOff x="25400" y="-17679"/>
            <a:chExt cx="8083550" cy="644963"/>
          </a:xfrm>
          <a:solidFill>
            <a:schemeClr val="accent5">
              <a:lumMod val="20000"/>
              <a:lumOff val="80000"/>
            </a:schemeClr>
          </a:solidFill>
        </p:grpSpPr>
        <p:sp>
          <p:nvSpPr>
            <p:cNvPr id="25"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6"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7"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8"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9"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0"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2"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38" name="Picture 37">
            <a:hlinkClick r:id="rId6" action="ppaction://hlinksldjump"/>
          </p:cNvPr>
          <p:cNvPicPr>
            <a:picLocks noChangeAspect="1" noChangeArrowheads="1"/>
          </p:cNvPicPr>
          <p:nvPr/>
        </p:nvPicPr>
        <p:blipFill>
          <a:blip r:embed="rId7" cstate="print"/>
          <a:srcRect/>
          <a:stretch>
            <a:fillRect/>
          </a:stretch>
        </p:blipFill>
        <p:spPr bwMode="auto">
          <a:xfrm>
            <a:off x="1674284" y="514350"/>
            <a:ext cx="611716" cy="400050"/>
          </a:xfrm>
          <a:prstGeom prst="rect">
            <a:avLst/>
          </a:prstGeom>
          <a:noFill/>
          <a:ln w="41275">
            <a:solidFill>
              <a:srgbClr val="0000CC"/>
            </a:solidFill>
            <a:miter lim="800000"/>
            <a:headEnd/>
            <a:tailEnd/>
          </a:ln>
        </p:spPr>
      </p:pic>
      <p:sp>
        <p:nvSpPr>
          <p:cNvPr id="39" name="Rectangle 38"/>
          <p:cNvSpPr/>
          <p:nvPr/>
        </p:nvSpPr>
        <p:spPr>
          <a:xfrm>
            <a:off x="0" y="0"/>
            <a:ext cx="1524000" cy="307777"/>
          </a:xfrm>
          <a:prstGeom prst="rect">
            <a:avLst/>
          </a:prstGeom>
        </p:spPr>
        <p:txBody>
          <a:bodyPr wrap="square">
            <a:spAutoFit/>
          </a:bodyPr>
          <a:lstStyle/>
          <a:p>
            <a:r>
              <a:rPr lang="en-US" sz="1400" b="1" dirty="0" smtClean="0">
                <a:solidFill>
                  <a:srgbClr val="7030A0"/>
                </a:solidFill>
              </a:rPr>
              <a:t>Page 8. Login</a:t>
            </a:r>
            <a:endParaRPr lang="en-US" sz="1400" dirty="0">
              <a:solidFill>
                <a:srgbClr val="7030A0"/>
              </a:solidFill>
            </a:endParaRPr>
          </a:p>
        </p:txBody>
      </p:sp>
      <p:sp>
        <p:nvSpPr>
          <p:cNvPr id="16" name="Rectangle 15"/>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Wall 2.JPG"/>
          <p:cNvPicPr>
            <a:picLocks noChangeAspect="1"/>
          </p:cNvPicPr>
          <p:nvPr/>
        </p:nvPicPr>
        <p:blipFill>
          <a:blip r:embed="rId2" cstate="print"/>
          <a:stretch>
            <a:fillRect/>
          </a:stretch>
        </p:blipFill>
        <p:spPr>
          <a:xfrm>
            <a:off x="1524000" y="1066800"/>
            <a:ext cx="5943600" cy="3048000"/>
          </a:xfrm>
          <a:prstGeom prst="rect">
            <a:avLst/>
          </a:prstGeom>
        </p:spPr>
      </p:pic>
      <p:sp>
        <p:nvSpPr>
          <p:cNvPr id="8" name="Rectangle 7"/>
          <p:cNvSpPr/>
          <p:nvPr/>
        </p:nvSpPr>
        <p:spPr>
          <a:xfrm>
            <a:off x="1523999" y="4114800"/>
            <a:ext cx="5943601" cy="2743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pic>
        <p:nvPicPr>
          <p:cNvPr id="1027" name="Picture 3"/>
          <p:cNvPicPr>
            <a:picLocks noChangeAspect="1" noChangeArrowheads="1"/>
          </p:cNvPicPr>
          <p:nvPr/>
        </p:nvPicPr>
        <p:blipFill>
          <a:blip r:embed="rId3" cstate="print"/>
          <a:srcRect/>
          <a:stretch>
            <a:fillRect/>
          </a:stretch>
        </p:blipFill>
        <p:spPr bwMode="auto">
          <a:xfrm>
            <a:off x="1524000" y="2000250"/>
            <a:ext cx="5943600" cy="3250518"/>
          </a:xfrm>
          <a:prstGeom prst="rect">
            <a:avLst/>
          </a:prstGeom>
          <a:noFill/>
          <a:ln w="9525">
            <a:noFill/>
            <a:miter lim="800000"/>
            <a:headEnd/>
            <a:tailEnd/>
          </a:ln>
        </p:spPr>
      </p:pic>
      <p:sp>
        <p:nvSpPr>
          <p:cNvPr id="33" name="Rectangle 32"/>
          <p:cNvSpPr/>
          <p:nvPr/>
        </p:nvSpPr>
        <p:spPr>
          <a:xfrm>
            <a:off x="1524000" y="5486400"/>
            <a:ext cx="5943600" cy="307773"/>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a:solidFill>
                  <a:srgbClr val="7030A0"/>
                </a:solidFill>
              </a:rPr>
              <a:t>注册后，用户需要点击“同意”的条款和</a:t>
            </a:r>
            <a:r>
              <a:rPr lang="zh-CN" altLang="en-US" sz="1400" b="1" dirty="0" smtClean="0">
                <a:solidFill>
                  <a:srgbClr val="7030A0"/>
                </a:solidFill>
              </a:rPr>
              <a:t>条件后才能重置用户名</a:t>
            </a:r>
            <a:r>
              <a:rPr lang="zh-CN" altLang="en-US" sz="1400" b="1" dirty="0">
                <a:solidFill>
                  <a:srgbClr val="7030A0"/>
                </a:solidFill>
              </a:rPr>
              <a:t>和</a:t>
            </a:r>
            <a:r>
              <a:rPr lang="zh-CN" altLang="en-US" sz="1400" b="1" dirty="0" smtClean="0">
                <a:solidFill>
                  <a:srgbClr val="7030A0"/>
                </a:solidFill>
              </a:rPr>
              <a:t>密码。</a:t>
            </a:r>
            <a:r>
              <a:rPr lang="en-US" sz="1400" b="1" dirty="0" smtClean="0">
                <a:solidFill>
                  <a:srgbClr val="7030A0"/>
                </a:solidFill>
              </a:rPr>
              <a:t>  </a:t>
            </a:r>
            <a:endParaRPr lang="en-US" sz="1400" dirty="0">
              <a:solidFill>
                <a:srgbClr val="7030A0"/>
              </a:solidFill>
            </a:endParaRPr>
          </a:p>
        </p:txBody>
      </p:sp>
      <p:sp>
        <p:nvSpPr>
          <p:cNvPr id="39" name="Rectangle 38"/>
          <p:cNvSpPr/>
          <p:nvPr/>
        </p:nvSpPr>
        <p:spPr>
          <a:xfrm>
            <a:off x="1524000" y="1085851"/>
            <a:ext cx="5943600" cy="830997"/>
          </a:xfrm>
          <a:prstGeom prst="rect">
            <a:avLst/>
          </a:prstGeom>
        </p:spPr>
        <p:txBody>
          <a:bodyPr wrap="square">
            <a:spAutoFit/>
          </a:bodyPr>
          <a:lstStyle/>
          <a:p>
            <a:r>
              <a:rPr lang="zh-CN" altLang="en-US" sz="1600" dirty="0"/>
              <a:t>请注册并创建一个用户名和密码</a:t>
            </a:r>
            <a:r>
              <a:rPr lang="zh-CN" altLang="en-US" sz="1600" dirty="0" smtClean="0"/>
              <a:t>。首次登录星生命</a:t>
            </a:r>
            <a:r>
              <a:rPr lang="zh-CN" altLang="en-US" sz="1600" dirty="0"/>
              <a:t>链接</a:t>
            </a:r>
            <a:r>
              <a:rPr lang="zh-CN" altLang="en-US" sz="1600" dirty="0" smtClean="0"/>
              <a:t>将以邮件方式发送到你的电子邮箱。</a:t>
            </a:r>
            <a:r>
              <a:rPr lang="zh-CN" altLang="en-US" sz="1600" dirty="0"/>
              <a:t>一旦你</a:t>
            </a:r>
            <a:r>
              <a:rPr lang="zh-CN" altLang="en-US" sz="1600" dirty="0" smtClean="0"/>
              <a:t>登录，即可加入星生命社区和</a:t>
            </a:r>
            <a:r>
              <a:rPr lang="zh-CN" altLang="en-US" sz="1600" dirty="0"/>
              <a:t>项目</a:t>
            </a:r>
            <a:endParaRPr lang="en-US" sz="1600" dirty="0"/>
          </a:p>
        </p:txBody>
      </p:sp>
      <p:sp>
        <p:nvSpPr>
          <p:cNvPr id="40" name="Rectangle 39"/>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42" name="Picture 4">
            <a:hlinkClick r:id="rId4" action="ppaction://hlinksldjump"/>
          </p:cNvPr>
          <p:cNvPicPr>
            <a:picLocks noChangeAspect="1" noChangeArrowheads="1"/>
          </p:cNvPicPr>
          <p:nvPr/>
        </p:nvPicPr>
        <p:blipFill>
          <a:blip r:embed="rId5" cstate="print"/>
          <a:srcRect/>
          <a:stretch>
            <a:fillRect/>
          </a:stretch>
        </p:blipFill>
        <p:spPr bwMode="auto">
          <a:xfrm>
            <a:off x="3378200" y="457201"/>
            <a:ext cx="2641600" cy="450273"/>
          </a:xfrm>
          <a:prstGeom prst="rect">
            <a:avLst/>
          </a:prstGeom>
          <a:noFill/>
          <a:ln w="9525">
            <a:noFill/>
            <a:miter lim="800000"/>
            <a:headEnd/>
            <a:tailEnd/>
          </a:ln>
        </p:spPr>
      </p:pic>
      <p:grpSp>
        <p:nvGrpSpPr>
          <p:cNvPr id="43" name="Group 42"/>
          <p:cNvGrpSpPr/>
          <p:nvPr/>
        </p:nvGrpSpPr>
        <p:grpSpPr>
          <a:xfrm>
            <a:off x="1524000" y="-37580"/>
            <a:ext cx="5943600" cy="353943"/>
            <a:chOff x="25400" y="-17679"/>
            <a:chExt cx="8083550" cy="644963"/>
          </a:xfrm>
          <a:solidFill>
            <a:schemeClr val="accent5">
              <a:lumMod val="20000"/>
              <a:lumOff val="80000"/>
            </a:schemeClr>
          </a:solidFill>
        </p:grpSpPr>
        <p:sp>
          <p:nvSpPr>
            <p:cNvPr id="44"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1"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2" name="Picture 51">
            <a:hlinkClick r:id="rId6" action="ppaction://hlinksldjump"/>
          </p:cNvPr>
          <p:cNvPicPr>
            <a:picLocks noChangeAspect="1" noChangeArrowheads="1"/>
          </p:cNvPicPr>
          <p:nvPr/>
        </p:nvPicPr>
        <p:blipFill>
          <a:blip r:embed="rId7" cstate="print"/>
          <a:srcRect/>
          <a:stretch>
            <a:fillRect/>
          </a:stretch>
        </p:blipFill>
        <p:spPr bwMode="auto">
          <a:xfrm>
            <a:off x="1674284" y="514350"/>
            <a:ext cx="611716" cy="400050"/>
          </a:xfrm>
          <a:prstGeom prst="rect">
            <a:avLst/>
          </a:prstGeom>
          <a:noFill/>
          <a:ln w="41275">
            <a:solidFill>
              <a:srgbClr val="0000CC"/>
            </a:solidFill>
            <a:miter lim="800000"/>
            <a:headEnd/>
            <a:tailEnd/>
          </a:ln>
        </p:spPr>
      </p:pic>
      <p:sp>
        <p:nvSpPr>
          <p:cNvPr id="31" name="Rectangle 30"/>
          <p:cNvSpPr/>
          <p:nvPr/>
        </p:nvSpPr>
        <p:spPr>
          <a:xfrm>
            <a:off x="0" y="285750"/>
            <a:ext cx="3886200" cy="307773"/>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9. Registration</a:t>
            </a:r>
            <a:endParaRPr lang="en-US" sz="1400" dirty="0">
              <a:solidFill>
                <a:srgbClr val="7030A0"/>
              </a:solidFill>
            </a:endParaRPr>
          </a:p>
        </p:txBody>
      </p:sp>
      <p:sp>
        <p:nvSpPr>
          <p:cNvPr id="19" name="Rectangle 18"/>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524000" y="1257300"/>
            <a:ext cx="5943600" cy="2514600"/>
            <a:chOff x="0" y="1066800"/>
            <a:chExt cx="9142413" cy="3061716"/>
          </a:xfrm>
        </p:grpSpPr>
        <p:pic>
          <p:nvPicPr>
            <p:cNvPr id="51" name="Picture 50" descr="Patient reuse.jpg"/>
            <p:cNvPicPr>
              <a:picLocks noChangeAspect="1"/>
            </p:cNvPicPr>
            <p:nvPr/>
          </p:nvPicPr>
          <p:blipFill>
            <a:blip r:embed="rId2" cstate="print"/>
            <a:stretch>
              <a:fillRect/>
            </a:stretch>
          </p:blipFill>
          <p:spPr>
            <a:xfrm>
              <a:off x="6096001" y="1066800"/>
              <a:ext cx="3046412" cy="3048000"/>
            </a:xfrm>
            <a:prstGeom prst="rect">
              <a:avLst/>
            </a:prstGeom>
          </p:spPr>
        </p:pic>
        <p:pic>
          <p:nvPicPr>
            <p:cNvPr id="52" name="Picture 51" descr="Wall reuse 3.jpg"/>
            <p:cNvPicPr>
              <a:picLocks noChangeAspect="1"/>
            </p:cNvPicPr>
            <p:nvPr/>
          </p:nvPicPr>
          <p:blipFill>
            <a:blip r:embed="rId3" cstate="print"/>
            <a:stretch>
              <a:fillRect/>
            </a:stretch>
          </p:blipFill>
          <p:spPr>
            <a:xfrm>
              <a:off x="2284413" y="1066800"/>
              <a:ext cx="4725987" cy="3061716"/>
            </a:xfrm>
            <a:prstGeom prst="rect">
              <a:avLst/>
            </a:prstGeom>
          </p:spPr>
        </p:pic>
        <p:pic>
          <p:nvPicPr>
            <p:cNvPr id="53" name="Picture 52" descr="cancer sign reuse 4.jpg"/>
            <p:cNvPicPr>
              <a:picLocks noChangeAspect="1"/>
            </p:cNvPicPr>
            <p:nvPr/>
          </p:nvPicPr>
          <p:blipFill>
            <a:blip r:embed="rId4" cstate="print"/>
            <a:stretch>
              <a:fillRect/>
            </a:stretch>
          </p:blipFill>
          <p:spPr>
            <a:xfrm>
              <a:off x="0" y="1066800"/>
              <a:ext cx="2284413" cy="3049809"/>
            </a:xfrm>
            <a:prstGeom prst="rect">
              <a:avLst/>
            </a:prstGeom>
          </p:spPr>
        </p:pic>
      </p:grpSp>
      <p:sp>
        <p:nvSpPr>
          <p:cNvPr id="7" name="Rectangle 6"/>
          <p:cNvSpPr/>
          <p:nvPr/>
        </p:nvSpPr>
        <p:spPr>
          <a:xfrm>
            <a:off x="1524000" y="0"/>
            <a:ext cx="5943600" cy="12573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3771900"/>
            <a:ext cx="5943600" cy="30861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pic>
        <p:nvPicPr>
          <p:cNvPr id="9" name="Picture 4">
            <a:hlinkClick r:id="rId5" action="ppaction://hlinksldjump"/>
          </p:cNvPr>
          <p:cNvPicPr>
            <a:picLocks noChangeAspect="1" noChangeArrowheads="1"/>
          </p:cNvPicPr>
          <p:nvPr/>
        </p:nvPicPr>
        <p:blipFill>
          <a:blip r:embed="rId6" cstate="print"/>
          <a:srcRect/>
          <a:stretch>
            <a:fillRect/>
          </a:stretch>
        </p:blipFill>
        <p:spPr bwMode="auto">
          <a:xfrm>
            <a:off x="2946400" y="171451"/>
            <a:ext cx="2641600" cy="450273"/>
          </a:xfrm>
          <a:prstGeom prst="rect">
            <a:avLst/>
          </a:prstGeom>
          <a:noFill/>
          <a:ln w="9525">
            <a:noFill/>
            <a:miter lim="800000"/>
            <a:headEnd/>
            <a:tailEnd/>
          </a:ln>
        </p:spPr>
      </p:pic>
      <p:sp>
        <p:nvSpPr>
          <p:cNvPr id="23" name="TextBox 22"/>
          <p:cNvSpPr txBox="1"/>
          <p:nvPr/>
        </p:nvSpPr>
        <p:spPr>
          <a:xfrm>
            <a:off x="1828800" y="2304871"/>
            <a:ext cx="3276600" cy="1200329"/>
          </a:xfrm>
          <a:prstGeom prst="rect">
            <a:avLst/>
          </a:prstGeom>
          <a:solidFill>
            <a:schemeClr val="accent1">
              <a:lumMod val="20000"/>
              <a:lumOff val="80000"/>
              <a:alpha val="65000"/>
            </a:schemeClr>
          </a:solidFill>
        </p:spPr>
        <p:txBody>
          <a:bodyPr wrap="square" rtlCol="0">
            <a:spAutoFit/>
          </a:bodyPr>
          <a:lstStyle/>
          <a:p>
            <a:r>
              <a:rPr lang="en-US" sz="2400" b="1" dirty="0" smtClean="0"/>
              <a:t>Join now and get one session with a </a:t>
            </a:r>
            <a:r>
              <a:rPr lang="en-US" sz="2400" b="1" dirty="0" err="1" smtClean="0"/>
              <a:t>LifeStar</a:t>
            </a:r>
            <a:r>
              <a:rPr lang="en-US" sz="2400" b="1" dirty="0" smtClean="0"/>
              <a:t> coach for free</a:t>
            </a:r>
            <a:endParaRPr lang="en-US" sz="2400" b="1" dirty="0"/>
          </a:p>
        </p:txBody>
      </p:sp>
      <p:sp>
        <p:nvSpPr>
          <p:cNvPr id="25" name="Rectangle 24">
            <a:hlinkClick r:id="rId7" action="ppaction://hlinksldjump"/>
          </p:cNvPr>
          <p:cNvSpPr/>
          <p:nvPr/>
        </p:nvSpPr>
        <p:spPr>
          <a:xfrm>
            <a:off x="4267200" y="3257550"/>
            <a:ext cx="19812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smtClean="0"/>
              <a:t>马上订阅星生命 </a:t>
            </a:r>
            <a:endParaRPr lang="en-US" altLang="zh-TW" sz="1200" b="1" dirty="0" smtClean="0"/>
          </a:p>
          <a:p>
            <a:pPr algn="ctr"/>
            <a:r>
              <a:rPr lang="en-US" sz="1200" b="1" dirty="0" smtClean="0">
                <a:cs typeface="Times New Roman" pitchFamily="18" charset="0"/>
              </a:rPr>
              <a:t>JOIN  TODAY!</a:t>
            </a:r>
            <a:endParaRPr lang="en-US" sz="1200" b="1" dirty="0">
              <a:cs typeface="Times New Roman" pitchFamily="18" charset="0"/>
            </a:endParaRPr>
          </a:p>
        </p:txBody>
      </p:sp>
      <p:sp>
        <p:nvSpPr>
          <p:cNvPr id="46" name="Down Arrow 45">
            <a:hlinkClick r:id="rId8" action="ppaction://hlinksldjump"/>
          </p:cNvPr>
          <p:cNvSpPr/>
          <p:nvPr/>
        </p:nvSpPr>
        <p:spPr>
          <a:xfrm>
            <a:off x="0" y="6475413"/>
            <a:ext cx="533400" cy="38100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370917" y="0"/>
            <a:ext cx="3096683" cy="6858000"/>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24000" y="-1190"/>
            <a:ext cx="40386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16">
            <a:hlinkClick r:id="rId5" action="ppaction://hlinksldjump"/>
          </p:cNvPr>
          <p:cNvSpPr>
            <a:spLocks/>
          </p:cNvSpPr>
          <p:nvPr/>
        </p:nvSpPr>
        <p:spPr bwMode="auto">
          <a:xfrm>
            <a:off x="4419601" y="285751"/>
            <a:ext cx="457200" cy="352425"/>
          </a:xfrm>
          <a:custGeom>
            <a:avLst/>
            <a:gdLst>
              <a:gd name="T0" fmla="+- 0 10800 1007"/>
              <a:gd name="T1" fmla="*/ T0 w 20062"/>
              <a:gd name="T2" fmla="+- 0 10800 740"/>
              <a:gd name="T3" fmla="*/ 10800 h 20156"/>
            </a:gdLst>
            <a:ahLst/>
            <a:cxnLst>
              <a:cxn ang="0">
                <a:pos x="T1" y="T3"/>
              </a:cxn>
            </a:cxnLst>
            <a:rect l="0" t="0" r="r" b="b"/>
            <a:pathLst>
              <a:path w="20062" h="20156">
                <a:moveTo>
                  <a:pt x="2337" y="2800"/>
                </a:moveTo>
                <a:cubicBezTo>
                  <a:pt x="439" y="6702"/>
                  <a:pt x="-1007" y="10151"/>
                  <a:pt x="891" y="14416"/>
                </a:cubicBezTo>
                <a:cubicBezTo>
                  <a:pt x="2789" y="18682"/>
                  <a:pt x="7307" y="20860"/>
                  <a:pt x="11917" y="19953"/>
                </a:cubicBezTo>
                <a:cubicBezTo>
                  <a:pt x="16617" y="19136"/>
                  <a:pt x="19328" y="15959"/>
                  <a:pt x="19961" y="11149"/>
                </a:cubicBezTo>
                <a:cubicBezTo>
                  <a:pt x="20593" y="6430"/>
                  <a:pt x="18244" y="2981"/>
                  <a:pt x="14086" y="984"/>
                </a:cubicBezTo>
                <a:cubicBezTo>
                  <a:pt x="10471" y="-740"/>
                  <a:pt x="3421" y="-468"/>
                  <a:pt x="1613" y="3979"/>
                </a:cubicBezTo>
              </a:path>
            </a:pathLst>
          </a:custGeom>
          <a:solidFill>
            <a:schemeClr val="accent5">
              <a:lumMod val="20000"/>
              <a:lumOff val="80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AutoShape 17"/>
          <p:cNvSpPr>
            <a:spLocks/>
          </p:cNvSpPr>
          <p:nvPr/>
        </p:nvSpPr>
        <p:spPr bwMode="auto">
          <a:xfrm>
            <a:off x="4476750" y="400051"/>
            <a:ext cx="279400" cy="138113"/>
          </a:xfrm>
          <a:custGeom>
            <a:avLst/>
            <a:gdLst>
              <a:gd name="T0" fmla="*/ 10800 w 21600"/>
              <a:gd name="T1" fmla="*/ 10800 h 21600"/>
            </a:gdLst>
            <a:ahLst/>
            <a:cxnLst>
              <a:cxn ang="0">
                <a:pos x="T0" y="T1"/>
              </a:cxn>
            </a:cxnLst>
            <a:rect l="0" t="0" r="r" b="b"/>
            <a:pathLst>
              <a:path w="21600" h="21600">
                <a:moveTo>
                  <a:pt x="0" y="0"/>
                </a:moveTo>
                <a:cubicBezTo>
                  <a:pt x="3927" y="3475"/>
                  <a:pt x="7855" y="5959"/>
                  <a:pt x="11345" y="9930"/>
                </a:cubicBezTo>
                <a:cubicBezTo>
                  <a:pt x="14837" y="13903"/>
                  <a:pt x="17890" y="17876"/>
                  <a:pt x="21600" y="216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8" name="AutoShape 18"/>
          <p:cNvSpPr>
            <a:spLocks/>
          </p:cNvSpPr>
          <p:nvPr/>
        </p:nvSpPr>
        <p:spPr bwMode="auto">
          <a:xfrm>
            <a:off x="4559300" y="390526"/>
            <a:ext cx="241300" cy="142875"/>
          </a:xfrm>
          <a:custGeom>
            <a:avLst/>
            <a:gdLst>
              <a:gd name="T0" fmla="*/ 10800 w 21600"/>
              <a:gd name="T1" fmla="*/ 10800 h 21600"/>
            </a:gdLst>
            <a:ahLst/>
            <a:cxnLst>
              <a:cxn ang="0">
                <a:pos x="T0" y="T1"/>
              </a:cxn>
            </a:cxnLst>
            <a:rect l="0" t="0" r="r" b="b"/>
            <a:pathLst>
              <a:path w="21600" h="21600">
                <a:moveTo>
                  <a:pt x="0" y="21600"/>
                </a:moveTo>
                <a:cubicBezTo>
                  <a:pt x="7034" y="14639"/>
                  <a:pt x="13312" y="5760"/>
                  <a:pt x="21600"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9" name="Rectangle 28">
            <a:hlinkClick r:id="rId9" action="ppaction://hlinksldjump"/>
          </p:cNvPr>
          <p:cNvSpPr/>
          <p:nvPr/>
        </p:nvSpPr>
        <p:spPr>
          <a:xfrm>
            <a:off x="1524000" y="971550"/>
            <a:ext cx="8382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登陆</a:t>
            </a:r>
            <a:endParaRPr lang="en-US" dirty="0">
              <a:solidFill>
                <a:schemeClr val="tx1">
                  <a:lumMod val="85000"/>
                  <a:lumOff val="15000"/>
                </a:schemeClr>
              </a:solidFill>
            </a:endParaRPr>
          </a:p>
        </p:txBody>
      </p:sp>
      <p:sp>
        <p:nvSpPr>
          <p:cNvPr id="31" name="Rectangle 30"/>
          <p:cNvSpPr/>
          <p:nvPr/>
        </p:nvSpPr>
        <p:spPr>
          <a:xfrm>
            <a:off x="1524000" y="1371600"/>
            <a:ext cx="4165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lumMod val="50000"/>
                </a:schemeClr>
              </a:solidFill>
            </a:endParaRPr>
          </a:p>
        </p:txBody>
      </p:sp>
      <p:sp>
        <p:nvSpPr>
          <p:cNvPr id="32" name="Rectangle 31">
            <a:hlinkClick r:id="rId5" action="ppaction://hlinksldjump"/>
          </p:cNvPr>
          <p:cNvSpPr/>
          <p:nvPr/>
        </p:nvSpPr>
        <p:spPr>
          <a:xfrm>
            <a:off x="1524000" y="2133600"/>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首页</a:t>
            </a:r>
            <a:endParaRPr lang="en-US" dirty="0">
              <a:solidFill>
                <a:schemeClr val="tx1">
                  <a:lumMod val="85000"/>
                  <a:lumOff val="15000"/>
                </a:schemeClr>
              </a:solidFill>
            </a:endParaRPr>
          </a:p>
        </p:txBody>
      </p:sp>
      <p:sp>
        <p:nvSpPr>
          <p:cNvPr id="33" name="Rectangle 32">
            <a:hlinkClick r:id="rId10" action="ppaction://hlinksldjump"/>
          </p:cNvPr>
          <p:cNvSpPr/>
          <p:nvPr/>
        </p:nvSpPr>
        <p:spPr>
          <a:xfrm>
            <a:off x="1524000" y="2514600"/>
            <a:ext cx="25908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为什么叫星生命</a:t>
            </a:r>
            <a:r>
              <a:rPr lang="en-US" altLang="zh-CN" dirty="0" smtClean="0">
                <a:solidFill>
                  <a:schemeClr val="tx1">
                    <a:lumMod val="85000"/>
                    <a:lumOff val="15000"/>
                  </a:schemeClr>
                </a:solidFill>
              </a:rPr>
              <a:t>?</a:t>
            </a:r>
            <a:endParaRPr lang="en-US" dirty="0">
              <a:solidFill>
                <a:schemeClr val="tx1">
                  <a:lumMod val="85000"/>
                  <a:lumOff val="15000"/>
                </a:schemeClr>
              </a:solidFill>
            </a:endParaRPr>
          </a:p>
        </p:txBody>
      </p:sp>
      <p:sp>
        <p:nvSpPr>
          <p:cNvPr id="35" name="Rectangle 34">
            <a:hlinkClick r:id="rId7" action="ppaction://hlinksldjump"/>
          </p:cNvPr>
          <p:cNvSpPr/>
          <p:nvPr/>
        </p:nvSpPr>
        <p:spPr>
          <a:xfrm>
            <a:off x="1524000" y="2895600"/>
            <a:ext cx="34290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85000"/>
                    <a:lumOff val="15000"/>
                  </a:schemeClr>
                </a:solidFill>
              </a:rPr>
              <a:t>我的医疗条件和选择</a:t>
            </a:r>
            <a:endParaRPr lang="en-US" dirty="0">
              <a:solidFill>
                <a:schemeClr val="tx1">
                  <a:lumMod val="85000"/>
                  <a:lumOff val="15000"/>
                </a:schemeClr>
              </a:solidFill>
            </a:endParaRPr>
          </a:p>
        </p:txBody>
      </p:sp>
      <p:sp>
        <p:nvSpPr>
          <p:cNvPr id="37" name="Rectangle 36">
            <a:hlinkClick r:id="rId11" action="ppaction://hlinksldjump"/>
          </p:cNvPr>
          <p:cNvSpPr/>
          <p:nvPr/>
        </p:nvSpPr>
        <p:spPr>
          <a:xfrm>
            <a:off x="1524000" y="3276600"/>
            <a:ext cx="23622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85000"/>
                    <a:lumOff val="15000"/>
                  </a:schemeClr>
                </a:solidFill>
              </a:rPr>
              <a:t>向别人学习</a:t>
            </a:r>
            <a:endParaRPr lang="en-US" dirty="0">
              <a:solidFill>
                <a:schemeClr val="tx1">
                  <a:lumMod val="85000"/>
                  <a:lumOff val="15000"/>
                </a:schemeClr>
              </a:solidFill>
            </a:endParaRPr>
          </a:p>
        </p:txBody>
      </p:sp>
      <p:sp>
        <p:nvSpPr>
          <p:cNvPr id="38" name="Rectangle 37">
            <a:hlinkClick r:id="rId12" action="ppaction://hlinksldjump"/>
          </p:cNvPr>
          <p:cNvSpPr/>
          <p:nvPr/>
        </p:nvSpPr>
        <p:spPr>
          <a:xfrm>
            <a:off x="1524000" y="4476750"/>
            <a:ext cx="2514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星生命支持服务</a:t>
            </a:r>
            <a:endParaRPr lang="en-US" dirty="0">
              <a:solidFill>
                <a:schemeClr val="tx1">
                  <a:lumMod val="85000"/>
                  <a:lumOff val="15000"/>
                </a:schemeClr>
              </a:solidFill>
            </a:endParaRPr>
          </a:p>
        </p:txBody>
      </p:sp>
      <p:sp>
        <p:nvSpPr>
          <p:cNvPr id="39" name="Rectangle 38">
            <a:hlinkClick r:id="rId13" action="ppaction://hlinksldjump"/>
          </p:cNvPr>
          <p:cNvSpPr/>
          <p:nvPr/>
        </p:nvSpPr>
        <p:spPr>
          <a:xfrm>
            <a:off x="1524000" y="4781550"/>
            <a:ext cx="18288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星生命的故事</a:t>
            </a:r>
            <a:endParaRPr lang="en-US" dirty="0">
              <a:solidFill>
                <a:schemeClr val="tx1">
                  <a:lumMod val="85000"/>
                  <a:lumOff val="15000"/>
                </a:schemeClr>
              </a:solidFill>
            </a:endParaRPr>
          </a:p>
        </p:txBody>
      </p:sp>
      <p:pic>
        <p:nvPicPr>
          <p:cNvPr id="40" name="Picture 4">
            <a:hlinkClick r:id="rId5" action="ppaction://hlinksldjump"/>
          </p:cNvPr>
          <p:cNvPicPr>
            <a:picLocks noChangeAspect="1" noChangeArrowheads="1"/>
          </p:cNvPicPr>
          <p:nvPr/>
        </p:nvPicPr>
        <p:blipFill>
          <a:blip r:embed="rId6" cstate="print"/>
          <a:srcRect/>
          <a:stretch>
            <a:fillRect/>
          </a:stretch>
        </p:blipFill>
        <p:spPr bwMode="auto">
          <a:xfrm>
            <a:off x="1600200" y="304800"/>
            <a:ext cx="2336800" cy="381000"/>
          </a:xfrm>
          <a:prstGeom prst="rect">
            <a:avLst/>
          </a:prstGeom>
          <a:noFill/>
          <a:ln w="9525">
            <a:noFill/>
            <a:miter lim="800000"/>
            <a:headEnd/>
            <a:tailEnd/>
          </a:ln>
        </p:spPr>
      </p:pic>
      <p:sp>
        <p:nvSpPr>
          <p:cNvPr id="41" name="AutoShape 41"/>
          <p:cNvSpPr>
            <a:spLocks/>
          </p:cNvSpPr>
          <p:nvPr/>
        </p:nvSpPr>
        <p:spPr bwMode="auto">
          <a:xfrm>
            <a:off x="4978400" y="4523184"/>
            <a:ext cx="321733" cy="201216"/>
          </a:xfrm>
          <a:custGeom>
            <a:avLst/>
            <a:gdLst>
              <a:gd name="T0" fmla="*/ 10800 w 21600"/>
              <a:gd name="T1" fmla="+- 0 10800 240"/>
              <a:gd name="T2" fmla="*/ 10800 h 21360"/>
            </a:gdLst>
            <a:ahLst/>
            <a:cxnLst>
              <a:cxn ang="0">
                <a:pos x="T0" y="T2"/>
              </a:cxn>
            </a:cxnLst>
            <a:rect l="0" t="0" r="r" b="b"/>
            <a:pathLst>
              <a:path w="21600" h="21360">
                <a:moveTo>
                  <a:pt x="0" y="192"/>
                </a:moveTo>
                <a:cubicBezTo>
                  <a:pt x="7199" y="192"/>
                  <a:pt x="14676" y="-240"/>
                  <a:pt x="21600" y="192"/>
                </a:cubicBezTo>
                <a:cubicBezTo>
                  <a:pt x="17999" y="6240"/>
                  <a:pt x="13015" y="14016"/>
                  <a:pt x="10523" y="21360"/>
                </a:cubicBezTo>
                <a:cubicBezTo>
                  <a:pt x="8030" y="14016"/>
                  <a:pt x="3600" y="6240"/>
                  <a:pt x="0" y="192"/>
                </a:cubicBezTo>
              </a:path>
            </a:pathLst>
          </a:custGeom>
          <a:solidFill>
            <a:schemeClr val="accent5">
              <a:lumMod val="20000"/>
              <a:lumOff val="80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5" name="Rectangle 54"/>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524000" y="-37580"/>
            <a:ext cx="5943600" cy="353943"/>
            <a:chOff x="25400" y="-17679"/>
            <a:chExt cx="8083550" cy="644963"/>
          </a:xfrm>
          <a:solidFill>
            <a:schemeClr val="accent5">
              <a:lumMod val="20000"/>
              <a:lumOff val="80000"/>
            </a:schemeClr>
          </a:solidFill>
        </p:grpSpPr>
        <p:sp>
          <p:nvSpPr>
            <p:cNvPr id="42"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8"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7"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54" name="Rectangle 53"/>
          <p:cNvSpPr/>
          <p:nvPr/>
        </p:nvSpPr>
        <p:spPr>
          <a:xfrm>
            <a:off x="0" y="0"/>
            <a:ext cx="1524000" cy="523216"/>
          </a:xfrm>
          <a:prstGeom prst="rect">
            <a:avLst/>
          </a:prstGeom>
        </p:spPr>
        <p:txBody>
          <a:bodyPr wrap="square" lIns="91435" tIns="45718" rIns="91435" bIns="45718">
            <a:spAutoFit/>
          </a:bodyPr>
          <a:lstStyle/>
          <a:p>
            <a:r>
              <a:rPr lang="en-US" sz="1400" b="1" dirty="0" smtClean="0">
                <a:solidFill>
                  <a:srgbClr val="7030A0"/>
                </a:solidFill>
              </a:rPr>
              <a:t>Page 1x. Mobile Web Menu</a:t>
            </a:r>
            <a:endParaRPr lang="en-US" sz="1400" dirty="0">
              <a:solidFill>
                <a:srgbClr val="7030A0"/>
              </a:solidFill>
            </a:endParaRPr>
          </a:p>
        </p:txBody>
      </p:sp>
      <p:sp>
        <p:nvSpPr>
          <p:cNvPr id="58" name="Rectangle 57">
            <a:hlinkClick r:id="rId14" action="ppaction://hlinksldjump"/>
          </p:cNvPr>
          <p:cNvSpPr/>
          <p:nvPr/>
        </p:nvSpPr>
        <p:spPr>
          <a:xfrm>
            <a:off x="2159000" y="3581400"/>
            <a:ext cx="27178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星生命社区</a:t>
            </a:r>
            <a:endParaRPr lang="en-US" dirty="0">
              <a:solidFill>
                <a:schemeClr val="tx1">
                  <a:lumMod val="85000"/>
                  <a:lumOff val="15000"/>
                </a:schemeClr>
              </a:solidFill>
            </a:endParaRPr>
          </a:p>
        </p:txBody>
      </p:sp>
      <p:sp>
        <p:nvSpPr>
          <p:cNvPr id="59" name="Rectangle 58">
            <a:hlinkClick r:id="rId15" action="ppaction://hlinksldjump"/>
          </p:cNvPr>
          <p:cNvSpPr/>
          <p:nvPr/>
        </p:nvSpPr>
        <p:spPr>
          <a:xfrm>
            <a:off x="2159000" y="3867150"/>
            <a:ext cx="2260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星生命教练</a:t>
            </a:r>
            <a:endParaRPr lang="en-US" dirty="0">
              <a:solidFill>
                <a:schemeClr val="tx1">
                  <a:lumMod val="85000"/>
                  <a:lumOff val="15000"/>
                </a:schemeClr>
              </a:solidFill>
            </a:endParaRPr>
          </a:p>
        </p:txBody>
      </p:sp>
      <p:sp>
        <p:nvSpPr>
          <p:cNvPr id="60" name="Rectangle 59">
            <a:hlinkClick r:id="rId16" action="ppaction://hlinksldjump"/>
          </p:cNvPr>
          <p:cNvSpPr/>
          <p:nvPr/>
        </p:nvSpPr>
        <p:spPr>
          <a:xfrm>
            <a:off x="2159000" y="4171950"/>
            <a:ext cx="21844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二次诊断</a:t>
            </a:r>
            <a:endParaRPr lang="en-US" dirty="0">
              <a:solidFill>
                <a:schemeClr val="tx1">
                  <a:lumMod val="85000"/>
                  <a:lumOff val="15000"/>
                </a:schemeClr>
              </a:solidFill>
            </a:endParaRPr>
          </a:p>
        </p:txBody>
      </p:sp>
      <p:sp>
        <p:nvSpPr>
          <p:cNvPr id="61" name="AutoShape 41"/>
          <p:cNvSpPr>
            <a:spLocks/>
          </p:cNvSpPr>
          <p:nvPr/>
        </p:nvSpPr>
        <p:spPr bwMode="auto">
          <a:xfrm>
            <a:off x="4953000" y="3352800"/>
            <a:ext cx="321733" cy="201216"/>
          </a:xfrm>
          <a:custGeom>
            <a:avLst/>
            <a:gdLst>
              <a:gd name="T0" fmla="*/ 10800 w 21600"/>
              <a:gd name="T1" fmla="+- 0 10800 240"/>
              <a:gd name="T2" fmla="*/ 10800 h 21360"/>
            </a:gdLst>
            <a:ahLst/>
            <a:cxnLst>
              <a:cxn ang="0">
                <a:pos x="T0" y="T2"/>
              </a:cxn>
            </a:cxnLst>
            <a:rect l="0" t="0" r="r" b="b"/>
            <a:pathLst>
              <a:path w="21600" h="21360">
                <a:moveTo>
                  <a:pt x="0" y="192"/>
                </a:moveTo>
                <a:cubicBezTo>
                  <a:pt x="7199" y="192"/>
                  <a:pt x="14676" y="-240"/>
                  <a:pt x="21600" y="192"/>
                </a:cubicBezTo>
                <a:cubicBezTo>
                  <a:pt x="17999" y="6240"/>
                  <a:pt x="13015" y="14016"/>
                  <a:pt x="10523" y="21360"/>
                </a:cubicBezTo>
                <a:cubicBezTo>
                  <a:pt x="8030" y="14016"/>
                  <a:pt x="3600" y="6240"/>
                  <a:pt x="0" y="192"/>
                </a:cubicBezTo>
              </a:path>
            </a:pathLst>
          </a:custGeom>
          <a:solidFill>
            <a:schemeClr val="accent5">
              <a:lumMod val="20000"/>
              <a:lumOff val="80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3" name="Rectangle 42">
            <a:hlinkClick r:id="rId17" action="ppaction://hlinksldjump"/>
          </p:cNvPr>
          <p:cNvSpPr/>
          <p:nvPr/>
        </p:nvSpPr>
        <p:spPr>
          <a:xfrm>
            <a:off x="1524000" y="1276350"/>
            <a:ext cx="14478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85000"/>
                    <a:lumOff val="15000"/>
                  </a:schemeClr>
                </a:solidFill>
              </a:rPr>
              <a:t>用户信息</a:t>
            </a:r>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524000" y="0"/>
            <a:ext cx="5943600" cy="2857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8" name="Rectangle 7"/>
          <p:cNvSpPr/>
          <p:nvPr/>
        </p:nvSpPr>
        <p:spPr>
          <a:xfrm>
            <a:off x="1523999" y="2819400"/>
            <a:ext cx="5943601" cy="4038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10. Cancer A-Z</a:t>
            </a:r>
            <a:endParaRPr lang="en-US" sz="1400" dirty="0">
              <a:solidFill>
                <a:srgbClr val="7030A0"/>
              </a:solidFill>
            </a:endParaRPr>
          </a:p>
        </p:txBody>
      </p:sp>
      <p:sp>
        <p:nvSpPr>
          <p:cNvPr id="23" name="Rectangle 22"/>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1"/>
          <p:cNvGrpSpPr/>
          <p:nvPr/>
        </p:nvGrpSpPr>
        <p:grpSpPr>
          <a:xfrm>
            <a:off x="5943600" y="2895600"/>
            <a:ext cx="1219200" cy="1524000"/>
            <a:chOff x="5410650" y="0"/>
            <a:chExt cx="1750479" cy="2286000"/>
          </a:xfrm>
          <a:solidFill>
            <a:schemeClr val="bg1">
              <a:lumMod val="65000"/>
            </a:schemeClr>
          </a:solidFill>
        </p:grpSpPr>
        <p:sp>
          <p:nvSpPr>
            <p:cNvPr id="28" name="Rounded Rectangle 27"/>
            <p:cNvSpPr/>
            <p:nvPr/>
          </p:nvSpPr>
          <p:spPr>
            <a:xfrm>
              <a:off x="5410650" y="0"/>
              <a:ext cx="1750479" cy="2286000"/>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0" name="Rounded Rectangle 4">
              <a:hlinkClick r:id="rId2" action="ppaction://hlinksldjump"/>
            </p:cNvPr>
            <p:cNvSpPr/>
            <p:nvPr/>
          </p:nvSpPr>
          <p:spPr>
            <a:xfrm>
              <a:off x="5410650" y="1257300"/>
              <a:ext cx="1750479" cy="914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kern="1200" dirty="0" smtClean="0">
                  <a:solidFill>
                    <a:srgbClr val="0000FF"/>
                  </a:solidFill>
                </a:rPr>
                <a:t>决定</a:t>
              </a:r>
              <a:endParaRPr lang="en-US" kern="1200" dirty="0">
                <a:solidFill>
                  <a:srgbClr val="0000FF"/>
                </a:solidFill>
              </a:endParaRPr>
            </a:p>
          </p:txBody>
        </p:sp>
      </p:grpSp>
      <p:sp>
        <p:nvSpPr>
          <p:cNvPr id="27" name="Oval 26"/>
          <p:cNvSpPr/>
          <p:nvPr/>
        </p:nvSpPr>
        <p:spPr>
          <a:xfrm>
            <a:off x="6172962" y="2972562"/>
            <a:ext cx="761238" cy="761238"/>
          </a:xfrm>
          <a:prstGeom prst="ellipse">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3" name="Group 31"/>
          <p:cNvGrpSpPr/>
          <p:nvPr/>
        </p:nvGrpSpPr>
        <p:grpSpPr>
          <a:xfrm>
            <a:off x="4648200" y="2895600"/>
            <a:ext cx="1219200" cy="1524000"/>
            <a:chOff x="5410650" y="0"/>
            <a:chExt cx="1750479" cy="2286000"/>
          </a:xfrm>
          <a:solidFill>
            <a:schemeClr val="bg1">
              <a:lumMod val="65000"/>
            </a:schemeClr>
          </a:solidFill>
        </p:grpSpPr>
        <p:sp>
          <p:nvSpPr>
            <p:cNvPr id="33" name="Rounded Rectangle 32"/>
            <p:cNvSpPr/>
            <p:nvPr/>
          </p:nvSpPr>
          <p:spPr>
            <a:xfrm>
              <a:off x="5410650" y="0"/>
              <a:ext cx="1750479" cy="2286000"/>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1" name="Rounded Rectangle 4">
              <a:hlinkClick r:id="rId4" action="ppaction://hlinksldjump"/>
            </p:cNvPr>
            <p:cNvSpPr/>
            <p:nvPr/>
          </p:nvSpPr>
          <p:spPr>
            <a:xfrm>
              <a:off x="5410650" y="1257300"/>
              <a:ext cx="1750479" cy="914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dirty="0">
                  <a:solidFill>
                    <a:srgbClr val="0000FF"/>
                  </a:solidFill>
                </a:rPr>
                <a:t>联系</a:t>
              </a:r>
              <a:endParaRPr lang="en-US" kern="1200" dirty="0">
                <a:solidFill>
                  <a:srgbClr val="0000FF"/>
                </a:solidFill>
              </a:endParaRPr>
            </a:p>
          </p:txBody>
        </p:sp>
      </p:grpSp>
      <p:grpSp>
        <p:nvGrpSpPr>
          <p:cNvPr id="4" name="Group 41"/>
          <p:cNvGrpSpPr/>
          <p:nvPr/>
        </p:nvGrpSpPr>
        <p:grpSpPr>
          <a:xfrm>
            <a:off x="3276601" y="2895600"/>
            <a:ext cx="1295400" cy="1524000"/>
            <a:chOff x="5507899" y="0"/>
            <a:chExt cx="1653230" cy="2286000"/>
          </a:xfrm>
          <a:solidFill>
            <a:schemeClr val="bg1">
              <a:lumMod val="65000"/>
            </a:schemeClr>
          </a:solidFill>
        </p:grpSpPr>
        <p:sp>
          <p:nvSpPr>
            <p:cNvPr id="43" name="Rounded Rectangle 42"/>
            <p:cNvSpPr/>
            <p:nvPr/>
          </p:nvSpPr>
          <p:spPr>
            <a:xfrm>
              <a:off x="5507899" y="0"/>
              <a:ext cx="1653230" cy="2286000"/>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Rounded Rectangle 4">
              <a:hlinkClick r:id="rId5" action="ppaction://hlinksldjump"/>
            </p:cNvPr>
            <p:cNvSpPr/>
            <p:nvPr/>
          </p:nvSpPr>
          <p:spPr>
            <a:xfrm>
              <a:off x="5507899" y="1257300"/>
              <a:ext cx="1653230" cy="914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kern="1200" dirty="0" smtClean="0">
                  <a:solidFill>
                    <a:srgbClr val="0000FF"/>
                  </a:solidFill>
                </a:rPr>
                <a:t>比较</a:t>
              </a:r>
              <a:endParaRPr lang="en-US" kern="1200" dirty="0">
                <a:solidFill>
                  <a:srgbClr val="0000FF"/>
                </a:solidFill>
              </a:endParaRPr>
            </a:p>
          </p:txBody>
        </p:sp>
      </p:grpSp>
      <p:grpSp>
        <p:nvGrpSpPr>
          <p:cNvPr id="39" name="Group 38"/>
          <p:cNvGrpSpPr/>
          <p:nvPr/>
        </p:nvGrpSpPr>
        <p:grpSpPr>
          <a:xfrm>
            <a:off x="1981200" y="2895600"/>
            <a:ext cx="1219200" cy="1524000"/>
            <a:chOff x="1981200" y="2895600"/>
            <a:chExt cx="1219200" cy="1524000"/>
          </a:xfrm>
        </p:grpSpPr>
        <p:grpSp>
          <p:nvGrpSpPr>
            <p:cNvPr id="5" name="Group 44"/>
            <p:cNvGrpSpPr/>
            <p:nvPr/>
          </p:nvGrpSpPr>
          <p:grpSpPr>
            <a:xfrm>
              <a:off x="1981200" y="2895600"/>
              <a:ext cx="1219200" cy="1524000"/>
              <a:chOff x="5410650" y="0"/>
              <a:chExt cx="1750479" cy="2286000"/>
            </a:xfrm>
          </p:grpSpPr>
          <p:sp>
            <p:nvSpPr>
              <p:cNvPr id="46" name="Rounded Rectangle 45"/>
              <p:cNvSpPr/>
              <p:nvPr/>
            </p:nvSpPr>
            <p:spPr>
              <a:xfrm>
                <a:off x="5410650" y="0"/>
                <a:ext cx="1750479" cy="2286000"/>
              </a:xfrm>
              <a:prstGeom prst="roundRect">
                <a:avLst>
                  <a:gd name="adj" fmla="val 10000"/>
                </a:avLst>
              </a:prstGeom>
              <a:solidFill>
                <a:schemeClr val="accent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7" name="Rounded Rectangle 4">
                <a:hlinkClick r:id="rId6" action="ppaction://hlinksldjump"/>
              </p:cNvPr>
              <p:cNvSpPr/>
              <p:nvPr/>
            </p:nvSpPr>
            <p:spPr>
              <a:xfrm>
                <a:off x="5410650" y="1257300"/>
                <a:ext cx="1750479" cy="914400"/>
              </a:xfrm>
              <a:prstGeom prst="rect">
                <a:avLst/>
              </a:prstGeom>
              <a:solidFill>
                <a:schemeClr val="bg2">
                  <a:alpha val="0"/>
                </a:schemeClr>
              </a:solid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kern="1200" dirty="0" smtClean="0">
                    <a:solidFill>
                      <a:srgbClr val="0000CC"/>
                    </a:solidFill>
                  </a:rPr>
                  <a:t>学习</a:t>
                </a:r>
                <a:endParaRPr lang="en-US" kern="1200" dirty="0">
                  <a:solidFill>
                    <a:srgbClr val="0000CC"/>
                  </a:solidFill>
                </a:endParaRPr>
              </a:p>
            </p:txBody>
          </p:sp>
        </p:grpSp>
        <p:sp>
          <p:nvSpPr>
            <p:cNvPr id="49" name="Oval 48"/>
            <p:cNvSpPr/>
            <p:nvPr/>
          </p:nvSpPr>
          <p:spPr>
            <a:xfrm>
              <a:off x="2209800" y="2971800"/>
              <a:ext cx="761238" cy="761238"/>
            </a:xfrm>
            <a:prstGeom prst="ellipse">
              <a:avLst/>
            </a:prstGeom>
            <a:blipFill rotWithShape="1">
              <a:blip r:embed="rId7"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sp>
        <p:nvSpPr>
          <p:cNvPr id="50" name="Oval 49"/>
          <p:cNvSpPr/>
          <p:nvPr/>
        </p:nvSpPr>
        <p:spPr>
          <a:xfrm>
            <a:off x="3581400" y="2971800"/>
            <a:ext cx="761238" cy="761238"/>
          </a:xfrm>
          <a:prstGeom prst="ellipse">
            <a:avLst/>
          </a:prstGeom>
          <a:blipFill rotWithShape="0">
            <a:blip r:embed="rId8"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51" name="Oval 50"/>
          <p:cNvSpPr/>
          <p:nvPr/>
        </p:nvSpPr>
        <p:spPr>
          <a:xfrm>
            <a:off x="4876800" y="2971800"/>
            <a:ext cx="761238" cy="761238"/>
          </a:xfrm>
          <a:prstGeom prst="ellipse">
            <a:avLst/>
          </a:prstGeom>
          <a:blipFill rotWithShape="0">
            <a:blip r:embed="rId9"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cxnSp>
        <p:nvCxnSpPr>
          <p:cNvPr id="35" name="Straight Arrow Connector 34"/>
          <p:cNvCxnSpPr/>
          <p:nvPr/>
        </p:nvCxnSpPr>
        <p:spPr>
          <a:xfrm>
            <a:off x="3276600" y="2724090"/>
            <a:ext cx="3810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295802" y="2343090"/>
            <a:ext cx="1210588" cy="400110"/>
          </a:xfrm>
          <a:prstGeom prst="rect">
            <a:avLst/>
          </a:prstGeom>
        </p:spPr>
        <p:txBody>
          <a:bodyPr wrap="none">
            <a:spAutoFit/>
          </a:bodyPr>
          <a:lstStyle/>
          <a:p>
            <a:r>
              <a:rPr lang="zh-CN" altLang="en-US" sz="2000" dirty="0" smtClean="0"/>
              <a:t>会员专享</a:t>
            </a:r>
            <a:endParaRPr lang="en-US" sz="2000" dirty="0" smtClean="0"/>
          </a:p>
        </p:txBody>
      </p:sp>
      <p:sp>
        <p:nvSpPr>
          <p:cNvPr id="37" name="Rectangle 36"/>
          <p:cNvSpPr/>
          <p:nvPr/>
        </p:nvSpPr>
        <p:spPr>
          <a:xfrm>
            <a:off x="2249461" y="2323980"/>
            <a:ext cx="697627" cy="400110"/>
          </a:xfrm>
          <a:prstGeom prst="rect">
            <a:avLst/>
          </a:prstGeom>
        </p:spPr>
        <p:txBody>
          <a:bodyPr wrap="none">
            <a:spAutoFit/>
          </a:bodyPr>
          <a:lstStyle/>
          <a:p>
            <a:r>
              <a:rPr lang="zh-CN" altLang="en-US" sz="2000" dirty="0" smtClean="0"/>
              <a:t>全部</a:t>
            </a:r>
            <a:endParaRPr lang="en-US" sz="2000" dirty="0" smtClean="0"/>
          </a:p>
        </p:txBody>
      </p:sp>
      <p:sp>
        <p:nvSpPr>
          <p:cNvPr id="45" name="Rectangle 44"/>
          <p:cNvSpPr/>
          <p:nvPr/>
        </p:nvSpPr>
        <p:spPr>
          <a:xfrm>
            <a:off x="1752600" y="4953000"/>
            <a:ext cx="5486400" cy="707886"/>
          </a:xfrm>
          <a:prstGeom prst="rect">
            <a:avLst/>
          </a:prstGeom>
        </p:spPr>
        <p:txBody>
          <a:bodyPr wrap="square">
            <a:spAutoFit/>
          </a:bodyPr>
          <a:lstStyle/>
          <a:p>
            <a:r>
              <a:rPr lang="en-US" sz="2000" dirty="0" smtClean="0">
                <a:solidFill>
                  <a:srgbClr val="7030A0"/>
                </a:solidFill>
              </a:rPr>
              <a:t>&gt;&gt; </a:t>
            </a:r>
            <a:r>
              <a:rPr lang="zh-CN" altLang="en-US" sz="2000" dirty="0">
                <a:solidFill>
                  <a:srgbClr val="7030A0"/>
                </a:solidFill>
              </a:rPr>
              <a:t>注：</a:t>
            </a:r>
            <a:r>
              <a:rPr lang="zh-CN" altLang="en-US" sz="2000" b="1" dirty="0">
                <a:solidFill>
                  <a:srgbClr val="7030A0"/>
                </a:solidFill>
              </a:rPr>
              <a:t>比较、</a:t>
            </a:r>
            <a:r>
              <a:rPr lang="zh-CN" altLang="en-US" sz="2000" b="1" dirty="0" smtClean="0">
                <a:solidFill>
                  <a:srgbClr val="7030A0"/>
                </a:solidFill>
              </a:rPr>
              <a:t>联系、确定 </a:t>
            </a:r>
            <a:r>
              <a:rPr lang="zh-CN" altLang="en-US" sz="2000" dirty="0" smtClean="0">
                <a:solidFill>
                  <a:srgbClr val="7030A0"/>
                </a:solidFill>
              </a:rPr>
              <a:t>按钮</a:t>
            </a:r>
            <a:r>
              <a:rPr lang="zh-CN" altLang="en-US" sz="2000" dirty="0">
                <a:solidFill>
                  <a:srgbClr val="7030A0"/>
                </a:solidFill>
              </a:rPr>
              <a:t>将为付费会员激活</a:t>
            </a:r>
            <a:r>
              <a:rPr lang="zh-CN" altLang="en-US" sz="2000" dirty="0" smtClean="0">
                <a:solidFill>
                  <a:srgbClr val="7030A0"/>
                </a:solidFill>
              </a:rPr>
              <a:t>（有用户名的人是付费会员</a:t>
            </a:r>
            <a:r>
              <a:rPr lang="zh-CN" altLang="en-US" sz="2000" dirty="0">
                <a:solidFill>
                  <a:srgbClr val="7030A0"/>
                </a:solidFill>
              </a:rPr>
              <a:t>）</a:t>
            </a:r>
            <a:endParaRPr lang="en-US" sz="2000" dirty="0" smtClean="0">
              <a:solidFill>
                <a:srgbClr val="7030A0"/>
              </a:solidFill>
            </a:endParaRPr>
          </a:p>
        </p:txBody>
      </p:sp>
      <p:grpSp>
        <p:nvGrpSpPr>
          <p:cNvPr id="48" name="Group 47"/>
          <p:cNvGrpSpPr/>
          <p:nvPr/>
        </p:nvGrpSpPr>
        <p:grpSpPr>
          <a:xfrm>
            <a:off x="1524000" y="-37580"/>
            <a:ext cx="5943600" cy="353943"/>
            <a:chOff x="25400" y="-17679"/>
            <a:chExt cx="8083550" cy="644963"/>
          </a:xfrm>
          <a:solidFill>
            <a:schemeClr val="accent5">
              <a:lumMod val="20000"/>
              <a:lumOff val="80000"/>
            </a:schemeClr>
          </a:solidFill>
        </p:grpSpPr>
        <p:sp>
          <p:nvSpPr>
            <p:cNvPr id="52"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3"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8"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9"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62" name="Rectangle 61"/>
          <p:cNvSpPr/>
          <p:nvPr/>
        </p:nvSpPr>
        <p:spPr>
          <a:xfrm>
            <a:off x="2362200" y="1219200"/>
            <a:ext cx="2198038" cy="400110"/>
          </a:xfrm>
          <a:prstGeom prst="rect">
            <a:avLst/>
          </a:prstGeom>
        </p:spPr>
        <p:txBody>
          <a:bodyPr wrap="none">
            <a:spAutoFit/>
          </a:bodyPr>
          <a:lstStyle/>
          <a:p>
            <a:r>
              <a:rPr lang="zh-CN" altLang="en-US" sz="2000" b="1" u="sng" dirty="0" smtClean="0"/>
              <a:t>非小细胞癌症</a:t>
            </a:r>
            <a:r>
              <a:rPr lang="en-US" altLang="zh-CN" sz="2000" b="1" u="sng" dirty="0" smtClean="0"/>
              <a:t>III</a:t>
            </a:r>
            <a:r>
              <a:rPr lang="zh-CN" altLang="en-US" sz="2000" b="1" u="sng" dirty="0" smtClean="0"/>
              <a:t>期</a:t>
            </a:r>
            <a:endParaRPr lang="en-US" sz="2000" b="1" u="sng" dirty="0" smtClean="0"/>
          </a:p>
        </p:txBody>
      </p:sp>
      <p:pic>
        <p:nvPicPr>
          <p:cNvPr id="63" name="Picture 4">
            <a:hlinkClick r:id="rId10" action="ppaction://hlinksldjump"/>
          </p:cNvPr>
          <p:cNvPicPr>
            <a:picLocks noChangeAspect="1" noChangeArrowheads="1"/>
          </p:cNvPicPr>
          <p:nvPr/>
        </p:nvPicPr>
        <p:blipFill>
          <a:blip r:embed="rId11" cstate="print"/>
          <a:srcRect/>
          <a:stretch>
            <a:fillRect/>
          </a:stretch>
        </p:blipFill>
        <p:spPr bwMode="auto">
          <a:xfrm>
            <a:off x="2946400" y="457201"/>
            <a:ext cx="2641600" cy="450273"/>
          </a:xfrm>
          <a:prstGeom prst="rect">
            <a:avLst/>
          </a:prstGeom>
          <a:noFill/>
          <a:ln w="9525">
            <a:noFill/>
            <a:miter lim="800000"/>
            <a:headEnd/>
            <a:tailEnd/>
          </a:ln>
        </p:spPr>
      </p:pic>
      <p:pic>
        <p:nvPicPr>
          <p:cNvPr id="64" name="Picture 63">
            <a:hlinkClick r:id="rId12" action="ppaction://hlinksldjump"/>
          </p:cNvPr>
          <p:cNvPicPr>
            <a:picLocks noChangeAspect="1" noChangeArrowheads="1"/>
          </p:cNvPicPr>
          <p:nvPr/>
        </p:nvPicPr>
        <p:blipFill>
          <a:blip r:embed="rId13"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2860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10a. Cancer A-Z </a:t>
            </a:r>
            <a:endParaRPr lang="en-US" sz="1400" dirty="0">
              <a:solidFill>
                <a:srgbClr val="7030A0"/>
              </a:solidFill>
            </a:endParaRPr>
          </a:p>
        </p:txBody>
      </p:sp>
      <p:sp>
        <p:nvSpPr>
          <p:cNvPr id="39" name="Rectangle 38"/>
          <p:cNvSpPr/>
          <p:nvPr/>
        </p:nvSpPr>
        <p:spPr>
          <a:xfrm>
            <a:off x="1524000" y="1371600"/>
            <a:ext cx="5943600" cy="3231654"/>
          </a:xfrm>
          <a:prstGeom prst="rect">
            <a:avLst/>
          </a:prstGeom>
          <a:solidFill>
            <a:schemeClr val="accent5">
              <a:lumMod val="20000"/>
              <a:lumOff val="80000"/>
              <a:alpha val="50000"/>
            </a:schemeClr>
          </a:solidFill>
        </p:spPr>
        <p:txBody>
          <a:bodyPr wrap="square">
            <a:spAutoFit/>
          </a:bodyPr>
          <a:lstStyle/>
          <a:p>
            <a:r>
              <a:rPr lang="zh-CN" altLang="en-US" dirty="0" smtClean="0"/>
              <a:t>介绍</a:t>
            </a:r>
            <a:endParaRPr lang="en-US" dirty="0"/>
          </a:p>
          <a:p>
            <a:r>
              <a:rPr lang="zh-CN" altLang="en-US" sz="1400" dirty="0"/>
              <a:t>小细胞肺癌约占肺癌的</a:t>
            </a:r>
            <a:r>
              <a:rPr lang="en-US" altLang="zh-CN" sz="1400" dirty="0"/>
              <a:t>15%</a:t>
            </a:r>
            <a:r>
              <a:rPr lang="zh-CN" altLang="en-US" sz="1400" dirty="0"/>
              <a:t>。小细胞</a:t>
            </a:r>
            <a:r>
              <a:rPr lang="zh-CN" altLang="en-US" sz="1400" dirty="0" smtClean="0"/>
              <a:t>肺癌的化疗</a:t>
            </a:r>
            <a:r>
              <a:rPr lang="zh-CN" altLang="en-US" sz="1400" dirty="0"/>
              <a:t>和放射治疗比其他肺癌细胞</a:t>
            </a:r>
            <a:r>
              <a:rPr lang="zh-CN" altLang="en-US" sz="1400" dirty="0" smtClean="0"/>
              <a:t>类型</a:t>
            </a:r>
            <a:r>
              <a:rPr lang="zh-CN" altLang="en-US" sz="1400" dirty="0"/>
              <a:t>更</a:t>
            </a:r>
            <a:r>
              <a:rPr lang="zh-CN" altLang="en-US" sz="1400" dirty="0" smtClean="0"/>
              <a:t>敏感；</a:t>
            </a:r>
            <a:r>
              <a:rPr lang="zh-CN" altLang="en-US" sz="1400" dirty="0"/>
              <a:t>然而</a:t>
            </a:r>
            <a:r>
              <a:rPr lang="zh-CN" altLang="en-US" sz="1400" dirty="0" smtClean="0"/>
              <a:t>，</a:t>
            </a:r>
            <a:r>
              <a:rPr lang="zh-CN" altLang="en-US" sz="1400" dirty="0"/>
              <a:t>一个更大的</a:t>
            </a:r>
            <a:r>
              <a:rPr lang="zh-CN" altLang="en-US" sz="1400" dirty="0" smtClean="0"/>
              <a:t>趋势：治疗</a:t>
            </a:r>
            <a:r>
              <a:rPr lang="zh-CN" altLang="en-US" sz="1400" dirty="0"/>
              <a:t>是很难达到的因为小细胞肺癌已被广泛传播的诊断的</a:t>
            </a:r>
            <a:r>
              <a:rPr lang="zh-CN" altLang="en-US" sz="1400" dirty="0" smtClean="0"/>
              <a:t>时候。</a:t>
            </a:r>
            <a:endParaRPr lang="en-US" altLang="zh-CN" sz="1400" dirty="0" smtClean="0"/>
          </a:p>
          <a:p>
            <a:endParaRPr lang="en-US" sz="1400" dirty="0" smtClean="0"/>
          </a:p>
          <a:p>
            <a:r>
              <a:rPr lang="zh-CN" altLang="en-US" sz="1400" dirty="0">
                <a:latin typeface="+mn-ea"/>
              </a:rPr>
              <a:t>疾病解剖在诊断时，小细胞肺癌患者约</a:t>
            </a:r>
            <a:r>
              <a:rPr lang="en-US" altLang="zh-CN" sz="1400" dirty="0">
                <a:latin typeface="+mn-ea"/>
              </a:rPr>
              <a:t>30%</a:t>
            </a:r>
            <a:r>
              <a:rPr lang="zh-CN" altLang="en-US" sz="1400" dirty="0">
                <a:latin typeface="+mn-ea"/>
              </a:rPr>
              <a:t>有肿瘤局限于</a:t>
            </a:r>
            <a:r>
              <a:rPr lang="zh-CN" altLang="en-US" sz="1400" dirty="0" smtClean="0">
                <a:latin typeface="+mn-ea"/>
              </a:rPr>
              <a:t>原发地</a:t>
            </a:r>
            <a:r>
              <a:rPr lang="zh-CN" altLang="en-US" sz="1400" dirty="0">
                <a:latin typeface="+mn-ea"/>
              </a:rPr>
              <a:t>的</a:t>
            </a:r>
            <a:r>
              <a:rPr lang="zh-CN" altLang="en-US" sz="1400" dirty="0" smtClean="0">
                <a:latin typeface="+mn-ea"/>
              </a:rPr>
              <a:t>胸部、纵隔</a:t>
            </a:r>
            <a:r>
              <a:rPr lang="zh-CN" altLang="en-US" sz="1400" dirty="0">
                <a:latin typeface="+mn-ea"/>
              </a:rPr>
              <a:t>或锁骨上淋巴结。这些患者被指定为具有有限期疾病</a:t>
            </a:r>
            <a:r>
              <a:rPr lang="en-US" altLang="zh-CN" sz="1400" dirty="0">
                <a:latin typeface="+mn-ea"/>
              </a:rPr>
              <a:t>[ </a:t>
            </a:r>
            <a:r>
              <a:rPr lang="en-US" altLang="zh-CN" sz="1400" dirty="0" smtClean="0">
                <a:latin typeface="+mn-ea"/>
              </a:rPr>
              <a:t>LD ] [ 1 </a:t>
            </a:r>
            <a:r>
              <a:rPr lang="en-US" altLang="zh-CN" sz="1400" dirty="0">
                <a:latin typeface="+mn-ea"/>
              </a:rPr>
              <a:t>]</a:t>
            </a:r>
            <a:r>
              <a:rPr lang="zh-CN" altLang="en-US" sz="1400" dirty="0">
                <a:latin typeface="+mn-ea"/>
              </a:rPr>
              <a:t>。这已经超出锁骨上区肿瘤患者有广泛期疾病（</a:t>
            </a:r>
            <a:r>
              <a:rPr lang="en-US" altLang="zh-CN" sz="1400" dirty="0">
                <a:latin typeface="+mn-ea"/>
              </a:rPr>
              <a:t>ED</a:t>
            </a:r>
            <a:r>
              <a:rPr lang="zh-CN" altLang="en-US" sz="1400" dirty="0">
                <a:latin typeface="+mn-ea"/>
              </a:rPr>
              <a:t>）</a:t>
            </a:r>
            <a:r>
              <a:rPr lang="zh-CN" altLang="en-US" dirty="0" smtClean="0"/>
              <a:t>。</a:t>
            </a:r>
            <a:endParaRPr lang="en-US" altLang="zh-CN" dirty="0" smtClean="0"/>
          </a:p>
          <a:p>
            <a:endParaRPr lang="en-US" sz="1400" dirty="0" smtClean="0"/>
          </a:p>
          <a:p>
            <a:r>
              <a:rPr lang="zh-CN" altLang="en-US" sz="1400" dirty="0">
                <a:latin typeface="+mn-ea"/>
              </a:rPr>
              <a:t>小细胞肺癌的</a:t>
            </a:r>
            <a:r>
              <a:rPr lang="zh-CN" altLang="en-US" sz="1400" dirty="0" smtClean="0">
                <a:latin typeface="+mn-ea"/>
              </a:rPr>
              <a:t>分期</a:t>
            </a:r>
            <a:endParaRPr lang="en-US" altLang="zh-CN" sz="1400" dirty="0" smtClean="0">
              <a:latin typeface="+mn-ea"/>
            </a:endParaRPr>
          </a:p>
          <a:p>
            <a:r>
              <a:rPr lang="zh-CN" altLang="en-US" sz="1400" dirty="0" smtClean="0">
                <a:latin typeface="+mn-ea"/>
              </a:rPr>
              <a:t>有限的</a:t>
            </a:r>
            <a:r>
              <a:rPr lang="zh-CN" altLang="en-US" sz="1400" dirty="0">
                <a:latin typeface="+mn-ea"/>
              </a:rPr>
              <a:t>阶段疾病（</a:t>
            </a:r>
            <a:r>
              <a:rPr lang="zh-CN" altLang="en-US" sz="1400" dirty="0" smtClean="0">
                <a:latin typeface="+mn-ea"/>
              </a:rPr>
              <a:t>相当于</a:t>
            </a:r>
            <a:r>
              <a:rPr lang="en-US" altLang="zh-CN" sz="1400" dirty="0" smtClean="0">
                <a:latin typeface="+mn-ea"/>
              </a:rPr>
              <a:t>I–IIIB</a:t>
            </a:r>
            <a:r>
              <a:rPr lang="zh-CN" altLang="en-US" sz="1400" dirty="0">
                <a:latin typeface="+mn-ea"/>
              </a:rPr>
              <a:t>期非小细胞肺癌）这一术语没有公认的定义。局限期</a:t>
            </a:r>
            <a:r>
              <a:rPr lang="en-US" altLang="zh-CN" sz="1400" dirty="0">
                <a:latin typeface="+mn-ea"/>
              </a:rPr>
              <a:t>SCLC</a:t>
            </a:r>
            <a:r>
              <a:rPr lang="zh-CN" altLang="en-US" sz="1400" dirty="0">
                <a:latin typeface="+mn-ea"/>
              </a:rPr>
              <a:t>疾病（</a:t>
            </a:r>
            <a:r>
              <a:rPr lang="en-US" altLang="zh-CN" sz="1400" dirty="0">
                <a:latin typeface="+mn-ea"/>
              </a:rPr>
              <a:t>LD</a:t>
            </a:r>
            <a:r>
              <a:rPr lang="zh-CN" altLang="en-US" sz="1400" dirty="0">
                <a:latin typeface="+mn-ea"/>
              </a:rPr>
              <a:t>）是局限于起源的胸部纵隔或锁骨上淋巴结，它可以包含在一个可容忍的放射治疗口。胸腔积液患者，大面积肺肿瘤和对侧锁骨上淋巴结都被纳入和排除</a:t>
            </a:r>
            <a:r>
              <a:rPr lang="en-US" altLang="zh-CN" sz="1400" dirty="0">
                <a:latin typeface="+mn-ea"/>
              </a:rPr>
              <a:t>LD</a:t>
            </a:r>
            <a:r>
              <a:rPr lang="zh-CN" altLang="en-US" sz="1400" dirty="0">
                <a:latin typeface="+mn-ea"/>
              </a:rPr>
              <a:t>的各种团体</a:t>
            </a:r>
            <a:endParaRPr lang="en-US" sz="1400" b="1" dirty="0" smtClean="0">
              <a:latin typeface="+mn-ea"/>
            </a:endParaRPr>
          </a:p>
        </p:txBody>
      </p:sp>
      <p:sp>
        <p:nvSpPr>
          <p:cNvPr id="40" name="Rectangle 39"/>
          <p:cNvSpPr/>
          <p:nvPr/>
        </p:nvSpPr>
        <p:spPr>
          <a:xfrm>
            <a:off x="2514600" y="971490"/>
            <a:ext cx="2198038" cy="400110"/>
          </a:xfrm>
          <a:prstGeom prst="rect">
            <a:avLst/>
          </a:prstGeom>
        </p:spPr>
        <p:txBody>
          <a:bodyPr wrap="none">
            <a:spAutoFit/>
          </a:bodyPr>
          <a:lstStyle/>
          <a:p>
            <a:r>
              <a:rPr lang="zh-CN" altLang="en-US" sz="2000" b="1" u="sng" dirty="0"/>
              <a:t>非小细胞癌症</a:t>
            </a:r>
            <a:r>
              <a:rPr lang="en-US" altLang="zh-CN" sz="2000" b="1" u="sng" dirty="0"/>
              <a:t>III</a:t>
            </a:r>
            <a:r>
              <a:rPr lang="zh-CN" altLang="en-US" sz="2000" b="1" u="sng" dirty="0"/>
              <a:t>期</a:t>
            </a:r>
            <a:endParaRPr lang="en-US" sz="2000" b="1" u="sng" dirty="0"/>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4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hlinkClick r:id="rId6" action="ppaction://hlinksldjump"/>
          </p:cNvPr>
          <p:cNvSpPr/>
          <p:nvPr/>
        </p:nvSpPr>
        <p:spPr>
          <a:xfrm>
            <a:off x="0" y="6475413"/>
            <a:ext cx="533400" cy="38100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2971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2895600"/>
            <a:ext cx="5943600" cy="3962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1" name="Rectangle 30"/>
          <p:cNvSpPr/>
          <p:nvPr/>
        </p:nvSpPr>
        <p:spPr>
          <a:xfrm>
            <a:off x="0" y="2"/>
            <a:ext cx="1524000" cy="523220"/>
          </a:xfrm>
          <a:prstGeom prst="rect">
            <a:avLst/>
          </a:prstGeom>
        </p:spPr>
        <p:txBody>
          <a:bodyPr wrap="square">
            <a:spAutoFit/>
          </a:bodyPr>
          <a:lstStyle/>
          <a:p>
            <a:r>
              <a:rPr lang="en-US" sz="1400" b="1" dirty="0" smtClean="0">
                <a:solidFill>
                  <a:srgbClr val="7030A0"/>
                </a:solidFill>
              </a:rPr>
              <a:t>Page 1a. Why </a:t>
            </a:r>
            <a:r>
              <a:rPr lang="en-US" sz="1400" b="1" dirty="0" err="1" smtClean="0">
                <a:solidFill>
                  <a:srgbClr val="7030A0"/>
                </a:solidFill>
              </a:rPr>
              <a:t>LifeStar</a:t>
            </a:r>
            <a:endParaRPr lang="en-US" sz="1400" dirty="0">
              <a:solidFill>
                <a:srgbClr val="7030A0"/>
              </a:solidFill>
            </a:endParaRPr>
          </a:p>
        </p:txBody>
      </p:sp>
      <p:sp>
        <p:nvSpPr>
          <p:cNvPr id="20" name="Down Arrow 19">
            <a:hlinkClick r:id="rId2" action="ppaction://hlinksldjump"/>
          </p:cNvPr>
          <p:cNvSpPr/>
          <p:nvPr/>
        </p:nvSpPr>
        <p:spPr>
          <a:xfrm>
            <a:off x="0" y="6477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hlinkClick r:id="rId3" action="ppaction://hlinksldjump"/>
          </p:cNvPr>
          <p:cNvSpPr/>
          <p:nvPr/>
        </p:nvSpPr>
        <p:spPr>
          <a:xfrm rot="10800000">
            <a:off x="0" y="762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41"/>
          <p:cNvGrpSpPr/>
          <p:nvPr/>
        </p:nvGrpSpPr>
        <p:grpSpPr>
          <a:xfrm>
            <a:off x="1524000" y="-37580"/>
            <a:ext cx="5943600" cy="353943"/>
            <a:chOff x="25400" y="-17679"/>
            <a:chExt cx="8083550" cy="644963"/>
          </a:xfrm>
          <a:solidFill>
            <a:schemeClr val="accent5">
              <a:lumMod val="20000"/>
              <a:lumOff val="80000"/>
            </a:schemeClr>
          </a:solidFill>
        </p:grpSpPr>
        <p:sp>
          <p:nvSpPr>
            <p:cNvPr id="16"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7"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8"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9"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8"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3" name="Rectangle 32"/>
          <p:cNvSpPr/>
          <p:nvPr/>
        </p:nvSpPr>
        <p:spPr>
          <a:xfrm>
            <a:off x="3505200" y="457200"/>
            <a:ext cx="2492990" cy="400110"/>
          </a:xfrm>
          <a:prstGeom prst="rect">
            <a:avLst/>
          </a:prstGeom>
        </p:spPr>
        <p:txBody>
          <a:bodyPr wrap="none">
            <a:spAutoFit/>
          </a:bodyPr>
          <a:lstStyle/>
          <a:p>
            <a:r>
              <a:rPr lang="en-US" sz="2000" b="1" u="sng" dirty="0" smtClean="0"/>
              <a:t>为什么选择星生命？</a:t>
            </a:r>
          </a:p>
        </p:txBody>
      </p:sp>
      <p:sp>
        <p:nvSpPr>
          <p:cNvPr id="35" name="TextBox 34"/>
          <p:cNvSpPr txBox="1"/>
          <p:nvPr/>
        </p:nvSpPr>
        <p:spPr>
          <a:xfrm>
            <a:off x="1524000" y="914400"/>
            <a:ext cx="3962400" cy="1015659"/>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000" dirty="0" smtClean="0"/>
              <a:t>国内由于病人太多，医生太少，病人很难有长时间跟医生沟通的机会。</a:t>
            </a:r>
            <a:endParaRPr lang="zh-CN" altLang="en-US" sz="2000" dirty="0"/>
          </a:p>
        </p:txBody>
      </p:sp>
      <p:sp>
        <p:nvSpPr>
          <p:cNvPr id="36" name="TextBox 35"/>
          <p:cNvSpPr txBox="1"/>
          <p:nvPr/>
        </p:nvSpPr>
        <p:spPr>
          <a:xfrm>
            <a:off x="1524000" y="2133600"/>
            <a:ext cx="4038600" cy="1015659"/>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000" dirty="0" smtClean="0"/>
              <a:t>有些病人并不能得到全世界最好的治疗方案，很多药物和治疗方案也许只有在海外才有。</a:t>
            </a:r>
            <a:endParaRPr lang="zh-CN" altLang="en-US" sz="2000" dirty="0"/>
          </a:p>
        </p:txBody>
      </p:sp>
      <p:pic>
        <p:nvPicPr>
          <p:cNvPr id="37" name="Picture 36" descr="China map.jpg"/>
          <p:cNvPicPr>
            <a:picLocks noChangeAspect="1"/>
          </p:cNvPicPr>
          <p:nvPr/>
        </p:nvPicPr>
        <p:blipFill>
          <a:blip r:embed="rId4" cstate="print"/>
          <a:stretch>
            <a:fillRect/>
          </a:stretch>
        </p:blipFill>
        <p:spPr>
          <a:xfrm>
            <a:off x="5638800" y="2209800"/>
            <a:ext cx="1809750" cy="1502093"/>
          </a:xfrm>
          <a:prstGeom prst="rect">
            <a:avLst/>
          </a:prstGeom>
        </p:spPr>
      </p:pic>
      <p:pic>
        <p:nvPicPr>
          <p:cNvPr id="38" name="Picture 37" descr="doctor reuse.jpg"/>
          <p:cNvPicPr>
            <a:picLocks noChangeAspect="1"/>
          </p:cNvPicPr>
          <p:nvPr/>
        </p:nvPicPr>
        <p:blipFill>
          <a:blip r:embed="rId5" cstate="print"/>
          <a:stretch>
            <a:fillRect/>
          </a:stretch>
        </p:blipFill>
        <p:spPr>
          <a:xfrm>
            <a:off x="5486400" y="838200"/>
            <a:ext cx="1962150" cy="1308100"/>
          </a:xfrm>
          <a:prstGeom prst="rect">
            <a:avLst/>
          </a:prstGeom>
        </p:spPr>
      </p:pic>
      <p:sp>
        <p:nvSpPr>
          <p:cNvPr id="39" name="TextBox 38"/>
          <p:cNvSpPr txBox="1"/>
          <p:nvPr/>
        </p:nvSpPr>
        <p:spPr>
          <a:xfrm>
            <a:off x="1524000" y="3733800"/>
            <a:ext cx="4038600" cy="1015659"/>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000" dirty="0" smtClean="0"/>
              <a:t>如果病人拥有更多的跟自己病情相关的科学知识，病人就能更清楚如能够抗击癌症，从而增加生活质量。</a:t>
            </a:r>
            <a:endParaRPr lang="zh-CN" altLang="en-US" sz="2000" dirty="0"/>
          </a:p>
        </p:txBody>
      </p:sp>
      <p:pic>
        <p:nvPicPr>
          <p:cNvPr id="40" name="Picture 39" descr="doctor patient reuse.jpg"/>
          <p:cNvPicPr>
            <a:picLocks noChangeAspect="1"/>
          </p:cNvPicPr>
          <p:nvPr/>
        </p:nvPicPr>
        <p:blipFill>
          <a:blip r:embed="rId6" cstate="print"/>
          <a:stretch>
            <a:fillRect/>
          </a:stretch>
        </p:blipFill>
        <p:spPr>
          <a:xfrm>
            <a:off x="5715000" y="3733800"/>
            <a:ext cx="1752600" cy="1112456"/>
          </a:xfrm>
          <a:prstGeom prst="rect">
            <a:avLst/>
          </a:prstGeom>
        </p:spPr>
      </p:pic>
      <p:sp>
        <p:nvSpPr>
          <p:cNvPr id="43" name="TextBox 42"/>
          <p:cNvSpPr txBox="1"/>
          <p:nvPr/>
        </p:nvSpPr>
        <p:spPr>
          <a:xfrm>
            <a:off x="1600200" y="5105400"/>
            <a:ext cx="5791200" cy="1015659"/>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000" dirty="0" smtClean="0"/>
              <a:t>星生命有四个步骤，第一是学习，第二是对比，第三是沟通，第四是决定。星生命能帮助你更加了解您的病情，可以让您悬着更好地治疗和康复方案。</a:t>
            </a: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10b. Cancer A-Z </a:t>
            </a:r>
            <a:endParaRPr lang="en-US" sz="1400" dirty="0">
              <a:solidFill>
                <a:srgbClr val="7030A0"/>
              </a:solidFill>
            </a:endParaRPr>
          </a:p>
        </p:txBody>
      </p:sp>
      <p:sp>
        <p:nvSpPr>
          <p:cNvPr id="39" name="Rectangle 38"/>
          <p:cNvSpPr/>
          <p:nvPr/>
        </p:nvSpPr>
        <p:spPr>
          <a:xfrm>
            <a:off x="1524000" y="990600"/>
            <a:ext cx="5943600" cy="4678204"/>
          </a:xfrm>
          <a:prstGeom prst="rect">
            <a:avLst/>
          </a:prstGeom>
          <a:solidFill>
            <a:schemeClr val="accent5">
              <a:lumMod val="20000"/>
              <a:lumOff val="80000"/>
              <a:alpha val="50000"/>
            </a:schemeClr>
          </a:solidFill>
        </p:spPr>
        <p:txBody>
          <a:bodyPr wrap="square">
            <a:spAutoFit/>
          </a:bodyPr>
          <a:lstStyle/>
          <a:p>
            <a:r>
              <a:rPr lang="zh-CN" altLang="en-US" b="1" dirty="0"/>
              <a:t>治疗方案概述</a:t>
            </a:r>
            <a:endParaRPr lang="en-US" sz="1400" dirty="0" smtClean="0"/>
          </a:p>
          <a:p>
            <a:r>
              <a:rPr lang="zh-CN" altLang="en-US" dirty="0"/>
              <a:t>有限期疾病</a:t>
            </a:r>
            <a:r>
              <a:rPr lang="en-US" dirty="0" smtClean="0"/>
              <a:t>	</a:t>
            </a:r>
          </a:p>
          <a:p>
            <a:r>
              <a:rPr lang="en-US" dirty="0" smtClean="0"/>
              <a:t> -</a:t>
            </a:r>
            <a:r>
              <a:rPr lang="zh-CN" altLang="en-US" dirty="0"/>
              <a:t>化疗和</a:t>
            </a:r>
            <a:r>
              <a:rPr lang="zh-CN" altLang="en-US" dirty="0" smtClean="0"/>
              <a:t>放射治疗</a:t>
            </a:r>
            <a:endParaRPr lang="en-US" altLang="zh-CN" dirty="0" smtClean="0"/>
          </a:p>
          <a:p>
            <a:r>
              <a:rPr lang="en-US" dirty="0" smtClean="0"/>
              <a:t> -</a:t>
            </a:r>
            <a:r>
              <a:rPr lang="zh-CN" altLang="en-US" dirty="0"/>
              <a:t>联合化疗</a:t>
            </a:r>
            <a:endParaRPr lang="en-US" dirty="0" smtClean="0"/>
          </a:p>
          <a:p>
            <a:r>
              <a:rPr lang="en-US" dirty="0" smtClean="0"/>
              <a:t> -</a:t>
            </a:r>
            <a:r>
              <a:rPr lang="zh-CN" altLang="en-US" dirty="0"/>
              <a:t> 手术后辅以化疗或放化疗</a:t>
            </a:r>
            <a:r>
              <a:rPr lang="zh-CN" altLang="en-US" dirty="0" smtClean="0"/>
              <a:t>治疗</a:t>
            </a:r>
            <a:endParaRPr lang="en-US" altLang="zh-CN" dirty="0" smtClean="0"/>
          </a:p>
          <a:p>
            <a:r>
              <a:rPr lang="en-US" dirty="0" smtClean="0"/>
              <a:t> -</a:t>
            </a:r>
            <a:r>
              <a:rPr lang="zh-CN" altLang="en-US" dirty="0"/>
              <a:t>预防性脑</a:t>
            </a:r>
            <a:r>
              <a:rPr lang="zh-CN" altLang="en-US" dirty="0" smtClean="0"/>
              <a:t>照射</a:t>
            </a:r>
            <a:endParaRPr lang="en-US" altLang="zh-CN" dirty="0" smtClean="0"/>
          </a:p>
          <a:p>
            <a:endParaRPr lang="en-US" dirty="0" smtClean="0"/>
          </a:p>
          <a:p>
            <a:r>
              <a:rPr lang="zh-CN" altLang="en-US" dirty="0"/>
              <a:t>广泛期疾病</a:t>
            </a:r>
            <a:r>
              <a:rPr lang="en-US" dirty="0" smtClean="0"/>
              <a:t>	</a:t>
            </a:r>
          </a:p>
          <a:p>
            <a:r>
              <a:rPr lang="en-US" dirty="0" smtClean="0"/>
              <a:t> </a:t>
            </a:r>
            <a:r>
              <a:rPr lang="en-US" dirty="0"/>
              <a:t>- </a:t>
            </a:r>
            <a:r>
              <a:rPr lang="zh-CN" altLang="en-US" dirty="0"/>
              <a:t>联合</a:t>
            </a:r>
            <a:r>
              <a:rPr lang="zh-CN" altLang="en-US" dirty="0" smtClean="0"/>
              <a:t>化疗</a:t>
            </a:r>
            <a:endParaRPr lang="en-US" altLang="zh-CN" dirty="0" smtClean="0"/>
          </a:p>
          <a:p>
            <a:r>
              <a:rPr lang="en-US" dirty="0" smtClean="0"/>
              <a:t> -</a:t>
            </a:r>
            <a:r>
              <a:rPr lang="zh-CN" altLang="en-US" dirty="0" smtClean="0"/>
              <a:t>放射治疗</a:t>
            </a:r>
            <a:endParaRPr lang="en-US" altLang="zh-CN" dirty="0" smtClean="0"/>
          </a:p>
          <a:p>
            <a:r>
              <a:rPr lang="en-US" dirty="0" smtClean="0"/>
              <a:t> -</a:t>
            </a:r>
            <a:r>
              <a:rPr lang="zh-CN" altLang="en-US" dirty="0"/>
              <a:t>预防性脑</a:t>
            </a:r>
            <a:r>
              <a:rPr lang="zh-CN" altLang="en-US" dirty="0" smtClean="0"/>
              <a:t>照射</a:t>
            </a:r>
            <a:endParaRPr lang="en-US" altLang="zh-CN" dirty="0" smtClean="0"/>
          </a:p>
          <a:p>
            <a:endParaRPr lang="en-US" dirty="0" smtClean="0"/>
          </a:p>
          <a:p>
            <a:r>
              <a:rPr lang="zh-CN" altLang="en-US" dirty="0"/>
              <a:t>复发性</a:t>
            </a:r>
            <a:r>
              <a:rPr lang="zh-CN" altLang="en-US" dirty="0" smtClean="0"/>
              <a:t>疾病</a:t>
            </a:r>
            <a:endParaRPr lang="en-US" altLang="zh-CN" dirty="0" smtClean="0"/>
          </a:p>
          <a:p>
            <a:r>
              <a:rPr lang="en-US" dirty="0" smtClean="0"/>
              <a:t> -</a:t>
            </a:r>
            <a:r>
              <a:rPr lang="zh-CN" altLang="en-US" dirty="0" smtClean="0"/>
              <a:t>化疗</a:t>
            </a:r>
            <a:endParaRPr lang="en-US" altLang="zh-CN" dirty="0" smtClean="0"/>
          </a:p>
          <a:p>
            <a:r>
              <a:rPr lang="en-US" dirty="0" smtClean="0"/>
              <a:t> -</a:t>
            </a:r>
            <a:r>
              <a:rPr lang="zh-CN" altLang="en-US" dirty="0" smtClean="0"/>
              <a:t>保守治疗</a:t>
            </a:r>
            <a:endParaRPr lang="en-US" dirty="0" smtClean="0"/>
          </a:p>
          <a:p>
            <a:endParaRPr lang="en-US" sz="1400" dirty="0" smtClean="0"/>
          </a:p>
          <a:p>
            <a:endParaRPr lang="en-US" sz="1400" b="1" dirty="0" smtClean="0"/>
          </a:p>
        </p:txBody>
      </p:sp>
      <p:sp>
        <p:nvSpPr>
          <p:cNvPr id="40" name="Rectangle 39"/>
          <p:cNvSpPr/>
          <p:nvPr/>
        </p:nvSpPr>
        <p:spPr>
          <a:xfrm>
            <a:off x="2669480" y="533400"/>
            <a:ext cx="3121719" cy="400110"/>
          </a:xfrm>
          <a:prstGeom prst="rect">
            <a:avLst/>
          </a:prstGeom>
        </p:spPr>
        <p:txBody>
          <a:bodyPr wrap="square">
            <a:spAutoFit/>
          </a:bodyPr>
          <a:lstStyle/>
          <a:p>
            <a:r>
              <a:rPr lang="zh-CN" altLang="en-US" sz="2000" b="1" u="sng" dirty="0" smtClean="0"/>
              <a:t>非</a:t>
            </a:r>
            <a:r>
              <a:rPr lang="zh-CN" altLang="en-US" sz="2000" b="1" u="sng" dirty="0"/>
              <a:t>小细胞癌症</a:t>
            </a:r>
            <a:r>
              <a:rPr lang="en-US" altLang="zh-CN" sz="2000" b="1" u="sng" dirty="0"/>
              <a:t>III</a:t>
            </a:r>
            <a:r>
              <a:rPr lang="zh-CN" altLang="en-US" sz="2000" b="1" u="sng" dirty="0"/>
              <a:t>期</a:t>
            </a:r>
            <a:endParaRPr lang="en-US" sz="2000" b="1" u="sng" dirty="0"/>
          </a:p>
        </p:txBody>
      </p:sp>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41"/>
          <p:cNvGrpSpPr/>
          <p:nvPr/>
        </p:nvGrpSpPr>
        <p:grpSpPr>
          <a:xfrm>
            <a:off x="4648200" y="5867400"/>
            <a:ext cx="1295400" cy="609600"/>
            <a:chOff x="5507899" y="0"/>
            <a:chExt cx="1653230" cy="2286000"/>
          </a:xfrm>
          <a:solidFill>
            <a:schemeClr val="bg1">
              <a:lumMod val="65000"/>
            </a:schemeClr>
          </a:solidFill>
        </p:grpSpPr>
        <p:sp>
          <p:nvSpPr>
            <p:cNvPr id="26" name="Rounded Rectangle 25"/>
            <p:cNvSpPr/>
            <p:nvPr/>
          </p:nvSpPr>
          <p:spPr>
            <a:xfrm>
              <a:off x="5507899" y="0"/>
              <a:ext cx="1653230" cy="2286000"/>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Rounded Rectangle 4">
              <a:hlinkClick r:id="rId2" action="ppaction://hlinksldjump"/>
            </p:cNvPr>
            <p:cNvSpPr/>
            <p:nvPr/>
          </p:nvSpPr>
          <p:spPr>
            <a:xfrm>
              <a:off x="5507899" y="285750"/>
              <a:ext cx="1653230" cy="17145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kern="1200" dirty="0" smtClean="0">
                  <a:solidFill>
                    <a:srgbClr val="0000FF"/>
                  </a:solidFill>
                </a:rPr>
                <a:t>比较</a:t>
              </a:r>
              <a:endParaRPr lang="en-US" kern="1200" dirty="0">
                <a:solidFill>
                  <a:srgbClr val="0000FF"/>
                </a:solidFill>
              </a:endParaRPr>
            </a:p>
          </p:txBody>
        </p:sp>
      </p:grpSp>
      <p:grpSp>
        <p:nvGrpSpPr>
          <p:cNvPr id="29" name="Group 41"/>
          <p:cNvGrpSpPr/>
          <p:nvPr/>
        </p:nvGrpSpPr>
        <p:grpSpPr>
          <a:xfrm>
            <a:off x="1676400" y="5867400"/>
            <a:ext cx="1295400" cy="609600"/>
            <a:chOff x="5507899" y="0"/>
            <a:chExt cx="1653230" cy="2286000"/>
          </a:xfrm>
          <a:solidFill>
            <a:schemeClr val="bg1">
              <a:lumMod val="65000"/>
            </a:schemeClr>
          </a:solidFill>
        </p:grpSpPr>
        <p:sp>
          <p:nvSpPr>
            <p:cNvPr id="30" name="Rounded Rectangle 29"/>
            <p:cNvSpPr/>
            <p:nvPr/>
          </p:nvSpPr>
          <p:spPr>
            <a:xfrm>
              <a:off x="5507899" y="0"/>
              <a:ext cx="1653230" cy="2286000"/>
            </a:xfrm>
            <a:prstGeom prst="roundRect">
              <a:avLst>
                <a:gd name="adj" fmla="val 10000"/>
              </a:avLst>
            </a:prstGeom>
            <a:solidFill>
              <a:schemeClr val="accent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2" name="Rounded Rectangle 4">
              <a:hlinkClick r:id="rId3" action="ppaction://hlinksldjump"/>
            </p:cNvPr>
            <p:cNvSpPr/>
            <p:nvPr/>
          </p:nvSpPr>
          <p:spPr>
            <a:xfrm>
              <a:off x="5507899" y="285750"/>
              <a:ext cx="1653230" cy="1714500"/>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kern="1200" dirty="0" smtClean="0">
                  <a:solidFill>
                    <a:srgbClr val="0000FF"/>
                  </a:solidFill>
                </a:rPr>
                <a:t>连接</a:t>
              </a:r>
              <a:endParaRPr lang="en-US" kern="1200" dirty="0">
                <a:solidFill>
                  <a:srgbClr val="0000FF"/>
                </a:solidFill>
              </a:endParaRPr>
            </a:p>
          </p:txBody>
        </p:sp>
      </p:grpSp>
      <p:sp>
        <p:nvSpPr>
          <p:cNvPr id="34" name="Rounded Rectangle 4"/>
          <p:cNvSpPr/>
          <p:nvPr/>
        </p:nvSpPr>
        <p:spPr>
          <a:xfrm>
            <a:off x="0" y="5181600"/>
            <a:ext cx="1524000" cy="14478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defTabSz="1244600">
              <a:lnSpc>
                <a:spcPct val="90000"/>
              </a:lnSpc>
              <a:spcBef>
                <a:spcPct val="0"/>
              </a:spcBef>
              <a:spcAft>
                <a:spcPct val="35000"/>
              </a:spcAft>
            </a:pPr>
            <a:r>
              <a:rPr lang="en-US" sz="1400" kern="1200" dirty="0" smtClean="0">
                <a:solidFill>
                  <a:srgbClr val="7030A0"/>
                </a:solidFill>
              </a:rPr>
              <a:t>&gt;&gt; </a:t>
            </a:r>
            <a:r>
              <a:rPr lang="zh-CN" altLang="en-US" sz="1400" dirty="0">
                <a:solidFill>
                  <a:srgbClr val="7030A0"/>
                </a:solidFill>
              </a:rPr>
              <a:t>“连接”可供所有用户使用。他们将被带到社区页面</a:t>
            </a:r>
            <a:endParaRPr lang="en-US" sz="1400" kern="1200" dirty="0">
              <a:solidFill>
                <a:srgbClr val="7030A0"/>
              </a:solidFill>
            </a:endParaRPr>
          </a:p>
        </p:txBody>
      </p:sp>
      <p:sp>
        <p:nvSpPr>
          <p:cNvPr id="35" name="Down Arrow 34">
            <a:hlinkClick r:id="rId4"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762000" y="6248400"/>
            <a:ext cx="9144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Rounded Rectangle 4"/>
          <p:cNvSpPr/>
          <p:nvPr/>
        </p:nvSpPr>
        <p:spPr>
          <a:xfrm>
            <a:off x="6019800" y="4572000"/>
            <a:ext cx="3124200" cy="2284413"/>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defTabSz="1244600">
              <a:lnSpc>
                <a:spcPct val="90000"/>
              </a:lnSpc>
              <a:spcBef>
                <a:spcPct val="0"/>
              </a:spcBef>
              <a:spcAft>
                <a:spcPct val="35000"/>
              </a:spcAft>
            </a:pPr>
            <a:r>
              <a:rPr lang="en-US" sz="1400" kern="1200" dirty="0" smtClean="0">
                <a:solidFill>
                  <a:srgbClr val="7030A0"/>
                </a:solidFill>
              </a:rPr>
              <a:t>&gt;&gt; </a:t>
            </a:r>
            <a:r>
              <a:rPr lang="zh-CN" altLang="en-US" sz="1400" dirty="0" smtClean="0">
                <a:solidFill>
                  <a:srgbClr val="7030A0"/>
                </a:solidFill>
              </a:rPr>
              <a:t>“比较”只</a:t>
            </a:r>
            <a:r>
              <a:rPr lang="zh-CN" altLang="en-US" sz="1400" dirty="0">
                <a:solidFill>
                  <a:srgbClr val="7030A0"/>
                </a:solidFill>
              </a:rPr>
              <a:t>提供给付费会员。按钮是灰色非会员。当一个成员点击“比较”，他将被带到用户的个人资料页填写必要的病人和医疗信息，以创建一个个性化的治疗报告。</a:t>
            </a:r>
            <a:r>
              <a:rPr lang="zh-CN" altLang="en-US" sz="1400" dirty="0" smtClean="0">
                <a:solidFill>
                  <a:srgbClr val="7030A0"/>
                </a:solidFill>
              </a:rPr>
              <a:t>对于版本</a:t>
            </a:r>
            <a:r>
              <a:rPr lang="en-US" altLang="zh-CN" sz="1400" dirty="0" smtClean="0">
                <a:solidFill>
                  <a:srgbClr val="7030A0"/>
                </a:solidFill>
              </a:rPr>
              <a:t>1</a:t>
            </a:r>
            <a:r>
              <a:rPr lang="zh-CN" altLang="en-US" sz="1400" dirty="0" smtClean="0">
                <a:solidFill>
                  <a:srgbClr val="7030A0"/>
                </a:solidFill>
              </a:rPr>
              <a:t>，</a:t>
            </a:r>
            <a:r>
              <a:rPr lang="zh-CN" altLang="en-US" sz="1400" dirty="0">
                <a:solidFill>
                  <a:srgbClr val="7030A0"/>
                </a:solidFill>
              </a:rPr>
              <a:t>该报告将通过一个手动的模板创建脱机。</a:t>
            </a:r>
            <a:endParaRPr lang="en-US" sz="1400" kern="1200" dirty="0">
              <a:solidFill>
                <a:srgbClr val="7030A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4343400" cy="307773"/>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12. </a:t>
            </a:r>
            <a:r>
              <a:rPr lang="en-US" sz="1400" b="1" dirty="0" smtClean="0">
                <a:solidFill>
                  <a:srgbClr val="7030A0"/>
                </a:solidFill>
              </a:rPr>
              <a:t>Compare</a:t>
            </a:r>
            <a:endParaRPr lang="en-US" sz="1400" dirty="0">
              <a:solidFill>
                <a:srgbClr val="7030A0"/>
              </a:solidFill>
            </a:endParaRPr>
          </a:p>
        </p:txBody>
      </p:sp>
      <p:sp>
        <p:nvSpPr>
          <p:cNvPr id="39" name="Rectangle 38"/>
          <p:cNvSpPr/>
          <p:nvPr/>
        </p:nvSpPr>
        <p:spPr>
          <a:xfrm>
            <a:off x="1524000" y="990600"/>
            <a:ext cx="5943600" cy="1661993"/>
          </a:xfrm>
          <a:prstGeom prst="rect">
            <a:avLst/>
          </a:prstGeom>
          <a:solidFill>
            <a:schemeClr val="accent5">
              <a:lumMod val="20000"/>
              <a:lumOff val="80000"/>
              <a:alpha val="50000"/>
            </a:schemeClr>
          </a:solidFill>
        </p:spPr>
        <p:txBody>
          <a:bodyPr wrap="square">
            <a:spAutoFit/>
          </a:bodyPr>
          <a:lstStyle/>
          <a:p>
            <a:r>
              <a:rPr lang="en-US" b="1" dirty="0" smtClean="0"/>
              <a:t>Additional Treatment </a:t>
            </a:r>
            <a:r>
              <a:rPr lang="en-US" b="1" dirty="0" smtClean="0"/>
              <a:t>Options </a:t>
            </a:r>
            <a:r>
              <a:rPr lang="en-US" b="1" dirty="0" smtClean="0"/>
              <a:t>Overview for Members</a:t>
            </a:r>
            <a:endParaRPr lang="en-US" b="1" dirty="0" smtClean="0"/>
          </a:p>
          <a:p>
            <a:r>
              <a:rPr lang="en-US" sz="1400" dirty="0" smtClean="0"/>
              <a:t>Recommendations Are Based On The US National Cancer Institute’s (NCI) PDQ (Physician Data Query), A Trusted Source Of Cancer Information World-wide For Both Patients And Physicians</a:t>
            </a:r>
          </a:p>
          <a:p>
            <a:endParaRPr lang="en-US" sz="1400" dirty="0" smtClean="0"/>
          </a:p>
          <a:p>
            <a:endParaRPr lang="en-US" sz="1400" dirty="0" smtClean="0"/>
          </a:p>
          <a:p>
            <a:endParaRPr lang="en-US" sz="1400" b="1" dirty="0" smtClean="0"/>
          </a:p>
        </p:txBody>
      </p:sp>
      <p:sp>
        <p:nvSpPr>
          <p:cNvPr id="18" name="Rectangle 17"/>
          <p:cNvSpPr/>
          <p:nvPr/>
        </p:nvSpPr>
        <p:spPr>
          <a:xfrm>
            <a:off x="0" y="1587"/>
            <a:ext cx="91440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4"/>
          <p:cNvSpPr/>
          <p:nvPr/>
        </p:nvSpPr>
        <p:spPr>
          <a:xfrm>
            <a:off x="0" y="685800"/>
            <a:ext cx="1524000" cy="10668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1400" kern="1200" dirty="0" smtClean="0">
                <a:solidFill>
                  <a:srgbClr val="7030A0"/>
                </a:solidFill>
              </a:rPr>
              <a:t>&gt;&gt; Available to members only</a:t>
            </a:r>
            <a:endParaRPr lang="en-US" sz="1400" kern="1200" dirty="0">
              <a:solidFill>
                <a:srgbClr val="7030A0"/>
              </a:solidFill>
            </a:endParaRPr>
          </a:p>
        </p:txBody>
      </p:sp>
      <p:pic>
        <p:nvPicPr>
          <p:cNvPr id="20" name="Picture 19" descr="Screen Shot 2015-10-28 at 5.30.08 PM.png"/>
          <p:cNvPicPr>
            <a:picLocks noChangeAspect="1"/>
          </p:cNvPicPr>
          <p:nvPr/>
        </p:nvPicPr>
        <p:blipFill>
          <a:blip r:embed="rId2" cstate="print"/>
          <a:stretch>
            <a:fillRect/>
          </a:stretch>
        </p:blipFill>
        <p:spPr>
          <a:xfrm>
            <a:off x="2667000" y="2209800"/>
            <a:ext cx="2288855" cy="2622562"/>
          </a:xfrm>
          <a:prstGeom prst="rect">
            <a:avLst/>
          </a:prstGeom>
        </p:spPr>
      </p:pic>
      <p:sp>
        <p:nvSpPr>
          <p:cNvPr id="24" name="Down Arrow 23"/>
          <p:cNvSpPr/>
          <p:nvPr/>
        </p:nvSpPr>
        <p:spPr>
          <a:xfrm>
            <a:off x="5257800" y="2209800"/>
            <a:ext cx="457200" cy="2590800"/>
          </a:xfrm>
          <a:prstGeom prst="downArrow">
            <a:avLst/>
          </a:prstGeom>
          <a:solidFill>
            <a:schemeClr val="bg2"/>
          </a:solidFill>
          <a:ln/>
        </p:spPr>
        <p:style>
          <a:lnRef idx="1">
            <a:schemeClr val="accent1"/>
          </a:lnRef>
          <a:fillRef idx="3">
            <a:schemeClr val="accent1"/>
          </a:fillRef>
          <a:effectRef idx="2">
            <a:schemeClr val="accent1"/>
          </a:effectRef>
          <a:fontRef idx="minor">
            <a:schemeClr val="lt1"/>
          </a:fontRef>
        </p:style>
      </p:sp>
      <p:grpSp>
        <p:nvGrpSpPr>
          <p:cNvPr id="2" name="Group 41"/>
          <p:cNvGrpSpPr/>
          <p:nvPr/>
        </p:nvGrpSpPr>
        <p:grpSpPr>
          <a:xfrm>
            <a:off x="3733800" y="6096000"/>
            <a:ext cx="1295400" cy="609600"/>
            <a:chOff x="5507899" y="0"/>
            <a:chExt cx="1653230" cy="2286000"/>
          </a:xfrm>
          <a:solidFill>
            <a:schemeClr val="bg1">
              <a:lumMod val="65000"/>
            </a:schemeClr>
          </a:solidFill>
        </p:grpSpPr>
        <p:sp>
          <p:nvSpPr>
            <p:cNvPr id="26" name="Rounded Rectangle 25"/>
            <p:cNvSpPr/>
            <p:nvPr/>
          </p:nvSpPr>
          <p:spPr>
            <a:xfrm>
              <a:off x="5507899" y="0"/>
              <a:ext cx="1653230" cy="2286000"/>
            </a:xfrm>
            <a:prstGeom prst="roundRect">
              <a:avLst>
                <a:gd name="adj" fmla="val 10000"/>
              </a:avLst>
            </a:prstGeom>
            <a:solidFill>
              <a:schemeClr val="accent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Rounded Rectangle 4">
              <a:hlinkClick r:id="rId3" action="ppaction://hlinksldjump"/>
            </p:cNvPr>
            <p:cNvSpPr/>
            <p:nvPr/>
          </p:nvSpPr>
          <p:spPr>
            <a:xfrm>
              <a:off x="5507899" y="285750"/>
              <a:ext cx="1653230" cy="1714500"/>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algn="ctr" defTabSz="1244600">
                <a:lnSpc>
                  <a:spcPct val="90000"/>
                </a:lnSpc>
                <a:spcBef>
                  <a:spcPct val="0"/>
                </a:spcBef>
                <a:spcAft>
                  <a:spcPct val="35000"/>
                </a:spcAft>
              </a:pPr>
              <a:r>
                <a:rPr lang="zh-CN" altLang="en-US" dirty="0" smtClean="0">
                  <a:solidFill>
                    <a:srgbClr val="0000FF"/>
                  </a:solidFill>
                </a:rPr>
                <a:t>连接</a:t>
              </a:r>
              <a:endParaRPr lang="en-US" dirty="0" smtClean="0">
                <a:solidFill>
                  <a:srgbClr val="0000FF"/>
                </a:solidFill>
              </a:endParaRPr>
            </a:p>
          </p:txBody>
        </p:sp>
      </p:grpSp>
      <p:sp>
        <p:nvSpPr>
          <p:cNvPr id="30" name="Rectangle 29"/>
          <p:cNvSpPr/>
          <p:nvPr/>
        </p:nvSpPr>
        <p:spPr>
          <a:xfrm>
            <a:off x="1600200" y="5029200"/>
            <a:ext cx="5791200" cy="646331"/>
          </a:xfrm>
          <a:prstGeom prst="rect">
            <a:avLst/>
          </a:prstGeom>
        </p:spPr>
        <p:txBody>
          <a:bodyPr wrap="square">
            <a:spAutoFit/>
          </a:bodyPr>
          <a:lstStyle/>
          <a:p>
            <a:pPr algn="ctr"/>
            <a:r>
              <a:rPr lang="zh-CN" altLang="en-US" b="1" dirty="0" smtClean="0"/>
              <a:t>让</a:t>
            </a:r>
            <a:r>
              <a:rPr lang="zh-CN" altLang="en-US" b="1" dirty="0" smtClean="0"/>
              <a:t>您</a:t>
            </a:r>
            <a:r>
              <a:rPr lang="zh-CN" altLang="en-US" b="1" dirty="0" smtClean="0"/>
              <a:t>的</a:t>
            </a:r>
            <a:r>
              <a:rPr lang="en-US" b="1" dirty="0" err="1" smtClean="0"/>
              <a:t>私人医疗报告</a:t>
            </a:r>
            <a:r>
              <a:rPr lang="en-US" b="1" dirty="0" smtClean="0">
                <a:solidFill>
                  <a:srgbClr val="7030A0"/>
                </a:solidFill>
              </a:rPr>
              <a:t>, </a:t>
            </a:r>
            <a:r>
              <a:rPr lang="en-US" b="1" dirty="0" smtClean="0">
                <a:solidFill>
                  <a:srgbClr val="0000FF"/>
                </a:solidFill>
                <a:hlinkClick r:id="rId4" action="ppaction://hlinksldjump"/>
              </a:rPr>
              <a:t>click here to complete your user profile</a:t>
            </a:r>
            <a:endParaRPr lang="en-US" b="1" dirty="0" smtClean="0">
              <a:solidFill>
                <a:srgbClr val="0000FF"/>
              </a:solidFill>
            </a:endParaRPr>
          </a:p>
        </p:txBody>
      </p:sp>
      <p:sp>
        <p:nvSpPr>
          <p:cNvPr id="56" name="Rectangle 55"/>
          <p:cNvSpPr/>
          <p:nvPr/>
        </p:nvSpPr>
        <p:spPr>
          <a:xfrm>
            <a:off x="2898081" y="609600"/>
            <a:ext cx="3121719" cy="400110"/>
          </a:xfrm>
          <a:prstGeom prst="rect">
            <a:avLst/>
          </a:prstGeom>
        </p:spPr>
        <p:txBody>
          <a:bodyPr wrap="square">
            <a:spAutoFit/>
          </a:bodyPr>
          <a:lstStyle/>
          <a:p>
            <a:pPr lvl="0"/>
            <a:r>
              <a:rPr lang="zh-CN" altLang="en-US" sz="2000" b="1" u="sng" dirty="0" smtClean="0"/>
              <a:t>比</a:t>
            </a:r>
            <a:r>
              <a:rPr lang="zh-CN" altLang="en-US" sz="2000" b="1" u="sng" dirty="0" smtClean="0"/>
              <a:t>较</a:t>
            </a:r>
            <a:r>
              <a:rPr lang="zh-CN" altLang="en-US" sz="2000" b="1" u="sng" dirty="0" smtClean="0"/>
              <a:t>非</a:t>
            </a:r>
            <a:r>
              <a:rPr lang="zh-CN" altLang="en-US" sz="2000" b="1" u="sng" dirty="0"/>
              <a:t>小细胞癌症</a:t>
            </a:r>
            <a:r>
              <a:rPr lang="en-US" altLang="zh-CN" sz="2000" b="1" u="sng" dirty="0"/>
              <a:t>III</a:t>
            </a:r>
            <a:r>
              <a:rPr lang="zh-CN" altLang="en-US" sz="2000" b="1" u="sng" dirty="0"/>
              <a:t>期</a:t>
            </a:r>
            <a:endParaRPr lang="en-US" sz="2000" b="1" u="sng" dirty="0"/>
          </a:p>
        </p:txBody>
      </p:sp>
      <p:grpSp>
        <p:nvGrpSpPr>
          <p:cNvPr id="25" name="Group 41"/>
          <p:cNvGrpSpPr/>
          <p:nvPr/>
        </p:nvGrpSpPr>
        <p:grpSpPr>
          <a:xfrm>
            <a:off x="1524000" y="-37580"/>
            <a:ext cx="5943600" cy="353943"/>
            <a:chOff x="25400" y="-17679"/>
            <a:chExt cx="8083550" cy="644963"/>
          </a:xfrm>
          <a:solidFill>
            <a:schemeClr val="accent5">
              <a:lumMod val="20000"/>
              <a:lumOff val="80000"/>
            </a:schemeClr>
          </a:solidFill>
        </p:grpSpPr>
        <p:sp>
          <p:nvSpPr>
            <p:cNvPr id="28"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9"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2"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3"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4"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6"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43" name="Rectangle 42"/>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600200" cy="307773"/>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11. Connect </a:t>
            </a:r>
            <a:endParaRPr lang="en-US" sz="1400" dirty="0">
              <a:solidFill>
                <a:srgbClr val="7030A0"/>
              </a:solidFill>
            </a:endParaRPr>
          </a:p>
        </p:txBody>
      </p:sp>
      <p:sp>
        <p:nvSpPr>
          <p:cNvPr id="39" name="Rectangle 38"/>
          <p:cNvSpPr/>
          <p:nvPr/>
        </p:nvSpPr>
        <p:spPr>
          <a:xfrm>
            <a:off x="1981200" y="1447800"/>
            <a:ext cx="5410200" cy="1354217"/>
          </a:xfrm>
          <a:prstGeom prst="rect">
            <a:avLst/>
          </a:prstGeom>
          <a:solidFill>
            <a:schemeClr val="accent5">
              <a:lumMod val="20000"/>
              <a:lumOff val="80000"/>
              <a:alpha val="50000"/>
            </a:schemeClr>
          </a:solidFill>
        </p:spPr>
        <p:txBody>
          <a:bodyPr wrap="square">
            <a:spAutoFit/>
          </a:bodyPr>
          <a:lstStyle/>
          <a:p>
            <a:r>
              <a:rPr lang="zh-CN" altLang="en-US" dirty="0"/>
              <a:t>从他们的经验中学习与其他癌症病人或癌症护理社区的联系是决定治疗的最佳选择的关键一步。</a:t>
            </a:r>
            <a:endParaRPr lang="en-US" sz="1400" dirty="0" smtClean="0"/>
          </a:p>
          <a:p>
            <a:endParaRPr lang="en-US" dirty="0" smtClean="0"/>
          </a:p>
          <a:p>
            <a:endParaRPr lang="en-US" sz="1400" dirty="0" smtClean="0"/>
          </a:p>
          <a:p>
            <a:endParaRPr lang="en-US" sz="1400" b="1" dirty="0" smtClean="0"/>
          </a:p>
        </p:txBody>
      </p:sp>
      <p:sp>
        <p:nvSpPr>
          <p:cNvPr id="40" name="Rectangle 39"/>
          <p:cNvSpPr/>
          <p:nvPr/>
        </p:nvSpPr>
        <p:spPr>
          <a:xfrm>
            <a:off x="3657600" y="990600"/>
            <a:ext cx="758541" cy="400110"/>
          </a:xfrm>
          <a:prstGeom prst="rect">
            <a:avLst/>
          </a:prstGeom>
        </p:spPr>
        <p:txBody>
          <a:bodyPr wrap="none">
            <a:spAutoFit/>
          </a:bodyPr>
          <a:lstStyle/>
          <a:p>
            <a:r>
              <a:rPr lang="zh-CN" altLang="en-US" sz="2000" b="1" u="sng" dirty="0" smtClean="0"/>
              <a:t>连接</a:t>
            </a:r>
            <a:r>
              <a:rPr lang="en-US" sz="2000" b="1" u="sng" dirty="0" smtClean="0"/>
              <a:t> </a:t>
            </a:r>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hlinkClick r:id="rId6" action="ppaction://hlinksldjump"/>
          </p:cNvPr>
          <p:cNvSpPr/>
          <p:nvPr/>
        </p:nvSpPr>
        <p:spPr>
          <a:xfrm>
            <a:off x="1752600" y="3048000"/>
            <a:ext cx="1600200" cy="1752600"/>
          </a:xfrm>
          <a:prstGeom prst="roundRect">
            <a:avLst/>
          </a:prstGeom>
          <a:solidFill>
            <a:schemeClr val="accent3">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社区</a:t>
            </a:r>
            <a:endParaRPr lang="en-US" altLang="zh-CN" b="1" dirty="0" smtClean="0">
              <a:solidFill>
                <a:schemeClr val="tx1"/>
              </a:solidFill>
            </a:endParaRPr>
          </a:p>
          <a:p>
            <a:pPr algn="ctr"/>
            <a:r>
              <a:rPr lang="zh-CN" altLang="en-US" dirty="0" smtClean="0">
                <a:solidFill>
                  <a:schemeClr val="tx1"/>
                </a:solidFill>
              </a:rPr>
              <a:t>留言板</a:t>
            </a:r>
            <a:endParaRPr lang="en-US" dirty="0" smtClean="0">
              <a:solidFill>
                <a:schemeClr val="tx1"/>
              </a:solidFill>
            </a:endParaRPr>
          </a:p>
          <a:p>
            <a:pPr algn="ctr"/>
            <a:r>
              <a:rPr lang="en-US" dirty="0" smtClean="0">
                <a:solidFill>
                  <a:schemeClr val="tx1"/>
                </a:solidFill>
              </a:rPr>
              <a:t> </a:t>
            </a:r>
            <a:r>
              <a:rPr lang="zh-CN" altLang="en-US" dirty="0" smtClean="0">
                <a:solidFill>
                  <a:schemeClr val="tx1"/>
                </a:solidFill>
              </a:rPr>
              <a:t>聊天</a:t>
            </a:r>
            <a:endParaRPr lang="en-US" dirty="0" smtClean="0">
              <a:solidFill>
                <a:schemeClr val="tx1"/>
              </a:solidFill>
            </a:endParaRPr>
          </a:p>
          <a:p>
            <a:pPr algn="ctr"/>
            <a:r>
              <a:rPr lang="zh-CN" altLang="en-US" dirty="0" smtClean="0">
                <a:solidFill>
                  <a:schemeClr val="tx1"/>
                </a:solidFill>
              </a:rPr>
              <a:t>与常见问题</a:t>
            </a:r>
            <a:endParaRPr lang="en-US" dirty="0">
              <a:solidFill>
                <a:schemeClr val="tx1"/>
              </a:solidFill>
            </a:endParaRPr>
          </a:p>
        </p:txBody>
      </p:sp>
      <p:sp>
        <p:nvSpPr>
          <p:cNvPr id="55" name="Rounded Rectangle 54">
            <a:hlinkClick r:id="rId7" action="ppaction://hlinksldjump"/>
          </p:cNvPr>
          <p:cNvSpPr/>
          <p:nvPr/>
        </p:nvSpPr>
        <p:spPr>
          <a:xfrm>
            <a:off x="3581400" y="3048000"/>
            <a:ext cx="1600200" cy="1752600"/>
          </a:xfrm>
          <a:prstGeom prst="roundRect">
            <a:avLst/>
          </a:prstGeom>
          <a:solidFill>
            <a:schemeClr val="accent3">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星生命</a:t>
            </a:r>
            <a:endParaRPr lang="en-US" altLang="zh-CN" b="1" dirty="0" smtClean="0">
              <a:solidFill>
                <a:schemeClr val="tx1"/>
              </a:solidFill>
            </a:endParaRPr>
          </a:p>
          <a:p>
            <a:pPr algn="ctr"/>
            <a:r>
              <a:rPr lang="zh-CN" altLang="en-US" b="1" dirty="0" smtClean="0">
                <a:solidFill>
                  <a:schemeClr val="tx1"/>
                </a:solidFill>
              </a:rPr>
              <a:t>教练</a:t>
            </a:r>
            <a:endParaRPr lang="en-US" b="1" dirty="0">
              <a:solidFill>
                <a:schemeClr val="tx1"/>
              </a:solidFill>
            </a:endParaRPr>
          </a:p>
          <a:p>
            <a:pPr algn="ctr"/>
            <a:r>
              <a:rPr lang="zh-CN" altLang="en-US" dirty="0" smtClean="0">
                <a:solidFill>
                  <a:schemeClr val="tx1"/>
                </a:solidFill>
              </a:rPr>
              <a:t>私人教练让你保持正轨</a:t>
            </a:r>
            <a:endParaRPr lang="en-US" dirty="0">
              <a:solidFill>
                <a:schemeClr val="tx1"/>
              </a:solidFill>
            </a:endParaRPr>
          </a:p>
        </p:txBody>
      </p:sp>
      <p:sp>
        <p:nvSpPr>
          <p:cNvPr id="56" name="Rounded Rectangle 55">
            <a:hlinkClick r:id="rId8" action="ppaction://hlinksldjump"/>
          </p:cNvPr>
          <p:cNvSpPr/>
          <p:nvPr/>
        </p:nvSpPr>
        <p:spPr>
          <a:xfrm>
            <a:off x="5410200" y="3048000"/>
            <a:ext cx="1752600" cy="1752600"/>
          </a:xfrm>
          <a:prstGeom prst="roundRect">
            <a:avLst/>
          </a:prstGeom>
          <a:solidFill>
            <a:schemeClr val="accent3">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二次诊断</a:t>
            </a:r>
            <a:endParaRPr lang="en-US" altLang="zh-CN" b="1" dirty="0" smtClean="0">
              <a:solidFill>
                <a:schemeClr val="tx1"/>
              </a:solidFill>
            </a:endParaRPr>
          </a:p>
          <a:p>
            <a:pPr algn="ctr"/>
            <a:r>
              <a:rPr lang="zh-CN" altLang="en-US" dirty="0">
                <a:solidFill>
                  <a:schemeClr val="tx1"/>
                </a:solidFill>
              </a:rPr>
              <a:t>电子商务咨询远程会诊</a:t>
            </a:r>
            <a:endParaRPr lang="en-US" dirty="0">
              <a:solidFill>
                <a:schemeClr val="tx1"/>
              </a:solidFill>
            </a:endParaRPr>
          </a:p>
        </p:txBody>
      </p:sp>
      <p:sp>
        <p:nvSpPr>
          <p:cNvPr id="57" name="Rectangle 56">
            <a:hlinkClick r:id="rId9" action="ppaction://hlinksldjump"/>
          </p:cNvPr>
          <p:cNvSpPr/>
          <p:nvPr/>
        </p:nvSpPr>
        <p:spPr>
          <a:xfrm>
            <a:off x="3429000" y="5410200"/>
            <a:ext cx="1698171"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r>
              <a:rPr lang="zh-TW" altLang="en-US" sz="1200" b="1" dirty="0"/>
              <a:t>马上订阅星生命 </a:t>
            </a:r>
            <a:endParaRPr lang="en-US" altLang="zh-TW" sz="1200" b="1" dirty="0"/>
          </a:p>
          <a:p>
            <a:pPr algn="ctr"/>
            <a:r>
              <a:rPr lang="en-US" sz="1200" b="1" dirty="0">
                <a:cs typeface="Times New Roman" pitchFamily="18" charset="0"/>
              </a:rPr>
              <a:t>JOIN </a:t>
            </a:r>
            <a:r>
              <a:rPr lang="en-US" sz="1200" b="1" dirty="0" smtClean="0">
                <a:cs typeface="Times New Roman" pitchFamily="18" charset="0"/>
              </a:rPr>
              <a:t> TODAY!</a:t>
            </a:r>
            <a:endParaRPr lang="en-US" sz="1200" b="1" dirty="0">
              <a:cs typeface="Times New Roman" pitchFamily="18" charset="0"/>
            </a:endParaRPr>
          </a:p>
        </p:txBody>
      </p:sp>
      <p:sp>
        <p:nvSpPr>
          <p:cNvPr id="60" name="Rectangle 59">
            <a:hlinkClick r:id="rId10" action="ppaction://hlinksldjump"/>
          </p:cNvPr>
          <p:cNvSpPr/>
          <p:nvPr/>
        </p:nvSpPr>
        <p:spPr>
          <a:xfrm>
            <a:off x="3886200" y="5943600"/>
            <a:ext cx="2133600" cy="307777"/>
          </a:xfrm>
          <a:prstGeom prst="rect">
            <a:avLst/>
          </a:prstGeom>
        </p:spPr>
        <p:txBody>
          <a:bodyPr wrap="square">
            <a:spAutoFit/>
          </a:bodyPr>
          <a:lstStyle/>
          <a:p>
            <a:r>
              <a:rPr lang="zh-CN" altLang="en-US" sz="1400" dirty="0" smtClean="0">
                <a:solidFill>
                  <a:srgbClr val="0000CC"/>
                </a:solidFill>
              </a:rPr>
              <a:t>已是会员</a:t>
            </a:r>
            <a:endParaRPr lang="en-US" sz="1400" dirty="0">
              <a:solidFill>
                <a:srgbClr val="0000CC"/>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13. Community </a:t>
            </a:r>
            <a:endParaRPr lang="en-US" sz="1400" dirty="0">
              <a:solidFill>
                <a:srgbClr val="7030A0"/>
              </a:solidFill>
            </a:endParaRPr>
          </a:p>
        </p:txBody>
      </p:sp>
      <p:sp>
        <p:nvSpPr>
          <p:cNvPr id="39" name="Rectangle 38"/>
          <p:cNvSpPr/>
          <p:nvPr/>
        </p:nvSpPr>
        <p:spPr>
          <a:xfrm>
            <a:off x="1600200" y="1447800"/>
            <a:ext cx="5791200" cy="4124206"/>
          </a:xfrm>
          <a:prstGeom prst="rect">
            <a:avLst/>
          </a:prstGeom>
          <a:solidFill>
            <a:schemeClr val="accent5">
              <a:lumMod val="20000"/>
              <a:lumOff val="80000"/>
              <a:alpha val="50000"/>
            </a:schemeClr>
          </a:solidFill>
        </p:spPr>
        <p:txBody>
          <a:bodyPr wrap="square">
            <a:spAutoFit/>
          </a:bodyPr>
          <a:lstStyle/>
          <a:p>
            <a:r>
              <a:rPr lang="zh-CN" altLang="en-US" dirty="0"/>
              <a:t>你想和其他</a:t>
            </a:r>
            <a:r>
              <a:rPr lang="zh-CN" altLang="en-US" dirty="0" smtClean="0"/>
              <a:t>人</a:t>
            </a:r>
            <a:r>
              <a:rPr lang="zh-CN" altLang="en-US" dirty="0"/>
              <a:t>有过</a:t>
            </a:r>
            <a:r>
              <a:rPr lang="zh-CN" altLang="en-US" dirty="0" smtClean="0"/>
              <a:t>类似</a:t>
            </a:r>
            <a:r>
              <a:rPr lang="zh-CN" altLang="en-US" dirty="0"/>
              <a:t>的经历吗</a:t>
            </a:r>
            <a:r>
              <a:rPr lang="zh-CN" altLang="en-US" dirty="0" smtClean="0"/>
              <a:t>？</a:t>
            </a:r>
            <a:r>
              <a:rPr lang="zh-CN" altLang="en-US" dirty="0"/>
              <a:t>在</a:t>
            </a:r>
            <a:r>
              <a:rPr lang="zh-CN" altLang="en-US" dirty="0" smtClean="0"/>
              <a:t>星生命社区</a:t>
            </a:r>
            <a:r>
              <a:rPr lang="zh-CN" altLang="en-US" dirty="0"/>
              <a:t>，你</a:t>
            </a:r>
            <a:r>
              <a:rPr lang="zh-CN" altLang="en-US" dirty="0" smtClean="0"/>
              <a:t>会找到在癌症病程中每一阶段的病人</a:t>
            </a:r>
            <a:r>
              <a:rPr lang="zh-CN" altLang="en-US" dirty="0"/>
              <a:t>。加入数千</a:t>
            </a:r>
            <a:r>
              <a:rPr lang="zh-CN" altLang="en-US" dirty="0" smtClean="0"/>
              <a:t>个跟你有关的癌症问题的交谈。</a:t>
            </a:r>
            <a:r>
              <a:rPr lang="zh-CN" altLang="en-US" dirty="0"/>
              <a:t>你将与一个支持的网络连接，在那里你可以从别人那里学习，分享你的经验，并找到你需要的癌症信息。</a:t>
            </a:r>
            <a:endParaRPr lang="en-US" dirty="0" smtClean="0"/>
          </a:p>
          <a:p>
            <a:endParaRPr lang="en-US" dirty="0" smtClean="0"/>
          </a:p>
          <a:p>
            <a:endParaRPr lang="en-US" dirty="0" smtClean="0"/>
          </a:p>
          <a:p>
            <a:endParaRPr lang="en-US" dirty="0" smtClean="0"/>
          </a:p>
          <a:p>
            <a:r>
              <a:rPr lang="zh-CN" altLang="en-US" dirty="0"/>
              <a:t>此外，您还可以参加一个支持会议，并与附近的同事见面</a:t>
            </a:r>
            <a:r>
              <a:rPr lang="zh-CN" altLang="en-US" dirty="0" smtClean="0"/>
              <a:t>。致电星生命热线</a:t>
            </a:r>
            <a:r>
              <a:rPr lang="zh-CN" altLang="en-US" dirty="0"/>
              <a:t>（电话：</a:t>
            </a:r>
            <a:r>
              <a:rPr lang="en-US" altLang="zh-CN" dirty="0" err="1"/>
              <a:t>xxxxxxx</a:t>
            </a:r>
            <a:r>
              <a:rPr lang="zh-CN" altLang="en-US" dirty="0" smtClean="0"/>
              <a:t>）以下</a:t>
            </a:r>
            <a:r>
              <a:rPr lang="zh-CN" altLang="en-US" dirty="0"/>
              <a:t>地点会议列表：</a:t>
            </a:r>
            <a:endParaRPr lang="en-US" dirty="0" smtClean="0"/>
          </a:p>
          <a:p>
            <a:r>
              <a:rPr lang="en-US" dirty="0" smtClean="0"/>
              <a:t>                             </a:t>
            </a:r>
            <a:r>
              <a:rPr lang="zh-CN" altLang="en-US" dirty="0" smtClean="0"/>
              <a:t>星生命支持会议</a:t>
            </a:r>
            <a:endParaRPr lang="en-US" dirty="0" smtClean="0"/>
          </a:p>
          <a:p>
            <a:endParaRPr lang="en-US" sz="1400" dirty="0" smtClean="0"/>
          </a:p>
          <a:p>
            <a:endParaRPr lang="en-US" dirty="0" smtClean="0"/>
          </a:p>
          <a:p>
            <a:endParaRPr lang="en-US" sz="1400" dirty="0" smtClean="0"/>
          </a:p>
        </p:txBody>
      </p:sp>
      <p:sp>
        <p:nvSpPr>
          <p:cNvPr id="40" name="Rectangle 39"/>
          <p:cNvSpPr/>
          <p:nvPr/>
        </p:nvSpPr>
        <p:spPr>
          <a:xfrm>
            <a:off x="3276600" y="990600"/>
            <a:ext cx="1475084" cy="400110"/>
          </a:xfrm>
          <a:prstGeom prst="rect">
            <a:avLst/>
          </a:prstGeom>
        </p:spPr>
        <p:txBody>
          <a:bodyPr wrap="none">
            <a:spAutoFit/>
          </a:bodyPr>
          <a:lstStyle/>
          <a:p>
            <a:r>
              <a:rPr lang="zh-CN" altLang="en-US" sz="2000" b="1" u="sng" dirty="0" smtClean="0"/>
              <a:t>星生命社区</a:t>
            </a:r>
            <a:endParaRPr lang="en-US" sz="2000" b="1" u="sng" dirty="0" smtClean="0"/>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xmlns="" val="3106238623"/>
              </p:ext>
            </p:extLst>
          </p:nvPr>
        </p:nvGraphicFramePr>
        <p:xfrm>
          <a:off x="1752600" y="5562600"/>
          <a:ext cx="5562600" cy="1066800"/>
        </p:xfrm>
        <a:graphic>
          <a:graphicData uri="http://schemas.openxmlformats.org/drawingml/2006/table">
            <a:tbl>
              <a:tblPr firstRow="1" bandRow="1">
                <a:tableStyleId>{5C22544A-7EE6-4342-B048-85BDC9FD1C3A}</a:tableStyleId>
              </a:tblPr>
              <a:tblGrid>
                <a:gridCol w="2781300"/>
                <a:gridCol w="2781300"/>
              </a:tblGrid>
              <a:tr h="1066800">
                <a:tc>
                  <a:txBody>
                    <a:bodyPr/>
                    <a:lstStyle/>
                    <a:p>
                      <a:r>
                        <a:rPr lang="zh-CN" altLang="en-US" b="0" dirty="0" smtClean="0">
                          <a:solidFill>
                            <a:schemeClr val="tx1"/>
                          </a:solidFill>
                        </a:rPr>
                        <a:t>星生命广州</a:t>
                      </a:r>
                      <a:endParaRPr lang="en-US" altLang="zh-CN" b="0" dirty="0" smtClean="0">
                        <a:solidFill>
                          <a:schemeClr val="tx1"/>
                        </a:solidFill>
                      </a:endParaRPr>
                    </a:p>
                    <a:p>
                      <a:r>
                        <a:rPr lang="zh-CN" altLang="en-US" b="0" dirty="0" smtClean="0">
                          <a:solidFill>
                            <a:schemeClr val="tx1"/>
                          </a:solidFill>
                        </a:rPr>
                        <a:t>地址</a:t>
                      </a:r>
                      <a:endParaRPr lang="en-US" altLang="zh-CN" b="0" dirty="0" smtClean="0">
                        <a:solidFill>
                          <a:schemeClr val="tx1"/>
                        </a:solidFill>
                      </a:endParaRPr>
                    </a:p>
                    <a:p>
                      <a:r>
                        <a:rPr lang="zh-CN" altLang="en-US" b="0" dirty="0" smtClean="0">
                          <a:solidFill>
                            <a:schemeClr val="tx1"/>
                          </a:solidFill>
                        </a:rPr>
                        <a:t>城市</a:t>
                      </a:r>
                      <a:endParaRPr lang="en-US" b="0" dirty="0" smtClean="0">
                        <a:solidFill>
                          <a:schemeClr val="tx1"/>
                        </a:solidFill>
                      </a:endParaRPr>
                    </a:p>
                  </a:txBody>
                  <a:tcPr>
                    <a:solidFill>
                      <a:schemeClr val="bg2"/>
                    </a:solidFill>
                  </a:tcPr>
                </a:tc>
                <a:tc>
                  <a:txBody>
                    <a:bodyPr/>
                    <a:lstStyle/>
                    <a:p>
                      <a:r>
                        <a:rPr lang="zh-CN" altLang="en-US" b="0" dirty="0" smtClean="0">
                          <a:solidFill>
                            <a:schemeClr val="tx1"/>
                          </a:solidFill>
                        </a:rPr>
                        <a:t>星生命杭州</a:t>
                      </a:r>
                      <a:endParaRPr lang="en-US" altLang="zh-CN" b="0" dirty="0" smtClean="0">
                        <a:solidFill>
                          <a:schemeClr val="tx1"/>
                        </a:solidFill>
                      </a:endParaRPr>
                    </a:p>
                    <a:p>
                      <a:r>
                        <a:rPr lang="zh-CN" altLang="en-US" b="0" dirty="0" smtClean="0">
                          <a:solidFill>
                            <a:schemeClr val="tx1"/>
                          </a:solidFill>
                        </a:rPr>
                        <a:t>地址</a:t>
                      </a:r>
                      <a:endParaRPr lang="en-US" b="0" dirty="0" smtClean="0">
                        <a:solidFill>
                          <a:schemeClr val="tx1"/>
                        </a:solidFill>
                      </a:endParaRPr>
                    </a:p>
                    <a:p>
                      <a:r>
                        <a:rPr lang="zh-CN" altLang="en-US" b="0" dirty="0" smtClean="0">
                          <a:solidFill>
                            <a:schemeClr val="tx1"/>
                          </a:solidFill>
                        </a:rPr>
                        <a:t>城市</a:t>
                      </a:r>
                      <a:endParaRPr lang="en-US" b="0" dirty="0" smtClean="0">
                        <a:solidFill>
                          <a:schemeClr val="tx1"/>
                        </a:solidFill>
                      </a:endParaRPr>
                    </a:p>
                  </a:txBody>
                  <a:tcPr>
                    <a:solidFill>
                      <a:schemeClr val="bg2"/>
                    </a:solidFill>
                  </a:tcPr>
                </a:tc>
              </a:tr>
            </a:tbl>
          </a:graphicData>
        </a:graphic>
      </p:graphicFrame>
      <p:sp>
        <p:nvSpPr>
          <p:cNvPr id="25" name="Rectangle 24">
            <a:hlinkClick r:id="rId6" action="ppaction://hlinksldjump"/>
          </p:cNvPr>
          <p:cNvSpPr/>
          <p:nvPr/>
        </p:nvSpPr>
        <p:spPr>
          <a:xfrm>
            <a:off x="2590800" y="3048000"/>
            <a:ext cx="3063659" cy="400110"/>
          </a:xfrm>
          <a:prstGeom prst="rect">
            <a:avLst/>
          </a:prstGeom>
        </p:spPr>
        <p:txBody>
          <a:bodyPr wrap="none">
            <a:spAutoFit/>
          </a:bodyPr>
          <a:lstStyle/>
          <a:p>
            <a:r>
              <a:rPr lang="zh-CN" altLang="en-US" sz="2000" u="sng" dirty="0" smtClean="0">
                <a:solidFill>
                  <a:srgbClr val="0000FF"/>
                </a:solidFill>
              </a:rPr>
              <a:t>去 在线</a:t>
            </a:r>
            <a:r>
              <a:rPr lang="zh-CN" altLang="en-US" sz="2000" u="sng" dirty="0">
                <a:solidFill>
                  <a:srgbClr val="0000FF"/>
                </a:solidFill>
              </a:rPr>
              <a:t>社区找到一个主题</a:t>
            </a:r>
            <a:endParaRPr lang="en-US" sz="2000" u="sng" dirty="0" smtClean="0">
              <a:solidFill>
                <a:srgbClr val="0000FF"/>
              </a:solidFill>
            </a:endParaRPr>
          </a:p>
        </p:txBody>
      </p:sp>
      <p:sp>
        <p:nvSpPr>
          <p:cNvPr id="21" name="Rectangle 20">
            <a:hlinkClick r:id="rId7"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smtClean="0">
                <a:solidFill>
                  <a:srgbClr val="0000FF"/>
                </a:solidFill>
              </a:rPr>
              <a:t>返回</a:t>
            </a: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524000" y="0"/>
            <a:ext cx="5943600" cy="3657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3543300"/>
            <a:ext cx="5943600" cy="33147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grpSp>
        <p:nvGrpSpPr>
          <p:cNvPr id="52" name="Group 51"/>
          <p:cNvGrpSpPr/>
          <p:nvPr/>
        </p:nvGrpSpPr>
        <p:grpSpPr>
          <a:xfrm>
            <a:off x="1524000" y="-37580"/>
            <a:ext cx="5943600" cy="353943"/>
            <a:chOff x="25400" y="-17679"/>
            <a:chExt cx="8083550" cy="644963"/>
          </a:xfrm>
          <a:solidFill>
            <a:schemeClr val="accent5">
              <a:lumMod val="20000"/>
              <a:lumOff val="80000"/>
            </a:schemeClr>
          </a:solidFill>
        </p:grpSpPr>
        <p:sp>
          <p:nvSpPr>
            <p:cNvPr id="5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8"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9"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4. </a:t>
            </a:r>
            <a:r>
              <a:rPr lang="en-US" sz="1400" b="1" dirty="0" err="1" smtClean="0">
                <a:solidFill>
                  <a:srgbClr val="7030A0"/>
                </a:solidFill>
              </a:rPr>
              <a:t>LifeStar</a:t>
            </a:r>
            <a:r>
              <a:rPr lang="en-US" sz="1400" b="1" dirty="0" smtClean="0">
                <a:solidFill>
                  <a:srgbClr val="7030A0"/>
                </a:solidFill>
              </a:rPr>
              <a:t> Coach</a:t>
            </a:r>
            <a:endParaRPr lang="en-US" sz="1400" dirty="0">
              <a:solidFill>
                <a:srgbClr val="7030A0"/>
              </a:solidFill>
            </a:endParaRPr>
          </a:p>
        </p:txBody>
      </p:sp>
      <p:sp>
        <p:nvSpPr>
          <p:cNvPr id="29" name="Rectangle 28"/>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19400" y="819090"/>
            <a:ext cx="3276600" cy="400110"/>
          </a:xfrm>
          <a:prstGeom prst="rect">
            <a:avLst/>
          </a:prstGeom>
          <a:solidFill>
            <a:schemeClr val="accent1">
              <a:lumMod val="20000"/>
              <a:lumOff val="80000"/>
              <a:alpha val="65000"/>
            </a:schemeClr>
          </a:solidFill>
        </p:spPr>
        <p:txBody>
          <a:bodyPr wrap="square" rtlCol="0">
            <a:spAutoFit/>
          </a:bodyPr>
          <a:lstStyle/>
          <a:p>
            <a:pPr algn="ctr"/>
            <a:r>
              <a:rPr lang="zh-CN" altLang="en-US" sz="2000" b="1" dirty="0" smtClean="0"/>
              <a:t>星生命教练</a:t>
            </a:r>
            <a:endParaRPr lang="en-US" sz="2000" b="1" dirty="0" smtClean="0"/>
          </a:p>
        </p:txBody>
      </p:sp>
      <p:sp>
        <p:nvSpPr>
          <p:cNvPr id="32" name="TextBox 31"/>
          <p:cNvSpPr txBox="1"/>
          <p:nvPr/>
        </p:nvSpPr>
        <p:spPr>
          <a:xfrm>
            <a:off x="1524000" y="1092875"/>
            <a:ext cx="5943600" cy="1477328"/>
          </a:xfrm>
          <a:prstGeom prst="rect">
            <a:avLst/>
          </a:prstGeom>
          <a:noFill/>
        </p:spPr>
        <p:txBody>
          <a:bodyPr wrap="square" rtlCol="0">
            <a:spAutoFit/>
          </a:bodyPr>
          <a:lstStyle/>
          <a:p>
            <a:r>
              <a:rPr lang="zh-CN" altLang="en-US" dirty="0" smtClean="0"/>
              <a:t>星生命教练员</a:t>
            </a:r>
            <a:r>
              <a:rPr lang="zh-CN" altLang="en-US" dirty="0"/>
              <a:t>训练</a:t>
            </a:r>
            <a:r>
              <a:rPr lang="zh-CN" altLang="en-US" dirty="0" smtClean="0"/>
              <a:t>病人成为领航员可以</a:t>
            </a:r>
            <a:r>
              <a:rPr lang="zh-CN" altLang="en-US" dirty="0"/>
              <a:t>帮助你找到你的癌症相关的问题的答案。他们可以很快地引导你到我们的网站或其他来源的信息。他们可以帮助你通过这个过程获得第二意见</a:t>
            </a:r>
            <a:r>
              <a:rPr lang="zh-CN" altLang="en-US" dirty="0" smtClean="0"/>
              <a:t>的网络咨询或</a:t>
            </a:r>
            <a:r>
              <a:rPr lang="zh-CN" altLang="en-US" dirty="0"/>
              <a:t>电话咨询。他们可以协助您将您联系到我们的海外服务。</a:t>
            </a:r>
            <a:endParaRPr lang="en-US" dirty="0"/>
          </a:p>
        </p:txBody>
      </p:sp>
      <p:graphicFrame>
        <p:nvGraphicFramePr>
          <p:cNvPr id="34" name="Diagram 33"/>
          <p:cNvGraphicFramePr/>
          <p:nvPr>
            <p:extLst>
              <p:ext uri="{D42A27DB-BD31-4B8C-83A1-F6EECF244321}">
                <p14:modId xmlns:p14="http://schemas.microsoft.com/office/powerpoint/2010/main" xmlns="" val="2349115408"/>
              </p:ext>
            </p:extLst>
          </p:nvPr>
        </p:nvGraphicFramePr>
        <p:xfrm>
          <a:off x="1676400" y="3048000"/>
          <a:ext cx="56388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5" name="Picture 4">
            <a:hlinkClick r:id="rId7" action="ppaction://hlinksldjump"/>
          </p:cNvPr>
          <p:cNvPicPr>
            <a:picLocks noChangeAspect="1" noChangeArrowheads="1"/>
          </p:cNvPicPr>
          <p:nvPr/>
        </p:nvPicPr>
        <p:blipFill>
          <a:blip r:embed="rId8" cstate="print"/>
          <a:srcRect/>
          <a:stretch>
            <a:fillRect/>
          </a:stretch>
        </p:blipFill>
        <p:spPr bwMode="auto">
          <a:xfrm>
            <a:off x="2946400" y="381001"/>
            <a:ext cx="2641600" cy="450273"/>
          </a:xfrm>
          <a:prstGeom prst="rect">
            <a:avLst/>
          </a:prstGeom>
          <a:noFill/>
          <a:ln w="9525">
            <a:noFill/>
            <a:miter lim="800000"/>
            <a:headEnd/>
            <a:tailEnd/>
          </a:ln>
        </p:spPr>
      </p:pic>
      <p:pic>
        <p:nvPicPr>
          <p:cNvPr id="48" name="Picture 47">
            <a:hlinkClick r:id="rId9" action="ppaction://hlinksldjump"/>
          </p:cNvPr>
          <p:cNvPicPr>
            <a:picLocks noChangeAspect="1" noChangeArrowheads="1"/>
          </p:cNvPicPr>
          <p:nvPr/>
        </p:nvPicPr>
        <p:blipFill>
          <a:blip r:embed="rId10" cstate="print"/>
          <a:srcRect/>
          <a:stretch>
            <a:fillRect/>
          </a:stretch>
        </p:blipFill>
        <p:spPr bwMode="auto">
          <a:xfrm>
            <a:off x="1750484" y="438150"/>
            <a:ext cx="611716" cy="400050"/>
          </a:xfrm>
          <a:prstGeom prst="rect">
            <a:avLst/>
          </a:prstGeom>
          <a:noFill/>
          <a:ln w="41275">
            <a:solidFill>
              <a:srgbClr val="0000CC"/>
            </a:solidFill>
            <a:miter lim="800000"/>
            <a:headEnd/>
            <a:tailEnd/>
          </a:ln>
        </p:spPr>
      </p:pic>
      <p:sp>
        <p:nvSpPr>
          <p:cNvPr id="50" name="Rectangle 49">
            <a:hlinkClick r:id="rId11"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a:solidFill>
                  <a:srgbClr val="0000FF"/>
                </a:solidFill>
                <a:sym typeface="Wingdings" pitchFamily="2" charset="2"/>
              </a:rPr>
              <a:t>返回</a:t>
            </a: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524000" y="-1"/>
            <a:ext cx="5943600" cy="685641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grpSp>
        <p:nvGrpSpPr>
          <p:cNvPr id="2" name="Group 51"/>
          <p:cNvGrpSpPr/>
          <p:nvPr/>
        </p:nvGrpSpPr>
        <p:grpSpPr>
          <a:xfrm>
            <a:off x="1524000" y="-37580"/>
            <a:ext cx="5943600" cy="353943"/>
            <a:chOff x="25400" y="-17679"/>
            <a:chExt cx="8083550" cy="644963"/>
          </a:xfrm>
          <a:solidFill>
            <a:schemeClr val="accent5">
              <a:lumMod val="20000"/>
              <a:lumOff val="80000"/>
            </a:schemeClr>
          </a:solidFill>
        </p:grpSpPr>
        <p:sp>
          <p:nvSpPr>
            <p:cNvPr id="5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8"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9"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5. Second Opinion</a:t>
            </a:r>
            <a:endParaRPr lang="en-US" sz="1400" dirty="0">
              <a:solidFill>
                <a:srgbClr val="7030A0"/>
              </a:solidFill>
            </a:endParaRPr>
          </a:p>
        </p:txBody>
      </p:sp>
      <p:sp>
        <p:nvSpPr>
          <p:cNvPr id="29" name="Rectangle 28"/>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19400" y="819090"/>
            <a:ext cx="3276600" cy="400110"/>
          </a:xfrm>
          <a:prstGeom prst="rect">
            <a:avLst/>
          </a:prstGeom>
          <a:solidFill>
            <a:schemeClr val="accent1">
              <a:lumMod val="20000"/>
              <a:lumOff val="80000"/>
              <a:alpha val="65000"/>
            </a:schemeClr>
          </a:solidFill>
        </p:spPr>
        <p:txBody>
          <a:bodyPr wrap="square" rtlCol="0">
            <a:spAutoFit/>
          </a:bodyPr>
          <a:lstStyle/>
          <a:p>
            <a:pPr algn="ctr"/>
            <a:r>
              <a:rPr lang="zh-CN" altLang="en-US" sz="2000" b="1" dirty="0" smtClean="0"/>
              <a:t>星生命第二意见</a:t>
            </a:r>
            <a:endParaRPr lang="en-US" sz="2000" b="1" dirty="0" smtClean="0"/>
          </a:p>
        </p:txBody>
      </p:sp>
      <p:sp>
        <p:nvSpPr>
          <p:cNvPr id="17" name="TextBox 16"/>
          <p:cNvSpPr txBox="1"/>
          <p:nvPr/>
        </p:nvSpPr>
        <p:spPr>
          <a:xfrm>
            <a:off x="1524000" y="1217474"/>
            <a:ext cx="5943600" cy="1077218"/>
          </a:xfrm>
          <a:prstGeom prst="rect">
            <a:avLst/>
          </a:prstGeom>
          <a:noFill/>
        </p:spPr>
        <p:txBody>
          <a:bodyPr wrap="square" rtlCol="0">
            <a:spAutoFit/>
          </a:bodyPr>
          <a:lstStyle/>
          <a:p>
            <a:r>
              <a:rPr lang="zh-CN" altLang="en-US" sz="1600" dirty="0" smtClean="0"/>
              <a:t>星生命可以</a:t>
            </a:r>
            <a:r>
              <a:rPr lang="zh-CN" altLang="en-US" sz="1600" dirty="0"/>
              <a:t>帮助你获得一个第二个意见在你的医疗条件和治疗选择。我们</a:t>
            </a:r>
            <a:r>
              <a:rPr lang="zh-CN" altLang="en-US" sz="1600" dirty="0" smtClean="0"/>
              <a:t>提供网络咨询、电话咨询、单独咨询</a:t>
            </a:r>
            <a:r>
              <a:rPr lang="zh-CN" altLang="en-US" sz="1600" dirty="0"/>
              <a:t>。如果你是从中国或美国肿瘤学家接收第二意见感兴趣，请</a:t>
            </a:r>
            <a:r>
              <a:rPr lang="zh-CN" altLang="en-US" sz="1600" dirty="0" smtClean="0"/>
              <a:t>联系下面的星生命，</a:t>
            </a:r>
            <a:r>
              <a:rPr lang="zh-CN" altLang="en-US" sz="1600" dirty="0"/>
              <a:t>我们将很乐意为您找到正确的选择</a:t>
            </a:r>
            <a:r>
              <a:rPr lang="zh-CN" altLang="en-US" sz="1600" dirty="0" smtClean="0"/>
              <a:t>和为您进行必要</a:t>
            </a:r>
            <a:r>
              <a:rPr lang="zh-CN" altLang="en-US" sz="1600" dirty="0"/>
              <a:t>的安排</a:t>
            </a:r>
            <a:endParaRPr lang="en-US" sz="1600" dirty="0"/>
          </a:p>
        </p:txBody>
      </p:sp>
      <p:sp>
        <p:nvSpPr>
          <p:cNvPr id="23" name="Rectangle 22"/>
          <p:cNvSpPr/>
          <p:nvPr/>
        </p:nvSpPr>
        <p:spPr>
          <a:xfrm>
            <a:off x="1524000" y="3543300"/>
            <a:ext cx="5943600" cy="33147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graphicFrame>
        <p:nvGraphicFramePr>
          <p:cNvPr id="24" name="Diagram 23"/>
          <p:cNvGraphicFramePr/>
          <p:nvPr>
            <p:extLst>
              <p:ext uri="{D42A27DB-BD31-4B8C-83A1-F6EECF244321}">
                <p14:modId xmlns:p14="http://schemas.microsoft.com/office/powerpoint/2010/main" xmlns="" val="2221306110"/>
              </p:ext>
            </p:extLst>
          </p:nvPr>
        </p:nvGraphicFramePr>
        <p:xfrm>
          <a:off x="1676400" y="3048000"/>
          <a:ext cx="56388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4">
            <a:hlinkClick r:id="rId7" action="ppaction://hlinksldjump"/>
          </p:cNvPr>
          <p:cNvPicPr>
            <a:picLocks noChangeAspect="1" noChangeArrowheads="1"/>
          </p:cNvPicPr>
          <p:nvPr/>
        </p:nvPicPr>
        <p:blipFill>
          <a:blip r:embed="rId8" cstate="print"/>
          <a:srcRect/>
          <a:stretch>
            <a:fillRect/>
          </a:stretch>
        </p:blipFill>
        <p:spPr bwMode="auto">
          <a:xfrm>
            <a:off x="2997200" y="381001"/>
            <a:ext cx="2641600" cy="450273"/>
          </a:xfrm>
          <a:prstGeom prst="rect">
            <a:avLst/>
          </a:prstGeom>
          <a:noFill/>
          <a:ln w="9525">
            <a:noFill/>
            <a:miter lim="800000"/>
            <a:headEnd/>
            <a:tailEnd/>
          </a:ln>
        </p:spPr>
      </p:pic>
      <p:pic>
        <p:nvPicPr>
          <p:cNvPr id="26" name="Picture 25">
            <a:hlinkClick r:id="rId9" action="ppaction://hlinksldjump"/>
          </p:cNvPr>
          <p:cNvPicPr>
            <a:picLocks noChangeAspect="1" noChangeArrowheads="1"/>
          </p:cNvPicPr>
          <p:nvPr/>
        </p:nvPicPr>
        <p:blipFill>
          <a:blip r:embed="rId10" cstate="print"/>
          <a:srcRect/>
          <a:stretch>
            <a:fillRect/>
          </a:stretch>
        </p:blipFill>
        <p:spPr bwMode="auto">
          <a:xfrm>
            <a:off x="1801284" y="438150"/>
            <a:ext cx="611716" cy="400050"/>
          </a:xfrm>
          <a:prstGeom prst="rect">
            <a:avLst/>
          </a:prstGeom>
          <a:noFill/>
          <a:ln w="41275">
            <a:solidFill>
              <a:srgbClr val="0000CC"/>
            </a:solidFill>
            <a:miter lim="800000"/>
            <a:headEnd/>
            <a:tailEnd/>
          </a:ln>
        </p:spPr>
      </p:pic>
      <p:sp>
        <p:nvSpPr>
          <p:cNvPr id="27" name="Rectangle 26">
            <a:hlinkClick r:id="rId11"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a:solidFill>
                  <a:srgbClr val="0000FF"/>
                </a:solidFill>
                <a:sym typeface="Wingdings" pitchFamily="2" charset="2"/>
              </a:rPr>
              <a:t>返回</a:t>
            </a: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524000" y="-1"/>
            <a:ext cx="5943600" cy="685641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grpSp>
        <p:nvGrpSpPr>
          <p:cNvPr id="2" name="Group 51"/>
          <p:cNvGrpSpPr/>
          <p:nvPr/>
        </p:nvGrpSpPr>
        <p:grpSpPr>
          <a:xfrm>
            <a:off x="1524000" y="-37580"/>
            <a:ext cx="5943600" cy="353943"/>
            <a:chOff x="25400" y="-17679"/>
            <a:chExt cx="8083550" cy="644963"/>
          </a:xfrm>
          <a:solidFill>
            <a:schemeClr val="accent5">
              <a:lumMod val="20000"/>
              <a:lumOff val="80000"/>
            </a:schemeClr>
          </a:solidFill>
        </p:grpSpPr>
        <p:sp>
          <p:nvSpPr>
            <p:cNvPr id="5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8"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9"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23. Medical Tourism</a:t>
            </a:r>
            <a:endParaRPr lang="en-US" sz="1400" dirty="0">
              <a:solidFill>
                <a:srgbClr val="7030A0"/>
              </a:solidFill>
            </a:endParaRPr>
          </a:p>
        </p:txBody>
      </p:sp>
      <p:sp>
        <p:nvSpPr>
          <p:cNvPr id="29" name="Rectangle 28"/>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19400" y="1066800"/>
            <a:ext cx="3276600" cy="400110"/>
          </a:xfrm>
          <a:prstGeom prst="rect">
            <a:avLst/>
          </a:prstGeom>
          <a:solidFill>
            <a:schemeClr val="accent1">
              <a:lumMod val="20000"/>
              <a:lumOff val="80000"/>
              <a:alpha val="65000"/>
            </a:schemeClr>
          </a:solidFill>
        </p:spPr>
        <p:txBody>
          <a:bodyPr wrap="square" rtlCol="0">
            <a:spAutoFit/>
          </a:bodyPr>
          <a:lstStyle/>
          <a:p>
            <a:pPr algn="ctr"/>
            <a:r>
              <a:rPr lang="zh-CN" altLang="en-US" sz="2000" b="1" dirty="0"/>
              <a:t>星生命医疗旅游</a:t>
            </a:r>
            <a:endParaRPr lang="en-US" sz="2000" b="1" dirty="0" smtClean="0"/>
          </a:p>
        </p:txBody>
      </p:sp>
      <p:sp>
        <p:nvSpPr>
          <p:cNvPr id="17" name="TextBox 16"/>
          <p:cNvSpPr txBox="1"/>
          <p:nvPr/>
        </p:nvSpPr>
        <p:spPr>
          <a:xfrm>
            <a:off x="1524000" y="1447800"/>
            <a:ext cx="5943600" cy="830997"/>
          </a:xfrm>
          <a:prstGeom prst="rect">
            <a:avLst/>
          </a:prstGeom>
          <a:noFill/>
        </p:spPr>
        <p:txBody>
          <a:bodyPr wrap="square" rtlCol="0">
            <a:spAutoFit/>
          </a:bodyPr>
          <a:lstStyle/>
          <a:p>
            <a:r>
              <a:rPr lang="zh-CN" altLang="en-US" sz="1600" dirty="0" smtClean="0"/>
              <a:t>星生命可以</a:t>
            </a:r>
            <a:r>
              <a:rPr lang="zh-CN" altLang="en-US" sz="1600" dirty="0"/>
              <a:t>安排</a:t>
            </a:r>
            <a:r>
              <a:rPr lang="zh-CN" altLang="en-US" sz="1600" dirty="0" smtClean="0"/>
              <a:t>你</a:t>
            </a:r>
            <a:r>
              <a:rPr lang="zh-CN" altLang="en-US" sz="1600" dirty="0"/>
              <a:t>参观</a:t>
            </a:r>
            <a:r>
              <a:rPr lang="zh-CN" altLang="en-US" sz="1600" dirty="0" smtClean="0"/>
              <a:t>一些</a:t>
            </a:r>
            <a:r>
              <a:rPr lang="zh-CN" altLang="en-US" sz="1600" dirty="0"/>
              <a:t>在美国</a:t>
            </a:r>
            <a:r>
              <a:rPr lang="zh-CN" altLang="en-US" sz="1600" dirty="0" smtClean="0"/>
              <a:t>最好</a:t>
            </a:r>
            <a:r>
              <a:rPr lang="zh-CN" altLang="en-US" sz="1600" dirty="0"/>
              <a:t>的肿瘤医院和肿瘤科</a:t>
            </a:r>
            <a:r>
              <a:rPr lang="zh-CN" altLang="en-US" sz="1600" dirty="0" smtClean="0"/>
              <a:t>医生，</a:t>
            </a:r>
            <a:r>
              <a:rPr lang="zh-CN" altLang="en-US" sz="1600" dirty="0"/>
              <a:t>请</a:t>
            </a:r>
            <a:r>
              <a:rPr lang="zh-CN" altLang="en-US" sz="1600" dirty="0" smtClean="0"/>
              <a:t>联系下面星生命，</a:t>
            </a:r>
            <a:r>
              <a:rPr lang="zh-CN" altLang="en-US" sz="1600" dirty="0"/>
              <a:t>我们将很乐意为您找到正确的选择</a:t>
            </a:r>
            <a:r>
              <a:rPr lang="zh-CN" altLang="en-US" sz="1600" dirty="0" smtClean="0"/>
              <a:t>和为您进行必要</a:t>
            </a:r>
            <a:r>
              <a:rPr lang="zh-CN" altLang="en-US" sz="1600" dirty="0"/>
              <a:t>的安排</a:t>
            </a:r>
            <a:endParaRPr lang="en-US" sz="1600" dirty="0"/>
          </a:p>
        </p:txBody>
      </p:sp>
      <p:sp>
        <p:nvSpPr>
          <p:cNvPr id="23" name="Rectangle 22"/>
          <p:cNvSpPr/>
          <p:nvPr/>
        </p:nvSpPr>
        <p:spPr>
          <a:xfrm>
            <a:off x="1524000" y="3543300"/>
            <a:ext cx="5943600" cy="33147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graphicFrame>
        <p:nvGraphicFramePr>
          <p:cNvPr id="24" name="Diagram 23"/>
          <p:cNvGraphicFramePr/>
          <p:nvPr>
            <p:extLst>
              <p:ext uri="{D42A27DB-BD31-4B8C-83A1-F6EECF244321}">
                <p14:modId xmlns:p14="http://schemas.microsoft.com/office/powerpoint/2010/main" xmlns="" val="1723739278"/>
              </p:ext>
            </p:extLst>
          </p:nvPr>
        </p:nvGraphicFramePr>
        <p:xfrm>
          <a:off x="1676400" y="3048000"/>
          <a:ext cx="56388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4">
            <a:hlinkClick r:id="rId7" action="ppaction://hlinksldjump"/>
          </p:cNvPr>
          <p:cNvPicPr>
            <a:picLocks noChangeAspect="1" noChangeArrowheads="1"/>
          </p:cNvPicPr>
          <p:nvPr/>
        </p:nvPicPr>
        <p:blipFill>
          <a:blip r:embed="rId8" cstate="print"/>
          <a:srcRect/>
          <a:stretch>
            <a:fillRect/>
          </a:stretch>
        </p:blipFill>
        <p:spPr bwMode="auto">
          <a:xfrm>
            <a:off x="2997200" y="381001"/>
            <a:ext cx="2641600" cy="450273"/>
          </a:xfrm>
          <a:prstGeom prst="rect">
            <a:avLst/>
          </a:prstGeom>
          <a:noFill/>
          <a:ln w="9525">
            <a:noFill/>
            <a:miter lim="800000"/>
            <a:headEnd/>
            <a:tailEnd/>
          </a:ln>
        </p:spPr>
      </p:pic>
      <p:pic>
        <p:nvPicPr>
          <p:cNvPr id="26" name="Picture 25">
            <a:hlinkClick r:id="rId9" action="ppaction://hlinksldjump"/>
          </p:cNvPr>
          <p:cNvPicPr>
            <a:picLocks noChangeAspect="1" noChangeArrowheads="1"/>
          </p:cNvPicPr>
          <p:nvPr/>
        </p:nvPicPr>
        <p:blipFill>
          <a:blip r:embed="rId10" cstate="print"/>
          <a:srcRect/>
          <a:stretch>
            <a:fillRect/>
          </a:stretch>
        </p:blipFill>
        <p:spPr bwMode="auto">
          <a:xfrm>
            <a:off x="1801284" y="438150"/>
            <a:ext cx="611716" cy="400050"/>
          </a:xfrm>
          <a:prstGeom prst="rect">
            <a:avLst/>
          </a:prstGeom>
          <a:noFill/>
          <a:ln w="41275">
            <a:solidFill>
              <a:srgbClr val="0000CC"/>
            </a:solidFill>
            <a:miter lim="800000"/>
            <a:headEnd/>
            <a:tailEnd/>
          </a:ln>
        </p:spPr>
      </p:pic>
      <p:sp>
        <p:nvSpPr>
          <p:cNvPr id="19" name="Rectangle 18"/>
          <p:cNvSpPr/>
          <p:nvPr/>
        </p:nvSpPr>
        <p:spPr>
          <a:xfrm>
            <a:off x="0" y="1524000"/>
            <a:ext cx="1600200" cy="523216"/>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smtClean="0">
                <a:solidFill>
                  <a:srgbClr val="7030A0"/>
                </a:solidFill>
              </a:rPr>
              <a:t>由</a:t>
            </a:r>
            <a:r>
              <a:rPr lang="en-US" altLang="zh-CN" sz="1400" b="1" dirty="0" smtClean="0">
                <a:solidFill>
                  <a:srgbClr val="7030A0"/>
                </a:solidFill>
              </a:rPr>
              <a:t>Fan</a:t>
            </a:r>
            <a:r>
              <a:rPr lang="zh-CN" altLang="en-US" sz="1400" b="1" dirty="0" smtClean="0">
                <a:solidFill>
                  <a:srgbClr val="7030A0"/>
                </a:solidFill>
              </a:rPr>
              <a:t>提</a:t>
            </a:r>
            <a:r>
              <a:rPr lang="zh-CN" altLang="en-US" sz="1400" b="1" dirty="0">
                <a:solidFill>
                  <a:srgbClr val="7030A0"/>
                </a:solidFill>
              </a:rPr>
              <a:t>供的实际文本</a:t>
            </a:r>
            <a:endParaRPr lang="en-US" sz="1400" dirty="0">
              <a:solidFill>
                <a:srgbClr val="7030A0"/>
              </a:solidFill>
            </a:endParaRPr>
          </a:p>
        </p:txBody>
      </p:sp>
      <p:sp>
        <p:nvSpPr>
          <p:cNvPr id="20" name="Rectangle 19">
            <a:hlinkClick r:id="rId11"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a:solidFill>
                  <a:srgbClr val="0000FF"/>
                </a:solidFill>
                <a:sym typeface="Wingdings" pitchFamily="2" charset="2"/>
              </a:rPr>
              <a:t>返回</a:t>
            </a: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524000" y="-1"/>
            <a:ext cx="5943600" cy="685641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grpSp>
        <p:nvGrpSpPr>
          <p:cNvPr id="2" name="Group 51"/>
          <p:cNvGrpSpPr/>
          <p:nvPr/>
        </p:nvGrpSpPr>
        <p:grpSpPr>
          <a:xfrm>
            <a:off x="1524000" y="-37580"/>
            <a:ext cx="5943600" cy="353943"/>
            <a:chOff x="25400" y="-17679"/>
            <a:chExt cx="8083550" cy="644963"/>
          </a:xfrm>
          <a:solidFill>
            <a:schemeClr val="accent5">
              <a:lumMod val="20000"/>
              <a:lumOff val="80000"/>
            </a:schemeClr>
          </a:solidFill>
        </p:grpSpPr>
        <p:sp>
          <p:nvSpPr>
            <p:cNvPr id="5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8"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9"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24. Clinical Trials</a:t>
            </a:r>
            <a:endParaRPr lang="en-US" sz="1400" dirty="0">
              <a:solidFill>
                <a:srgbClr val="7030A0"/>
              </a:solidFill>
            </a:endParaRPr>
          </a:p>
        </p:txBody>
      </p:sp>
      <p:sp>
        <p:nvSpPr>
          <p:cNvPr id="29" name="Rectangle 28"/>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819400" y="838200"/>
            <a:ext cx="3276600" cy="400110"/>
          </a:xfrm>
          <a:prstGeom prst="rect">
            <a:avLst/>
          </a:prstGeom>
          <a:solidFill>
            <a:schemeClr val="accent1">
              <a:lumMod val="20000"/>
              <a:lumOff val="80000"/>
              <a:alpha val="65000"/>
            </a:schemeClr>
          </a:solidFill>
        </p:spPr>
        <p:txBody>
          <a:bodyPr wrap="square" rtlCol="0">
            <a:spAutoFit/>
          </a:bodyPr>
          <a:lstStyle/>
          <a:p>
            <a:pPr algn="ctr"/>
            <a:r>
              <a:rPr lang="zh-CN" altLang="en-US" sz="2000" b="1" dirty="0" smtClean="0"/>
              <a:t>星生命临床试验</a:t>
            </a:r>
            <a:endParaRPr lang="en-US" sz="2000" b="1" dirty="0" smtClean="0"/>
          </a:p>
        </p:txBody>
      </p:sp>
      <p:sp>
        <p:nvSpPr>
          <p:cNvPr id="17" name="TextBox 16"/>
          <p:cNvSpPr txBox="1"/>
          <p:nvPr/>
        </p:nvSpPr>
        <p:spPr>
          <a:xfrm>
            <a:off x="1524000" y="1219200"/>
            <a:ext cx="5943600" cy="1323439"/>
          </a:xfrm>
          <a:prstGeom prst="rect">
            <a:avLst/>
          </a:prstGeom>
          <a:noFill/>
        </p:spPr>
        <p:txBody>
          <a:bodyPr wrap="square" rtlCol="0">
            <a:spAutoFit/>
          </a:bodyPr>
          <a:lstStyle/>
          <a:p>
            <a:r>
              <a:rPr lang="zh-CN" altLang="en-US" sz="1600" dirty="0" smtClean="0"/>
              <a:t>星生命可安排</a:t>
            </a:r>
            <a:r>
              <a:rPr lang="zh-CN" altLang="en-US" sz="1600" dirty="0"/>
              <a:t>加入最新的临床试验</a:t>
            </a:r>
            <a:r>
              <a:rPr lang="en-US" altLang="zh-CN" sz="1600" dirty="0"/>
              <a:t>........</a:t>
            </a:r>
            <a:r>
              <a:rPr lang="en-US" sz="1600" dirty="0"/>
              <a:t>lorem ipsum dolor</a:t>
            </a:r>
            <a:r>
              <a:rPr lang="zh-CN" altLang="en-US" sz="1600" dirty="0"/>
              <a:t>坐特，</a:t>
            </a:r>
            <a:r>
              <a:rPr lang="en-US" sz="1600" dirty="0" err="1"/>
              <a:t>consectetur</a:t>
            </a:r>
            <a:r>
              <a:rPr lang="en-US" sz="1600" dirty="0"/>
              <a:t> </a:t>
            </a:r>
            <a:r>
              <a:rPr lang="en-US" sz="1600" dirty="0" err="1"/>
              <a:t>adipiscing</a:t>
            </a:r>
            <a:r>
              <a:rPr lang="en-US" sz="1600" dirty="0"/>
              <a:t> ELIT，SED</a:t>
            </a:r>
            <a:r>
              <a:rPr lang="zh-CN" altLang="en-US" sz="1600" dirty="0"/>
              <a:t>做过</a:t>
            </a:r>
            <a:r>
              <a:rPr lang="en-US" sz="1600" dirty="0" err="1"/>
              <a:t>eiusmod</a:t>
            </a:r>
            <a:r>
              <a:rPr lang="en-US" sz="1600" dirty="0"/>
              <a:t> </a:t>
            </a:r>
            <a:r>
              <a:rPr lang="en-US" sz="1600" dirty="0" err="1"/>
              <a:t>incididunt</a:t>
            </a:r>
            <a:r>
              <a:rPr lang="en-US" sz="1600" dirty="0"/>
              <a:t> UT”</a:t>
            </a:r>
            <a:r>
              <a:rPr lang="zh-CN" altLang="en-US" sz="1600" dirty="0"/>
              <a:t>等大</a:t>
            </a:r>
            <a:r>
              <a:rPr lang="en-US" sz="1600" dirty="0" err="1"/>
              <a:t>aliqua</a:t>
            </a:r>
            <a:r>
              <a:rPr lang="zh-CN" altLang="en-US" sz="1600" dirty="0"/>
              <a:t>痛苦。</a:t>
            </a:r>
            <a:r>
              <a:rPr lang="en-US" sz="1600" dirty="0"/>
              <a:t>UT ENIM</a:t>
            </a:r>
            <a:r>
              <a:rPr lang="zh-CN" altLang="en-US" sz="1600" dirty="0"/>
              <a:t>广告微量</a:t>
            </a:r>
            <a:r>
              <a:rPr lang="en-US" sz="1600" dirty="0" err="1"/>
              <a:t>veniam，QUIS</a:t>
            </a:r>
            <a:r>
              <a:rPr lang="en-US" sz="1600" dirty="0"/>
              <a:t> </a:t>
            </a:r>
            <a:r>
              <a:rPr lang="en-US" sz="1600" dirty="0" err="1"/>
              <a:t>nostrud</a:t>
            </a:r>
            <a:r>
              <a:rPr lang="zh-CN" altLang="en-US" sz="1600" dirty="0"/>
              <a:t>实习劳动</a:t>
            </a:r>
            <a:r>
              <a:rPr lang="en-US" sz="1600" dirty="0" err="1"/>
              <a:t>ullamco</a:t>
            </a:r>
            <a:r>
              <a:rPr lang="en-US" sz="1600" dirty="0"/>
              <a:t> </a:t>
            </a:r>
            <a:r>
              <a:rPr lang="en-US" sz="1600" dirty="0" err="1"/>
              <a:t>NiSi</a:t>
            </a:r>
            <a:r>
              <a:rPr lang="en-US" sz="1600" dirty="0"/>
              <a:t> UT</a:t>
            </a:r>
            <a:r>
              <a:rPr lang="zh-CN" altLang="en-US" sz="1600" dirty="0"/>
              <a:t>在这里</a:t>
            </a:r>
            <a:r>
              <a:rPr lang="en-US" sz="1600" dirty="0"/>
              <a:t>EA</a:t>
            </a:r>
            <a:r>
              <a:rPr lang="zh-CN" altLang="en-US" sz="1600" dirty="0"/>
              <a:t>科莫多</a:t>
            </a:r>
            <a:r>
              <a:rPr lang="en-US" sz="1600" dirty="0" err="1"/>
              <a:t>consequat</a:t>
            </a:r>
            <a:r>
              <a:rPr lang="en-US" sz="1600" dirty="0"/>
              <a:t>，</a:t>
            </a:r>
            <a:r>
              <a:rPr lang="zh-CN" altLang="en-US" sz="1600" dirty="0"/>
              <a:t>请</a:t>
            </a:r>
            <a:r>
              <a:rPr lang="zh-CN" altLang="en-US" sz="1600" dirty="0" smtClean="0"/>
              <a:t>联系下面的星生命，</a:t>
            </a:r>
            <a:r>
              <a:rPr lang="zh-CN" altLang="en-US" sz="1600" dirty="0"/>
              <a:t>我们将很乐意为您找到正确的选择</a:t>
            </a:r>
            <a:r>
              <a:rPr lang="zh-CN" altLang="en-US" sz="1600" dirty="0" smtClean="0"/>
              <a:t>和为您进行必要</a:t>
            </a:r>
            <a:r>
              <a:rPr lang="zh-CN" altLang="en-US" sz="1600" dirty="0"/>
              <a:t>的安排。</a:t>
            </a:r>
            <a:endParaRPr lang="en-US" sz="1600" dirty="0"/>
          </a:p>
        </p:txBody>
      </p:sp>
      <p:sp>
        <p:nvSpPr>
          <p:cNvPr id="23" name="Rectangle 22"/>
          <p:cNvSpPr/>
          <p:nvPr/>
        </p:nvSpPr>
        <p:spPr>
          <a:xfrm>
            <a:off x="1524000" y="3543300"/>
            <a:ext cx="5943600" cy="33147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graphicFrame>
        <p:nvGraphicFramePr>
          <p:cNvPr id="24" name="Diagram 23"/>
          <p:cNvGraphicFramePr/>
          <p:nvPr>
            <p:extLst>
              <p:ext uri="{D42A27DB-BD31-4B8C-83A1-F6EECF244321}">
                <p14:modId xmlns:p14="http://schemas.microsoft.com/office/powerpoint/2010/main" xmlns="" val="2858263629"/>
              </p:ext>
            </p:extLst>
          </p:nvPr>
        </p:nvGraphicFramePr>
        <p:xfrm>
          <a:off x="1676400" y="3048000"/>
          <a:ext cx="56388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4">
            <a:hlinkClick r:id="rId7" action="ppaction://hlinksldjump"/>
          </p:cNvPr>
          <p:cNvPicPr>
            <a:picLocks noChangeAspect="1" noChangeArrowheads="1"/>
          </p:cNvPicPr>
          <p:nvPr/>
        </p:nvPicPr>
        <p:blipFill>
          <a:blip r:embed="rId8" cstate="print"/>
          <a:srcRect/>
          <a:stretch>
            <a:fillRect/>
          </a:stretch>
        </p:blipFill>
        <p:spPr bwMode="auto">
          <a:xfrm>
            <a:off x="2997200" y="381001"/>
            <a:ext cx="2641600" cy="450273"/>
          </a:xfrm>
          <a:prstGeom prst="rect">
            <a:avLst/>
          </a:prstGeom>
          <a:noFill/>
          <a:ln w="9525">
            <a:noFill/>
            <a:miter lim="800000"/>
            <a:headEnd/>
            <a:tailEnd/>
          </a:ln>
        </p:spPr>
      </p:pic>
      <p:pic>
        <p:nvPicPr>
          <p:cNvPr id="26" name="Picture 25">
            <a:hlinkClick r:id="rId9" action="ppaction://hlinksldjump"/>
          </p:cNvPr>
          <p:cNvPicPr>
            <a:picLocks noChangeAspect="1" noChangeArrowheads="1"/>
          </p:cNvPicPr>
          <p:nvPr/>
        </p:nvPicPr>
        <p:blipFill>
          <a:blip r:embed="rId10" cstate="print"/>
          <a:srcRect/>
          <a:stretch>
            <a:fillRect/>
          </a:stretch>
        </p:blipFill>
        <p:spPr bwMode="auto">
          <a:xfrm>
            <a:off x="1801284" y="438150"/>
            <a:ext cx="611716" cy="400050"/>
          </a:xfrm>
          <a:prstGeom prst="rect">
            <a:avLst/>
          </a:prstGeom>
          <a:noFill/>
          <a:ln w="41275">
            <a:solidFill>
              <a:srgbClr val="0000CC"/>
            </a:solidFill>
            <a:miter lim="800000"/>
            <a:headEnd/>
            <a:tailEnd/>
          </a:ln>
        </p:spPr>
      </p:pic>
      <p:sp>
        <p:nvSpPr>
          <p:cNvPr id="19" name="Rectangle 18"/>
          <p:cNvSpPr/>
          <p:nvPr/>
        </p:nvSpPr>
        <p:spPr>
          <a:xfrm>
            <a:off x="0" y="1524000"/>
            <a:ext cx="1600200" cy="523216"/>
          </a:xfrm>
          <a:prstGeom prst="rect">
            <a:avLst/>
          </a:prstGeom>
        </p:spPr>
        <p:txBody>
          <a:bodyPr wrap="square" lIns="91435" tIns="45718" rIns="91435" bIns="45718">
            <a:spAutoFit/>
          </a:bodyPr>
          <a:lstStyle/>
          <a:p>
            <a:r>
              <a:rPr lang="en-US" sz="1400" b="1" dirty="0" smtClean="0">
                <a:solidFill>
                  <a:srgbClr val="7030A0"/>
                </a:solidFill>
              </a:rPr>
              <a:t>&gt;&gt;</a:t>
            </a:r>
            <a:r>
              <a:rPr lang="zh-CN" altLang="en-US" sz="1400" b="1" dirty="0" smtClean="0">
                <a:solidFill>
                  <a:srgbClr val="7030A0"/>
                </a:solidFill>
              </a:rPr>
              <a:t>由</a:t>
            </a:r>
            <a:r>
              <a:rPr lang="en-US" altLang="zh-CN" sz="1400" b="1" dirty="0" smtClean="0">
                <a:solidFill>
                  <a:srgbClr val="7030A0"/>
                </a:solidFill>
              </a:rPr>
              <a:t>Fan</a:t>
            </a:r>
            <a:r>
              <a:rPr lang="zh-CN" altLang="en-US" sz="1400" b="1" dirty="0" smtClean="0">
                <a:solidFill>
                  <a:srgbClr val="7030A0"/>
                </a:solidFill>
              </a:rPr>
              <a:t>提</a:t>
            </a:r>
            <a:r>
              <a:rPr lang="zh-CN" altLang="en-US" sz="1400" b="1" dirty="0">
                <a:solidFill>
                  <a:srgbClr val="7030A0"/>
                </a:solidFill>
              </a:rPr>
              <a:t>供的实际文本</a:t>
            </a:r>
            <a:endParaRPr lang="en-US" sz="1400" dirty="0">
              <a:solidFill>
                <a:srgbClr val="7030A0"/>
              </a:solidFill>
            </a:endParaRPr>
          </a:p>
        </p:txBody>
      </p:sp>
      <p:sp>
        <p:nvSpPr>
          <p:cNvPr id="20" name="Rectangle 19">
            <a:hlinkClick r:id="rId11"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smtClean="0">
                <a:solidFill>
                  <a:srgbClr val="0000FF"/>
                </a:solidFill>
              </a:rPr>
              <a:t>返回</a:t>
            </a: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524000" y="-1"/>
            <a:ext cx="5943600" cy="685641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grpSp>
        <p:nvGrpSpPr>
          <p:cNvPr id="2" name="Group 51"/>
          <p:cNvGrpSpPr/>
          <p:nvPr/>
        </p:nvGrpSpPr>
        <p:grpSpPr>
          <a:xfrm>
            <a:off x="1524000" y="-37580"/>
            <a:ext cx="5943600" cy="353943"/>
            <a:chOff x="25400" y="-17679"/>
            <a:chExt cx="8083550" cy="644963"/>
          </a:xfrm>
          <a:solidFill>
            <a:schemeClr val="accent5">
              <a:lumMod val="20000"/>
              <a:lumOff val="80000"/>
            </a:schemeClr>
          </a:solidFill>
        </p:grpSpPr>
        <p:sp>
          <p:nvSpPr>
            <p:cNvPr id="5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8"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9"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1" name="Rectangle 30"/>
          <p:cNvSpPr/>
          <p:nvPr/>
        </p:nvSpPr>
        <p:spPr>
          <a:xfrm>
            <a:off x="0" y="285750"/>
            <a:ext cx="1524000" cy="738660"/>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25. Homecare &amp; Rehab</a:t>
            </a:r>
            <a:endParaRPr lang="en-US" sz="1400" dirty="0">
              <a:solidFill>
                <a:srgbClr val="7030A0"/>
              </a:solidFill>
            </a:endParaRPr>
          </a:p>
        </p:txBody>
      </p:sp>
      <p:sp>
        <p:nvSpPr>
          <p:cNvPr id="29" name="Rectangle 28"/>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209800" y="838200"/>
            <a:ext cx="5105400" cy="400110"/>
          </a:xfrm>
          <a:prstGeom prst="rect">
            <a:avLst/>
          </a:prstGeom>
          <a:solidFill>
            <a:schemeClr val="accent1">
              <a:lumMod val="20000"/>
              <a:lumOff val="80000"/>
              <a:alpha val="65000"/>
            </a:schemeClr>
          </a:solidFill>
        </p:spPr>
        <p:txBody>
          <a:bodyPr wrap="square" rtlCol="0">
            <a:spAutoFit/>
          </a:bodyPr>
          <a:lstStyle/>
          <a:p>
            <a:pPr algn="ctr"/>
            <a:r>
              <a:rPr lang="zh-CN" altLang="en-US" sz="2000" b="1" dirty="0" smtClean="0"/>
              <a:t>星生命 家庭</a:t>
            </a:r>
            <a:r>
              <a:rPr lang="zh-CN" altLang="en-US" sz="2000" b="1" dirty="0"/>
              <a:t>护理和康复服务</a:t>
            </a:r>
            <a:endParaRPr lang="en-US" sz="2000" b="1" dirty="0" smtClean="0"/>
          </a:p>
        </p:txBody>
      </p:sp>
      <p:sp>
        <p:nvSpPr>
          <p:cNvPr id="17" name="TextBox 16"/>
          <p:cNvSpPr txBox="1"/>
          <p:nvPr/>
        </p:nvSpPr>
        <p:spPr>
          <a:xfrm>
            <a:off x="1524000" y="1219200"/>
            <a:ext cx="5943600" cy="1815882"/>
          </a:xfrm>
          <a:prstGeom prst="rect">
            <a:avLst/>
          </a:prstGeom>
          <a:noFill/>
        </p:spPr>
        <p:txBody>
          <a:bodyPr wrap="square" rtlCol="0">
            <a:spAutoFit/>
          </a:bodyPr>
          <a:lstStyle/>
          <a:p>
            <a:r>
              <a:rPr lang="zh-CN" altLang="en-US" sz="1600" dirty="0" smtClean="0"/>
              <a:t>星生命可提供</a:t>
            </a:r>
            <a:r>
              <a:rPr lang="zh-CN" altLang="en-US" sz="1600" dirty="0"/>
              <a:t>家庭护理和康复服务</a:t>
            </a:r>
            <a:endParaRPr lang="en-US" sz="1600" dirty="0" smtClean="0"/>
          </a:p>
          <a:p>
            <a:pPr marL="1149350" lvl="2" indent="-234950">
              <a:buFont typeface="Arial" pitchFamily="34" charset="0"/>
              <a:buChar char="•"/>
            </a:pPr>
            <a:r>
              <a:rPr lang="zh-CN" altLang="en-US" sz="1600" dirty="0" smtClean="0"/>
              <a:t>电话康复服务</a:t>
            </a:r>
            <a:r>
              <a:rPr lang="en-US" sz="1600" dirty="0" smtClean="0"/>
              <a:t> </a:t>
            </a:r>
          </a:p>
          <a:p>
            <a:pPr marL="1149350" lvl="2" indent="-234950">
              <a:buFont typeface="Arial" pitchFamily="34" charset="0"/>
              <a:buChar char="•"/>
            </a:pPr>
            <a:r>
              <a:rPr lang="zh-CN" altLang="en-US" sz="1600" dirty="0" smtClean="0"/>
              <a:t>康复营</a:t>
            </a:r>
            <a:r>
              <a:rPr lang="en-US" sz="1600" dirty="0" smtClean="0"/>
              <a:t> </a:t>
            </a:r>
          </a:p>
          <a:p>
            <a:pPr marL="1149350" lvl="2" indent="-234950">
              <a:buFont typeface="Arial" pitchFamily="34" charset="0"/>
              <a:buChar char="•"/>
            </a:pPr>
            <a:r>
              <a:rPr lang="zh-CN" altLang="en-US" sz="1600" dirty="0" smtClean="0"/>
              <a:t>营养䃼充</a:t>
            </a:r>
            <a:endParaRPr lang="en-US" altLang="zh-CN" sz="1600" dirty="0" smtClean="0"/>
          </a:p>
          <a:p>
            <a:pPr marL="1149350" lvl="2" indent="-234950">
              <a:buFont typeface="Arial" pitchFamily="34" charset="0"/>
              <a:buChar char="•"/>
            </a:pPr>
            <a:r>
              <a:rPr lang="zh-CN" altLang="en-US" sz="1600" dirty="0" smtClean="0"/>
              <a:t>太极拳、针灸</a:t>
            </a:r>
            <a:endParaRPr lang="en-US" altLang="zh-CN" sz="1600" dirty="0"/>
          </a:p>
          <a:p>
            <a:pPr lvl="2"/>
            <a:r>
              <a:rPr lang="zh-CN" altLang="en-US" sz="1600" dirty="0" smtClean="0"/>
              <a:t>请联系下面的星生命，</a:t>
            </a:r>
            <a:r>
              <a:rPr lang="zh-CN" altLang="en-US" sz="1600" dirty="0"/>
              <a:t>我们将很乐意为您找到正确的选择</a:t>
            </a:r>
            <a:r>
              <a:rPr lang="zh-CN" altLang="en-US" sz="1600" dirty="0" smtClean="0"/>
              <a:t>和为您进行必要</a:t>
            </a:r>
            <a:r>
              <a:rPr lang="zh-CN" altLang="en-US" sz="1600" dirty="0"/>
              <a:t>的安排</a:t>
            </a:r>
            <a:endParaRPr lang="en-US" sz="1600" dirty="0"/>
          </a:p>
        </p:txBody>
      </p:sp>
      <p:sp>
        <p:nvSpPr>
          <p:cNvPr id="23" name="Rectangle 22"/>
          <p:cNvSpPr/>
          <p:nvPr/>
        </p:nvSpPr>
        <p:spPr>
          <a:xfrm>
            <a:off x="1524000" y="3543300"/>
            <a:ext cx="5943600" cy="33147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graphicFrame>
        <p:nvGraphicFramePr>
          <p:cNvPr id="24" name="Diagram 23"/>
          <p:cNvGraphicFramePr/>
          <p:nvPr>
            <p:extLst>
              <p:ext uri="{D42A27DB-BD31-4B8C-83A1-F6EECF244321}">
                <p14:modId xmlns:p14="http://schemas.microsoft.com/office/powerpoint/2010/main" xmlns="" val="1221110271"/>
              </p:ext>
            </p:extLst>
          </p:nvPr>
        </p:nvGraphicFramePr>
        <p:xfrm>
          <a:off x="1676400" y="3048000"/>
          <a:ext cx="56388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4">
            <a:hlinkClick r:id="rId7" action="ppaction://hlinksldjump"/>
          </p:cNvPr>
          <p:cNvPicPr>
            <a:picLocks noChangeAspect="1" noChangeArrowheads="1"/>
          </p:cNvPicPr>
          <p:nvPr/>
        </p:nvPicPr>
        <p:blipFill>
          <a:blip r:embed="rId8" cstate="print"/>
          <a:srcRect/>
          <a:stretch>
            <a:fillRect/>
          </a:stretch>
        </p:blipFill>
        <p:spPr bwMode="auto">
          <a:xfrm>
            <a:off x="2997200" y="381001"/>
            <a:ext cx="2641600" cy="450273"/>
          </a:xfrm>
          <a:prstGeom prst="rect">
            <a:avLst/>
          </a:prstGeom>
          <a:noFill/>
          <a:ln w="9525">
            <a:noFill/>
            <a:miter lim="800000"/>
            <a:headEnd/>
            <a:tailEnd/>
          </a:ln>
        </p:spPr>
      </p:pic>
      <p:pic>
        <p:nvPicPr>
          <p:cNvPr id="26" name="Picture 25">
            <a:hlinkClick r:id="rId9" action="ppaction://hlinksldjump"/>
          </p:cNvPr>
          <p:cNvPicPr>
            <a:picLocks noChangeAspect="1" noChangeArrowheads="1"/>
          </p:cNvPicPr>
          <p:nvPr/>
        </p:nvPicPr>
        <p:blipFill>
          <a:blip r:embed="rId10" cstate="print"/>
          <a:srcRect/>
          <a:stretch>
            <a:fillRect/>
          </a:stretch>
        </p:blipFill>
        <p:spPr bwMode="auto">
          <a:xfrm>
            <a:off x="1801284" y="438150"/>
            <a:ext cx="611716" cy="400050"/>
          </a:xfrm>
          <a:prstGeom prst="rect">
            <a:avLst/>
          </a:prstGeom>
          <a:noFill/>
          <a:ln w="41275">
            <a:solidFill>
              <a:srgbClr val="0000CC"/>
            </a:solidFill>
            <a:miter lim="800000"/>
            <a:headEnd/>
            <a:tailEnd/>
          </a:ln>
        </p:spPr>
      </p:pic>
      <p:sp>
        <p:nvSpPr>
          <p:cNvPr id="19" name="Rectangle 18"/>
          <p:cNvSpPr/>
          <p:nvPr/>
        </p:nvSpPr>
        <p:spPr>
          <a:xfrm>
            <a:off x="0" y="1524000"/>
            <a:ext cx="1600200" cy="523216"/>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smtClean="0">
                <a:solidFill>
                  <a:srgbClr val="7030A0"/>
                </a:solidFill>
              </a:rPr>
              <a:t>由</a:t>
            </a:r>
            <a:r>
              <a:rPr lang="en-US" altLang="zh-CN" sz="1400" b="1" dirty="0" smtClean="0">
                <a:solidFill>
                  <a:srgbClr val="7030A0"/>
                </a:solidFill>
              </a:rPr>
              <a:t>Fan</a:t>
            </a:r>
            <a:r>
              <a:rPr lang="zh-CN" altLang="en-US" sz="1400" b="1" dirty="0" smtClean="0">
                <a:solidFill>
                  <a:srgbClr val="7030A0"/>
                </a:solidFill>
              </a:rPr>
              <a:t>提</a:t>
            </a:r>
            <a:r>
              <a:rPr lang="zh-CN" altLang="en-US" sz="1400" b="1" dirty="0">
                <a:solidFill>
                  <a:srgbClr val="7030A0"/>
                </a:solidFill>
              </a:rPr>
              <a:t>供的实际文本</a:t>
            </a:r>
            <a:endParaRPr lang="en-US" sz="1400" dirty="0">
              <a:solidFill>
                <a:srgbClr val="7030A0"/>
              </a:solidFill>
            </a:endParaRPr>
          </a:p>
        </p:txBody>
      </p:sp>
      <p:sp>
        <p:nvSpPr>
          <p:cNvPr id="21" name="Rectangle 20">
            <a:hlinkClick r:id="rId11"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smtClean="0">
                <a:solidFill>
                  <a:srgbClr val="0000FF"/>
                </a:solidFill>
              </a:rPr>
              <a:t>返回</a:t>
            </a: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469571" y="1078996"/>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85750"/>
            <a:ext cx="3886200" cy="307773"/>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14. Community </a:t>
            </a:r>
            <a:endParaRPr lang="en-US" sz="1400" dirty="0">
              <a:solidFill>
                <a:srgbClr val="7030A0"/>
              </a:solidFill>
            </a:endParaRPr>
          </a:p>
        </p:txBody>
      </p:sp>
      <p:sp>
        <p:nvSpPr>
          <p:cNvPr id="39" name="Rectangle 38"/>
          <p:cNvSpPr/>
          <p:nvPr/>
        </p:nvSpPr>
        <p:spPr>
          <a:xfrm>
            <a:off x="1600200" y="1447800"/>
            <a:ext cx="5791200" cy="3847207"/>
          </a:xfrm>
          <a:prstGeom prst="rect">
            <a:avLst/>
          </a:prstGeom>
          <a:solidFill>
            <a:schemeClr val="accent5">
              <a:lumMod val="20000"/>
              <a:lumOff val="80000"/>
              <a:alpha val="50000"/>
            </a:schemeClr>
          </a:solidFill>
        </p:spPr>
        <p:txBody>
          <a:bodyPr wrap="square">
            <a:spAutoFit/>
          </a:bodyPr>
          <a:lstStyle/>
          <a:p>
            <a:pPr fontAlgn="base"/>
            <a:r>
              <a:rPr lang="zh-CN" altLang="en-US" dirty="0" smtClean="0"/>
              <a:t>在星生命，你可进入社区</a:t>
            </a:r>
            <a:r>
              <a:rPr lang="zh-CN" altLang="en-US" dirty="0"/>
              <a:t>留言板活动组。看一看周围的人，</a:t>
            </a:r>
            <a:r>
              <a:rPr lang="zh-CN" altLang="en-US" dirty="0" smtClean="0"/>
              <a:t>听听别人说什么。</a:t>
            </a:r>
            <a:r>
              <a:rPr lang="zh-CN" altLang="en-US" dirty="0"/>
              <a:t>欢迎大家阅读和学习我们的留言板</a:t>
            </a:r>
            <a:r>
              <a:rPr lang="zh-CN" altLang="en-US" dirty="0" smtClean="0"/>
              <a:t>。</a:t>
            </a:r>
            <a:endParaRPr lang="en-US" altLang="zh-CN" dirty="0" smtClean="0"/>
          </a:p>
          <a:p>
            <a:pPr fontAlgn="base"/>
            <a:endParaRPr lang="en-US" dirty="0" smtClean="0"/>
          </a:p>
          <a:p>
            <a:pPr fontAlgn="base"/>
            <a:r>
              <a:rPr lang="zh-CN" altLang="en-US" dirty="0"/>
              <a:t>如果你选择</a:t>
            </a:r>
            <a:r>
              <a:rPr lang="zh-CN" altLang="en-US" dirty="0" smtClean="0"/>
              <a:t>加入星生命社区</a:t>
            </a:r>
            <a:r>
              <a:rPr lang="zh-CN" altLang="en-US" dirty="0"/>
              <a:t>，你可以回复留言板的帖子，开始你自己的讨论。我们的留言板是一个伟大的</a:t>
            </a:r>
            <a:r>
              <a:rPr lang="zh-CN" altLang="en-US" dirty="0" smtClean="0"/>
              <a:t>地方去问</a:t>
            </a:r>
            <a:r>
              <a:rPr lang="zh-CN" altLang="en-US" dirty="0"/>
              <a:t>你的</a:t>
            </a:r>
            <a:r>
              <a:rPr lang="zh-CN" altLang="en-US" dirty="0" smtClean="0"/>
              <a:t>问题并能得到</a:t>
            </a:r>
            <a:r>
              <a:rPr lang="zh-CN" altLang="en-US" dirty="0"/>
              <a:t>答案，分享你的故事和支持</a:t>
            </a:r>
            <a:r>
              <a:rPr lang="zh-CN" altLang="en-US" dirty="0" smtClean="0"/>
              <a:t>其他患有癌症的病人。</a:t>
            </a:r>
            <a:endParaRPr lang="en-US" altLang="zh-CN" dirty="0" smtClean="0"/>
          </a:p>
          <a:p>
            <a:pPr fontAlgn="base"/>
            <a:endParaRPr lang="en-US" dirty="0" smtClean="0"/>
          </a:p>
          <a:p>
            <a:pPr fontAlgn="base"/>
            <a:r>
              <a:rPr lang="zh-CN" altLang="en-US" u="sng" dirty="0" smtClean="0">
                <a:solidFill>
                  <a:srgbClr val="0000FF"/>
                </a:solidFill>
              </a:rPr>
              <a:t>点击这里</a:t>
            </a:r>
            <a:r>
              <a:rPr lang="en-US" altLang="zh-CN" dirty="0"/>
              <a:t> </a:t>
            </a:r>
            <a:r>
              <a:rPr lang="zh-CN" altLang="en-US" dirty="0" smtClean="0"/>
              <a:t>去创建</a:t>
            </a:r>
            <a:r>
              <a:rPr lang="zh-CN" altLang="en-US" dirty="0"/>
              <a:t>一</a:t>
            </a:r>
            <a:r>
              <a:rPr lang="zh-CN" altLang="en-US" dirty="0" smtClean="0"/>
              <a:t>个星生命登录</a:t>
            </a:r>
            <a:r>
              <a:rPr lang="zh-CN" altLang="en-US" dirty="0"/>
              <a:t>，</a:t>
            </a:r>
            <a:r>
              <a:rPr lang="zh-CN" altLang="en-US" dirty="0" smtClean="0"/>
              <a:t>并立即开始</a:t>
            </a:r>
            <a:r>
              <a:rPr lang="zh-CN" altLang="en-US" dirty="0"/>
              <a:t>参与我们的留言板和其他</a:t>
            </a:r>
            <a:r>
              <a:rPr lang="zh-CN" altLang="en-US" dirty="0" smtClean="0"/>
              <a:t>论坛。你只需要你</a:t>
            </a:r>
            <a:r>
              <a:rPr lang="zh-CN" altLang="en-US" dirty="0"/>
              <a:t>的手机号码设置你</a:t>
            </a:r>
            <a:r>
              <a:rPr lang="zh-CN" altLang="en-US" dirty="0" smtClean="0"/>
              <a:t>的免费的星生命帐户</a:t>
            </a:r>
            <a:r>
              <a:rPr lang="zh-CN" altLang="en-US" dirty="0"/>
              <a:t>。</a:t>
            </a:r>
            <a:r>
              <a:rPr lang="en-US" dirty="0" smtClean="0"/>
              <a:t> </a:t>
            </a:r>
          </a:p>
          <a:p>
            <a:endParaRPr lang="en-US" sz="1400" dirty="0" smtClean="0"/>
          </a:p>
          <a:p>
            <a:endParaRPr lang="en-US" sz="1400" b="1" dirty="0" smtClean="0"/>
          </a:p>
        </p:txBody>
      </p:sp>
      <p:sp>
        <p:nvSpPr>
          <p:cNvPr id="40" name="Rectangle 39"/>
          <p:cNvSpPr/>
          <p:nvPr/>
        </p:nvSpPr>
        <p:spPr>
          <a:xfrm>
            <a:off x="3276600" y="990600"/>
            <a:ext cx="1217000" cy="400110"/>
          </a:xfrm>
          <a:prstGeom prst="rect">
            <a:avLst/>
          </a:prstGeom>
        </p:spPr>
        <p:txBody>
          <a:bodyPr wrap="none">
            <a:spAutoFit/>
          </a:bodyPr>
          <a:lstStyle/>
          <a:p>
            <a:r>
              <a:rPr lang="zh-CN" altLang="en-US" sz="2000" b="1" u="sng" dirty="0" smtClean="0"/>
              <a:t>社区主题</a:t>
            </a:r>
            <a:endParaRPr lang="en-US" sz="2000" b="1" u="sng" dirty="0" smtClean="0"/>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hlinkClick r:id="rId6" action="ppaction://hlinksldjump"/>
          </p:cNvPr>
          <p:cNvSpPr/>
          <p:nvPr/>
        </p:nvSpPr>
        <p:spPr>
          <a:xfrm>
            <a:off x="0" y="6477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2971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2895600"/>
            <a:ext cx="5943600" cy="3962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3" name="TextBox 22"/>
          <p:cNvSpPr txBox="1"/>
          <p:nvPr/>
        </p:nvSpPr>
        <p:spPr>
          <a:xfrm>
            <a:off x="1524000" y="990600"/>
            <a:ext cx="5943600" cy="1938992"/>
          </a:xfrm>
          <a:prstGeom prst="rect">
            <a:avLst/>
          </a:prstGeom>
          <a:solidFill>
            <a:schemeClr val="accent1">
              <a:lumMod val="20000"/>
              <a:lumOff val="80000"/>
              <a:alpha val="65000"/>
            </a:schemeClr>
          </a:solidFill>
        </p:spPr>
        <p:txBody>
          <a:bodyPr wrap="square" rtlCol="0">
            <a:spAutoFit/>
          </a:bodyPr>
          <a:lstStyle/>
          <a:p>
            <a:r>
              <a:rPr lang="zh-CN" altLang="en-US" sz="2000" dirty="0" smtClean="0">
                <a:solidFill>
                  <a:schemeClr val="bg1">
                    <a:lumMod val="50000"/>
                  </a:schemeClr>
                </a:solidFill>
              </a:rPr>
              <a:t>星生命的潜在治疗方案可以帮助您更加了解您的病痛</a:t>
            </a:r>
            <a:r>
              <a:rPr lang="en-US" altLang="zh-CN" sz="2000" dirty="0" smtClean="0">
                <a:solidFill>
                  <a:schemeClr val="bg1">
                    <a:lumMod val="50000"/>
                  </a:schemeClr>
                </a:solidFill>
              </a:rPr>
              <a:t>.</a:t>
            </a:r>
            <a:endParaRPr lang="zh-CN" altLang="en-US" sz="2000" dirty="0" smtClean="0">
              <a:solidFill>
                <a:schemeClr val="bg1">
                  <a:lumMod val="50000"/>
                </a:schemeClr>
              </a:solidFill>
            </a:endParaRPr>
          </a:p>
          <a:p>
            <a:r>
              <a:rPr lang="zh-CN" altLang="en-US" sz="2000" dirty="0">
                <a:solidFill>
                  <a:schemeClr val="bg1">
                    <a:lumMod val="50000"/>
                  </a:schemeClr>
                </a:solidFill>
                <a:hlinkClick r:id="rId2" action="ppaction://hlinksldjump"/>
              </a:rPr>
              <a:t>我们会了解您的病情从而给您一个潜在的私人定制的治疗方案。</a:t>
            </a:r>
            <a:endParaRPr lang="en-US" altLang="zh-CN" sz="2000" dirty="0">
              <a:solidFill>
                <a:schemeClr val="bg1">
                  <a:lumMod val="50000"/>
                </a:schemeClr>
              </a:solidFill>
              <a:hlinkClick r:id="rId2" action="ppaction://hlinksldjump"/>
            </a:endParaRPr>
          </a:p>
          <a:p>
            <a:endParaRPr lang="en-US" sz="2000" b="1" dirty="0">
              <a:solidFill>
                <a:srgbClr val="0000CC"/>
              </a:solidFill>
              <a:hlinkClick r:id="rId2" action="ppaction://hlinksldjump"/>
            </a:endParaRPr>
          </a:p>
          <a:p>
            <a:r>
              <a:rPr lang="zh-CN" altLang="en-US" sz="2000" b="1" dirty="0" smtClean="0">
                <a:solidFill>
                  <a:srgbClr val="0000CC"/>
                </a:solidFill>
                <a:hlinkClick r:id="rId2" action="ppaction://hlinksldjump"/>
              </a:rPr>
              <a:t>了解更多私人定制的潜在治疗方案</a:t>
            </a:r>
            <a:r>
              <a:rPr lang="en-US" altLang="zh-CN" sz="2000" b="1" dirty="0" smtClean="0">
                <a:solidFill>
                  <a:srgbClr val="0000CC"/>
                </a:solidFill>
                <a:hlinkClick r:id="rId2" action="ppaction://hlinksldjump"/>
              </a:rPr>
              <a:t>….</a:t>
            </a:r>
            <a:endParaRPr lang="en-US" sz="2000" b="1" dirty="0">
              <a:solidFill>
                <a:srgbClr val="0000CC"/>
              </a:solidFill>
              <a:hlinkClick r:id="rId2" action="ppaction://hlinksldjump"/>
            </a:endParaRPr>
          </a:p>
        </p:txBody>
      </p:sp>
      <p:sp>
        <p:nvSpPr>
          <p:cNvPr id="31" name="Rectangle 30"/>
          <p:cNvSpPr/>
          <p:nvPr/>
        </p:nvSpPr>
        <p:spPr>
          <a:xfrm>
            <a:off x="0" y="2"/>
            <a:ext cx="1524000" cy="738664"/>
          </a:xfrm>
          <a:prstGeom prst="rect">
            <a:avLst/>
          </a:prstGeom>
        </p:spPr>
        <p:txBody>
          <a:bodyPr wrap="square">
            <a:spAutoFit/>
          </a:bodyPr>
          <a:lstStyle/>
          <a:p>
            <a:r>
              <a:rPr lang="en-US" sz="1400" b="1" dirty="0" smtClean="0">
                <a:solidFill>
                  <a:srgbClr val="7030A0"/>
                </a:solidFill>
              </a:rPr>
              <a:t>Page 1b. My condition &amp; Options</a:t>
            </a:r>
            <a:endParaRPr lang="en-US" sz="1400" dirty="0">
              <a:solidFill>
                <a:srgbClr val="7030A0"/>
              </a:solidFill>
            </a:endParaRPr>
          </a:p>
        </p:txBody>
      </p:sp>
      <p:sp>
        <p:nvSpPr>
          <p:cNvPr id="20" name="Down Arrow 19">
            <a:hlinkClick r:id="rId3" action="ppaction://hlinksldjump"/>
          </p:cNvPr>
          <p:cNvSpPr/>
          <p:nvPr/>
        </p:nvSpPr>
        <p:spPr>
          <a:xfrm>
            <a:off x="0" y="6477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hlinkClick r:id="rId4" action="ppaction://hlinksldjump"/>
          </p:cNvPr>
          <p:cNvSpPr/>
          <p:nvPr/>
        </p:nvSpPr>
        <p:spPr>
          <a:xfrm rot="10800000">
            <a:off x="0" y="762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4000" y="3620631"/>
            <a:ext cx="5943600" cy="1938992"/>
          </a:xfrm>
          <a:prstGeom prst="rect">
            <a:avLst/>
          </a:prstGeom>
          <a:solidFill>
            <a:schemeClr val="accent1">
              <a:lumMod val="20000"/>
              <a:lumOff val="80000"/>
              <a:alpha val="65000"/>
            </a:schemeClr>
          </a:solidFill>
        </p:spPr>
        <p:txBody>
          <a:bodyPr wrap="square" rtlCol="0">
            <a:spAutoFit/>
          </a:bodyPr>
          <a:lstStyle/>
          <a:p>
            <a:r>
              <a:rPr lang="zh-CN" altLang="en-US" sz="2000" dirty="0" smtClean="0">
                <a:solidFill>
                  <a:schemeClr val="bg1">
                    <a:lumMod val="50000"/>
                  </a:schemeClr>
                </a:solidFill>
              </a:rPr>
              <a:t>星生命的潜在治疗方案可以帮助您了解哪些治疗方案在国内或者国外</a:t>
            </a:r>
            <a:r>
              <a:rPr lang="en-US" altLang="zh-CN" sz="2000" dirty="0" smtClean="0">
                <a:solidFill>
                  <a:schemeClr val="bg1">
                    <a:lumMod val="50000"/>
                  </a:schemeClr>
                </a:solidFill>
              </a:rPr>
              <a:t>.</a:t>
            </a:r>
            <a:endParaRPr lang="en-US" sz="2000" dirty="0" smtClean="0">
              <a:solidFill>
                <a:schemeClr val="bg1">
                  <a:lumMod val="50000"/>
                </a:schemeClr>
              </a:solidFill>
            </a:endParaRPr>
          </a:p>
          <a:p>
            <a:r>
              <a:rPr lang="zh-CN" altLang="en-US" sz="2000" dirty="0" smtClean="0">
                <a:solidFill>
                  <a:schemeClr val="bg1">
                    <a:lumMod val="50000"/>
                  </a:schemeClr>
                </a:solidFill>
              </a:rPr>
              <a:t>星生命会员可以得到我们给予的所有癌症国内外治疗方案</a:t>
            </a:r>
            <a:r>
              <a:rPr lang="en-US" sz="2000" dirty="0" smtClean="0">
                <a:solidFill>
                  <a:schemeClr val="bg1">
                    <a:lumMod val="50000"/>
                  </a:schemeClr>
                </a:solidFill>
              </a:rPr>
              <a:t>. </a:t>
            </a:r>
          </a:p>
          <a:p>
            <a:endParaRPr lang="en-US" altLang="zh-CN" sz="2000" dirty="0">
              <a:solidFill>
                <a:schemeClr val="bg1">
                  <a:lumMod val="50000"/>
                </a:schemeClr>
              </a:solidFill>
            </a:endParaRPr>
          </a:p>
          <a:p>
            <a:r>
              <a:rPr lang="zh-CN" altLang="en-US" sz="2000" b="1" u="sng" dirty="0" smtClean="0">
                <a:solidFill>
                  <a:srgbClr val="0000CC"/>
                </a:solidFill>
              </a:rPr>
              <a:t>了解星生命治疗方案和星生命专家如何帮助您</a:t>
            </a:r>
            <a:r>
              <a:rPr lang="en-US" altLang="zh-CN" sz="2000" b="1" u="sng" dirty="0" smtClean="0">
                <a:solidFill>
                  <a:srgbClr val="0000CC"/>
                </a:solidFill>
              </a:rPr>
              <a:t>….</a:t>
            </a:r>
            <a:endParaRPr lang="en-US" sz="2000" b="1" u="sng" dirty="0">
              <a:solidFill>
                <a:srgbClr val="0000CC"/>
              </a:solidFill>
            </a:endParaRPr>
          </a:p>
        </p:txBody>
      </p:sp>
      <p:sp>
        <p:nvSpPr>
          <p:cNvPr id="14" name="Rectangle 13"/>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16"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7"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8"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9"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8"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3" name="Rectangle 32"/>
          <p:cNvSpPr/>
          <p:nvPr/>
        </p:nvSpPr>
        <p:spPr>
          <a:xfrm>
            <a:off x="2057400" y="609600"/>
            <a:ext cx="3797308" cy="400110"/>
          </a:xfrm>
          <a:prstGeom prst="rect">
            <a:avLst/>
          </a:prstGeom>
        </p:spPr>
        <p:txBody>
          <a:bodyPr wrap="none">
            <a:spAutoFit/>
          </a:bodyPr>
          <a:lstStyle/>
          <a:p>
            <a:r>
              <a:rPr lang="en-US" sz="2000" b="1" u="sng" dirty="0" smtClean="0"/>
              <a:t>Step 1. 了解您的身体和病情状况</a:t>
            </a:r>
          </a:p>
        </p:txBody>
      </p:sp>
      <p:sp>
        <p:nvSpPr>
          <p:cNvPr id="34" name="Rectangle 33"/>
          <p:cNvSpPr/>
          <p:nvPr/>
        </p:nvSpPr>
        <p:spPr>
          <a:xfrm>
            <a:off x="2057400" y="3200400"/>
            <a:ext cx="4310269" cy="400110"/>
          </a:xfrm>
          <a:prstGeom prst="rect">
            <a:avLst/>
          </a:prstGeom>
        </p:spPr>
        <p:txBody>
          <a:bodyPr wrap="none">
            <a:spAutoFit/>
          </a:bodyPr>
          <a:lstStyle/>
          <a:p>
            <a:r>
              <a:rPr lang="en-US" sz="2000" b="1" u="sng" dirty="0" smtClean="0"/>
              <a:t>Step 2. </a:t>
            </a:r>
            <a:r>
              <a:rPr lang="zh-CN" altLang="en-US" sz="2000" b="1" u="sng" dirty="0" smtClean="0"/>
              <a:t>了解所有关于癌症的治疗方案</a:t>
            </a:r>
            <a:endParaRPr lang="en-US" sz="2000" b="1" u="sn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59436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447800" cy="738660"/>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14a. Community Topics </a:t>
            </a:r>
            <a:endParaRPr lang="en-US" sz="1400" dirty="0">
              <a:solidFill>
                <a:srgbClr val="7030A0"/>
              </a:solidFill>
            </a:endParaRPr>
          </a:p>
        </p:txBody>
      </p:sp>
      <p:sp>
        <p:nvSpPr>
          <p:cNvPr id="40" name="Rectangle 39"/>
          <p:cNvSpPr/>
          <p:nvPr/>
        </p:nvSpPr>
        <p:spPr>
          <a:xfrm>
            <a:off x="3276600" y="361890"/>
            <a:ext cx="1217000" cy="400110"/>
          </a:xfrm>
          <a:prstGeom prst="rect">
            <a:avLst/>
          </a:prstGeom>
        </p:spPr>
        <p:txBody>
          <a:bodyPr wrap="none">
            <a:spAutoFit/>
          </a:bodyPr>
          <a:lstStyle/>
          <a:p>
            <a:r>
              <a:rPr lang="zh-CN" altLang="en-US" sz="2000" b="1" u="sng" dirty="0" smtClean="0"/>
              <a:t>社区主题</a:t>
            </a:r>
            <a:endParaRPr lang="en-US" sz="2000" b="1" u="sng" dirty="0" smtClean="0"/>
          </a:p>
        </p:txBody>
      </p:sp>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xmlns="" val="2574329149"/>
              </p:ext>
            </p:extLst>
          </p:nvPr>
        </p:nvGraphicFramePr>
        <p:xfrm>
          <a:off x="1752600" y="1524000"/>
          <a:ext cx="5562600" cy="4937760"/>
        </p:xfrm>
        <a:graphic>
          <a:graphicData uri="http://schemas.openxmlformats.org/drawingml/2006/table">
            <a:tbl>
              <a:tblPr firstRow="1" bandRow="1">
                <a:tableStyleId>{5C22544A-7EE6-4342-B048-85BDC9FD1C3A}</a:tableStyleId>
              </a:tblPr>
              <a:tblGrid>
                <a:gridCol w="2781300"/>
                <a:gridCol w="2781300"/>
              </a:tblGrid>
              <a:tr h="1066800">
                <a:tc>
                  <a:txBody>
                    <a:bodyPr/>
                    <a:lstStyle/>
                    <a:p>
                      <a:pPr marL="0" indent="0" algn="l">
                        <a:buFont typeface="Arial" pitchFamily="34" charset="0"/>
                        <a:buNone/>
                        <a:tabLst>
                          <a:tab pos="1066800" algn="l"/>
                        </a:tabLst>
                      </a:pPr>
                      <a:r>
                        <a:rPr lang="zh-CN" altLang="en-US" b="1" u="sng" dirty="0" smtClean="0">
                          <a:solidFill>
                            <a:srgbClr val="0000FF"/>
                          </a:solidFill>
                        </a:rPr>
                        <a:t>癌症肿瘤</a:t>
                      </a:r>
                      <a:endParaRPr lang="en-US" altLang="zh-CN" b="1" u="sng" dirty="0" smtClean="0">
                        <a:solidFill>
                          <a:srgbClr val="0000FF"/>
                        </a:solidFill>
                      </a:endParaRPr>
                    </a:p>
                    <a:p>
                      <a:pPr marL="0" indent="0" algn="l">
                        <a:buFont typeface="Arial" pitchFamily="34" charset="0"/>
                        <a:buNone/>
                        <a:tabLst>
                          <a:tab pos="1066800" algn="l"/>
                        </a:tabLst>
                      </a:pPr>
                      <a:r>
                        <a:rPr lang="zh-CN" altLang="en-US" b="0" dirty="0" smtClean="0">
                          <a:solidFill>
                            <a:srgbClr val="0000FF"/>
                          </a:solidFill>
                          <a:hlinkClick r:id="rId2" action="ppaction://hlinksldjump"/>
                        </a:rPr>
                        <a:t>胃癌 </a:t>
                      </a:r>
                      <a:r>
                        <a:rPr lang="en-US" altLang="zh-CN" b="0" dirty="0" smtClean="0">
                          <a:solidFill>
                            <a:srgbClr val="0000FF"/>
                          </a:solidFill>
                          <a:hlinkClick r:id="rId2" action="ppaction://hlinksldjump"/>
                        </a:rPr>
                        <a:t>Lung Cancer</a:t>
                      </a:r>
                      <a:endParaRPr lang="en-US" altLang="zh-CN" b="0" dirty="0" smtClean="0">
                        <a:solidFill>
                          <a:srgbClr val="0000FF"/>
                        </a:solidFill>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rPr>
                        <a:t>肺癌</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rPr>
                        <a:t>乳腺癌</a:t>
                      </a:r>
                      <a:endParaRPr lang="en-US" altLang="zh-CN" b="0" dirty="0" smtClean="0">
                        <a:solidFill>
                          <a:schemeClr val="bg1">
                            <a:lumMod val="50000"/>
                          </a:schemeClr>
                        </a:solidFill>
                      </a:endParaRPr>
                    </a:p>
                    <a:p>
                      <a:pPr marL="234950" indent="-234950" algn="l">
                        <a:buFont typeface="Arial" pitchFamily="34" charset="0"/>
                        <a:buChar char="•"/>
                        <a:tabLst>
                          <a:tab pos="1066800" algn="l"/>
                        </a:tabLst>
                      </a:pPr>
                      <a:r>
                        <a:rPr lang="zh-CN" altLang="en-US" b="0" dirty="0" smtClean="0">
                          <a:solidFill>
                            <a:schemeClr val="bg1">
                              <a:lumMod val="50000"/>
                            </a:schemeClr>
                          </a:solidFill>
                        </a:rPr>
                        <a:t>淋巴瘤</a:t>
                      </a:r>
                      <a:endParaRPr lang="en-US" altLang="zh-CN" b="0" dirty="0" smtClean="0">
                        <a:solidFill>
                          <a:schemeClr val="bg1">
                            <a:lumMod val="50000"/>
                          </a:schemeClr>
                        </a:solidFill>
                      </a:endParaRPr>
                    </a:p>
                    <a:p>
                      <a:pPr marL="234950" indent="-234950" algn="l">
                        <a:buFont typeface="Arial" pitchFamily="34" charset="0"/>
                        <a:buChar char="•"/>
                        <a:tabLst>
                          <a:tab pos="1066800" algn="l"/>
                        </a:tabLst>
                      </a:pPr>
                      <a:r>
                        <a:rPr lang="zh-CN" altLang="en-US" b="0" dirty="0" smtClean="0">
                          <a:solidFill>
                            <a:schemeClr val="bg1">
                              <a:lumMod val="50000"/>
                            </a:schemeClr>
                          </a:solidFill>
                          <a:latin typeface="+mn-lt"/>
                          <a:ea typeface="+mn-ea"/>
                          <a:cs typeface="+mn-cs"/>
                          <a:sym typeface="Comic Sans MS" pitchFamily="66" charset="0"/>
                        </a:rPr>
                        <a:t>黑色素瘤</a:t>
                      </a:r>
                      <a:endParaRPr lang="en-US" altLang="zh-CN" b="0" dirty="0" smtClean="0">
                        <a:solidFill>
                          <a:schemeClr val="bg1">
                            <a:lumMod val="50000"/>
                          </a:schemeClr>
                        </a:solidFill>
                        <a:latin typeface="+mn-lt"/>
                        <a:ea typeface="+mn-ea"/>
                        <a:cs typeface="+mn-cs"/>
                        <a:sym typeface="Comic Sans MS" pitchFamily="66" charset="0"/>
                      </a:endParaRPr>
                    </a:p>
                    <a:p>
                      <a:pPr marL="234950" indent="-234950" algn="l">
                        <a:buFont typeface="Arial" pitchFamily="34" charset="0"/>
                        <a:buChar char="•"/>
                        <a:tabLst>
                          <a:tab pos="1066800" algn="l"/>
                        </a:tabLst>
                      </a:pPr>
                      <a:r>
                        <a:rPr lang="zh-CN" altLang="en-US" b="0" dirty="0" smtClean="0">
                          <a:solidFill>
                            <a:schemeClr val="bg1">
                              <a:lumMod val="50000"/>
                            </a:schemeClr>
                          </a:solidFill>
                          <a:latin typeface="+mn-lt"/>
                          <a:ea typeface="+mn-ea"/>
                          <a:cs typeface="+mn-cs"/>
                          <a:sym typeface="Comic Sans MS" pitchFamily="66" charset="0"/>
                        </a:rPr>
                        <a:t>多发性骨髓瘤</a:t>
                      </a:r>
                      <a:endParaRPr lang="en-US" altLang="zh-CN" b="0" dirty="0" smtClean="0">
                        <a:solidFill>
                          <a:schemeClr val="bg1">
                            <a:lumMod val="50000"/>
                          </a:schemeClr>
                        </a:solidFill>
                        <a:latin typeface="+mn-lt"/>
                        <a:ea typeface="+mn-ea"/>
                        <a:cs typeface="+mn-cs"/>
                        <a:sym typeface="Comic Sans MS" pitchFamily="66" charset="0"/>
                      </a:endParaRPr>
                    </a:p>
                    <a:p>
                      <a:pPr marL="234950" indent="-234950" algn="l">
                        <a:buFont typeface="Arial" pitchFamily="34" charset="0"/>
                        <a:buChar char="•"/>
                        <a:tabLst>
                          <a:tab pos="1066800" algn="l"/>
                        </a:tabLst>
                      </a:pPr>
                      <a:r>
                        <a:rPr lang="zh-CN" altLang="en-US" b="0" dirty="0" smtClean="0">
                          <a:solidFill>
                            <a:schemeClr val="bg1">
                              <a:lumMod val="50000"/>
                            </a:schemeClr>
                          </a:solidFill>
                          <a:latin typeface="+mn-lt"/>
                          <a:ea typeface="+mn-ea"/>
                          <a:cs typeface="+mn-cs"/>
                          <a:sym typeface="Comic Sans MS" pitchFamily="66" charset="0"/>
                        </a:rPr>
                        <a:t>非小细胞</a:t>
                      </a:r>
                      <a:endParaRPr lang="en-US" altLang="zh-CN" b="0" dirty="0" smtClean="0">
                        <a:solidFill>
                          <a:schemeClr val="bg1">
                            <a:lumMod val="50000"/>
                          </a:schemeClr>
                        </a:solidFill>
                        <a:latin typeface="+mn-lt"/>
                        <a:ea typeface="+mn-ea"/>
                        <a:cs typeface="+mn-cs"/>
                        <a:sym typeface="Comic Sans MS" pitchFamily="66" charset="0"/>
                      </a:endParaRPr>
                    </a:p>
                    <a:p>
                      <a:pPr marL="234950" indent="-234950" algn="l">
                        <a:buFont typeface="Arial" pitchFamily="34" charset="0"/>
                        <a:buChar char="•"/>
                        <a:tabLst>
                          <a:tab pos="1066800" algn="l"/>
                        </a:tabLst>
                      </a:pPr>
                      <a:r>
                        <a:rPr lang="zh-CN" alt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rPr>
                        <a:t>等等</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txBody>
                  <a:tcPr>
                    <a:solidFill>
                      <a:schemeClr val="bg2"/>
                    </a:solidFill>
                  </a:tcPr>
                </a:tc>
                <a:tc>
                  <a:txBody>
                    <a:bodyPr/>
                    <a:lstStyle/>
                    <a:p>
                      <a:pPr marL="234950" indent="-234950" algn="l">
                        <a:buFont typeface="Arial" pitchFamily="34" charset="0"/>
                        <a:buNone/>
                        <a:tabLst>
                          <a:tab pos="1066800" algn="l"/>
                        </a:tabLst>
                      </a:pPr>
                      <a:r>
                        <a:rPr lang="zh-CN" altLang="en-US" b="1" u="sng" dirty="0" smtClean="0">
                          <a:solidFill>
                            <a:srgbClr val="0000FF"/>
                          </a:solidFill>
                        </a:rPr>
                        <a:t>癌症治疗</a:t>
                      </a:r>
                      <a:endParaRPr lang="en-US" altLang="zh-CN" b="1" u="sng" dirty="0" smtClean="0">
                        <a:solidFill>
                          <a:srgbClr val="0000FF"/>
                        </a:solidFill>
                      </a:endParaRPr>
                    </a:p>
                    <a:p>
                      <a:pPr marL="234950" indent="-234950" algn="l">
                        <a:buFont typeface="Arial" pitchFamily="34" charset="0"/>
                        <a:buNone/>
                        <a:tabLst>
                          <a:tab pos="1066800" algn="l"/>
                        </a:tabLst>
                      </a:pPr>
                      <a:r>
                        <a:rPr lang="zh-CN" altLang="en-US" b="0" dirty="0" smtClean="0">
                          <a:solidFill>
                            <a:schemeClr val="bg1">
                              <a:lumMod val="50000"/>
                            </a:schemeClr>
                          </a:solidFill>
                          <a:latin typeface="+mn-lt"/>
                          <a:ea typeface="+mn-ea"/>
                          <a:cs typeface="+mn-cs"/>
                          <a:sym typeface="Comic Sans MS" pitchFamily="66" charset="0"/>
                        </a:rPr>
                        <a:t>替代</a:t>
                      </a:r>
                      <a:endParaRPr lang="en-US" b="0" dirty="0" smtClean="0">
                        <a:solidFill>
                          <a:schemeClr val="bg1">
                            <a:lumMod val="50000"/>
                          </a:schemeClr>
                        </a:solidFill>
                        <a:latin typeface="+mn-lt"/>
                        <a:ea typeface="Comic Sans MS" pitchFamily="66" charset="0"/>
                        <a:cs typeface="Comic Sans MS" pitchFamily="66" charset="0"/>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传统的</a:t>
                      </a:r>
                      <a:endParaRPr lang="en-US" altLang="zh-CN" b="0" dirty="0" smtClean="0">
                        <a:solidFill>
                          <a:schemeClr val="bg1">
                            <a:lumMod val="50000"/>
                          </a:schemeClr>
                        </a:solidFill>
                        <a:latin typeface="+mn-lt"/>
                        <a:ea typeface="+mn-ea"/>
                        <a:cs typeface="+mn-cs"/>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Comic Sans MS" pitchFamily="66" charset="0"/>
                          <a:cs typeface="Comic Sans MS" pitchFamily="66" charset="0"/>
                          <a:sym typeface="Comic Sans MS" pitchFamily="66" charset="0"/>
                        </a:rPr>
                        <a:t>保险的</a:t>
                      </a:r>
                      <a:endParaRPr lang="en-US" b="0" dirty="0" smtClean="0">
                        <a:solidFill>
                          <a:srgbClr val="0000FF"/>
                        </a:solidFill>
                        <a:latin typeface="+mn-lt"/>
                        <a:ea typeface="Comic Sans MS" pitchFamily="66" charset="0"/>
                        <a:cs typeface="Comic Sans MS" pitchFamily="66" charset="0"/>
                        <a:sym typeface="Comic Sans MS" pitchFamily="66" charset="0"/>
                      </a:endParaRPr>
                    </a:p>
                    <a:p>
                      <a:pPr marL="234950" indent="-234950" algn="l">
                        <a:buFont typeface="Arial" pitchFamily="34" charset="0"/>
                        <a:buNone/>
                        <a:tabLst>
                          <a:tab pos="1066800" algn="l"/>
                        </a:tabLst>
                      </a:pPr>
                      <a:r>
                        <a:rPr lang="zh-CN" altLang="en-US" b="1" u="sng" dirty="0" smtClean="0">
                          <a:solidFill>
                            <a:srgbClr val="0000FF"/>
                          </a:solidFill>
                          <a:latin typeface="+mn-lt"/>
                          <a:ea typeface="Comic Sans MS" pitchFamily="66" charset="0"/>
                          <a:cs typeface="Comic Sans MS" pitchFamily="66" charset="0"/>
                          <a:sym typeface="Comic Sans MS" pitchFamily="66" charset="0"/>
                        </a:rPr>
                        <a:t>治疗后</a:t>
                      </a:r>
                      <a:endParaRPr lang="en-US" b="1" u="sng" dirty="0" smtClean="0">
                        <a:solidFill>
                          <a:srgbClr val="0000FF"/>
                        </a:solidFill>
                        <a:latin typeface="+mn-lt"/>
                        <a:ea typeface="Comic Sans MS" pitchFamily="66" charset="0"/>
                        <a:cs typeface="Comic Sans MS" pitchFamily="66" charset="0"/>
                        <a:sym typeface="Comic Sans MS" pitchFamily="66" charset="0"/>
                      </a:endParaRPr>
                    </a:p>
                    <a:p>
                      <a:pPr marL="234950" indent="-234950" algn="l">
                        <a:buFont typeface="Arial" pitchFamily="34" charset="0"/>
                        <a:buChar char="•"/>
                        <a:tabLst>
                          <a:tab pos="1066800" algn="l"/>
                        </a:tabLst>
                      </a:pPr>
                      <a:r>
                        <a:rPr lang="zh-CN" altLang="en-US" b="0" dirty="0" smtClean="0">
                          <a:solidFill>
                            <a:schemeClr val="bg1">
                              <a:lumMod val="50000"/>
                            </a:schemeClr>
                          </a:solidFill>
                          <a:latin typeface="+mn-lt"/>
                          <a:ea typeface="Comic Sans MS" pitchFamily="66" charset="0"/>
                          <a:cs typeface="Comic Sans MS" pitchFamily="66" charset="0"/>
                          <a:sym typeface="Comic Sans MS" pitchFamily="66" charset="0"/>
                        </a:rPr>
                        <a:t>情感的</a:t>
                      </a:r>
                      <a:endParaRPr lang="en-US" altLang="zh-CN" b="0" dirty="0" smtClean="0">
                        <a:solidFill>
                          <a:schemeClr val="bg1">
                            <a:lumMod val="50000"/>
                          </a:schemeClr>
                        </a:solidFill>
                        <a:latin typeface="+mn-lt"/>
                        <a:ea typeface="Comic Sans MS" pitchFamily="66" charset="0"/>
                        <a:cs typeface="Comic Sans MS" pitchFamily="66" charset="0"/>
                        <a:sym typeface="Comic Sans MS" pitchFamily="66" charset="0"/>
                      </a:endParaRPr>
                    </a:p>
                    <a:p>
                      <a:pPr marL="234950" indent="-234950" algn="l">
                        <a:buFont typeface="Arial" pitchFamily="34" charset="0"/>
                        <a:buChar char="•"/>
                        <a:tabLst>
                          <a:tab pos="1066800" algn="l"/>
                        </a:tabLst>
                      </a:pPr>
                      <a:r>
                        <a:rPr lang="zh-CN" altLang="en-US" b="0" dirty="0" smtClean="0">
                          <a:solidFill>
                            <a:schemeClr val="bg1">
                              <a:lumMod val="50000"/>
                            </a:schemeClr>
                          </a:solidFill>
                          <a:latin typeface="+mn-lt"/>
                          <a:ea typeface="Comic Sans MS" pitchFamily="66" charset="0"/>
                          <a:cs typeface="Comic Sans MS" pitchFamily="66" charset="0"/>
                          <a:sym typeface="Comic Sans MS" pitchFamily="66" charset="0"/>
                        </a:rPr>
                        <a:t>营养的</a:t>
                      </a:r>
                      <a:endParaRPr lang="en-US" b="0" dirty="0" smtClean="0">
                        <a:solidFill>
                          <a:schemeClr val="bg1">
                            <a:lumMod val="50000"/>
                          </a:schemeClr>
                        </a:solidFill>
                        <a:latin typeface="+mn-lt"/>
                        <a:ea typeface="Comic Sans MS" pitchFamily="66" charset="0"/>
                        <a:cs typeface="Comic Sans MS" pitchFamily="66" charset="0"/>
                        <a:sym typeface="Comic Sans MS" pitchFamily="66" charset="0"/>
                      </a:endParaRPr>
                    </a:p>
                    <a:p>
                      <a:pPr marL="234950" indent="-234950" algn="l">
                        <a:buFont typeface="Arial" pitchFamily="34" charset="0"/>
                        <a:buChar char="•"/>
                        <a:tabLst>
                          <a:tab pos="1066800" algn="l"/>
                        </a:tabLst>
                      </a:pPr>
                      <a:r>
                        <a:rPr lang="zh-CN" altLang="en-US" b="0" dirty="0" smtClean="0">
                          <a:solidFill>
                            <a:schemeClr val="bg1">
                              <a:lumMod val="50000"/>
                            </a:schemeClr>
                          </a:solidFill>
                          <a:latin typeface="+mn-lt"/>
                          <a:ea typeface="Comic Sans MS" pitchFamily="66" charset="0"/>
                          <a:cs typeface="Comic Sans MS" pitchFamily="66" charset="0"/>
                          <a:sym typeface="Comic Sans MS" pitchFamily="66" charset="0"/>
                        </a:rPr>
                        <a:t>副作用</a:t>
                      </a:r>
                      <a:endParaRPr lang="en-US" b="0" dirty="0" smtClean="0">
                        <a:solidFill>
                          <a:schemeClr val="bg1">
                            <a:lumMod val="50000"/>
                          </a:schemeClr>
                        </a:solidFill>
                        <a:latin typeface="+mn-lt"/>
                        <a:ea typeface="Comic Sans MS" pitchFamily="66" charset="0"/>
                        <a:cs typeface="Comic Sans MS" pitchFamily="66" charset="0"/>
                        <a:sym typeface="Comic Sans MS" pitchFamily="66" charset="0"/>
                      </a:endParaRPr>
                    </a:p>
                  </a:txBody>
                  <a:tcPr>
                    <a:solidFill>
                      <a:schemeClr val="bg2"/>
                    </a:solidFill>
                  </a:tcPr>
                </a:tc>
              </a:tr>
              <a:tr h="1066800">
                <a:tc>
                  <a:txBody>
                    <a:bodyPr/>
                    <a:lstStyle/>
                    <a:p>
                      <a:pPr marL="234950" indent="-234950" algn="l">
                        <a:buFont typeface="Arial" pitchFamily="34" charset="0"/>
                        <a:buNone/>
                        <a:tabLst>
                          <a:tab pos="1066800" algn="l"/>
                        </a:tabLst>
                      </a:pPr>
                      <a:r>
                        <a:rPr lang="zh-CN" altLang="en-US" b="1" u="sng" dirty="0" smtClean="0">
                          <a:solidFill>
                            <a:srgbClr val="0000FF"/>
                          </a:solidFill>
                        </a:rPr>
                        <a:t>照顾者</a:t>
                      </a:r>
                      <a:endParaRPr lang="en-US" altLang="zh-CN" b="1" u="sng" dirty="0" smtClean="0">
                        <a:solidFill>
                          <a:srgbClr val="0000FF"/>
                        </a:solidFill>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生活方式</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支持帮助</a:t>
                      </a:r>
                      <a:endParaRPr lang="en-US" b="0" dirty="0" smtClean="0">
                        <a:solidFill>
                          <a:schemeClr val="bg1">
                            <a:lumMod val="50000"/>
                          </a:schemeClr>
                        </a:solidFill>
                        <a:latin typeface="+mn-lt"/>
                        <a:ea typeface="+mn-ea"/>
                        <a:cs typeface="+mn-cs"/>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支持技巧</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txBody>
                  <a:tcPr>
                    <a:solidFill>
                      <a:schemeClr val="bg2"/>
                    </a:solidFill>
                  </a:tcPr>
                </a:tc>
                <a:tc>
                  <a:txBody>
                    <a:bodyPr/>
                    <a:lstStyle/>
                    <a:p>
                      <a:pPr marL="234950" indent="-234950" algn="l">
                        <a:buFont typeface="Arial" pitchFamily="34" charset="0"/>
                        <a:buNone/>
                        <a:tabLst>
                          <a:tab pos="1066800" algn="l"/>
                        </a:tabLst>
                      </a:pPr>
                      <a:r>
                        <a:rPr lang="zh-CN" altLang="en-US" b="1" u="sng" dirty="0" smtClean="0">
                          <a:solidFill>
                            <a:srgbClr val="0000FF"/>
                          </a:solidFill>
                        </a:rPr>
                        <a:t>癌症营养</a:t>
                      </a:r>
                      <a:endParaRPr lang="en-US" altLang="zh-CN" b="1" u="sng" dirty="0" smtClean="0">
                        <a:solidFill>
                          <a:srgbClr val="0000FF"/>
                        </a:solidFill>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饮食</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食谱</a:t>
                      </a:r>
                      <a:endParaRPr lang="en-US" b="0" dirty="0" smtClean="0">
                        <a:solidFill>
                          <a:schemeClr val="bg1">
                            <a:lumMod val="50000"/>
                          </a:schemeClr>
                        </a:solidFill>
                        <a:latin typeface="+mn-lt"/>
                        <a:ea typeface="+mn-ea"/>
                        <a:cs typeface="+mn-cs"/>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rPr>
                        <a:t>补充</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txBody>
                  <a:tcPr>
                    <a:solidFill>
                      <a:schemeClr val="bg2"/>
                    </a:solidFill>
                  </a:tcPr>
                </a:tc>
              </a:tr>
              <a:tr h="1066800">
                <a:tc>
                  <a:txBody>
                    <a:bodyPr/>
                    <a:lstStyle/>
                    <a:p>
                      <a:pPr marL="234950" indent="-234950" algn="l">
                        <a:buFont typeface="Arial" pitchFamily="34" charset="0"/>
                        <a:buNone/>
                        <a:tabLst>
                          <a:tab pos="1066800" algn="l"/>
                        </a:tabLst>
                      </a:pPr>
                      <a:r>
                        <a:rPr lang="zh-CN" altLang="en-US" b="1" u="sng" dirty="0" smtClean="0">
                          <a:solidFill>
                            <a:srgbClr val="0000FF"/>
                          </a:solidFill>
                        </a:rPr>
                        <a:t>肿瘤诊断</a:t>
                      </a:r>
                      <a:endParaRPr lang="en-US" altLang="zh-CN" b="1" u="sng" dirty="0" smtClean="0">
                        <a:solidFill>
                          <a:srgbClr val="0000FF"/>
                        </a:solidFill>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诊断影像学</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baseline="0" dirty="0" smtClean="0">
                          <a:solidFill>
                            <a:schemeClr val="bg1">
                              <a:lumMod val="50000"/>
                            </a:schemeClr>
                          </a:solidFill>
                          <a:latin typeface="+mn-lt"/>
                          <a:ea typeface="+mn-ea"/>
                          <a:cs typeface="+mn-cs"/>
                          <a:sym typeface="Comic Sans MS" pitchFamily="66" charset="0"/>
                        </a:rPr>
                        <a:t>实验室测试</a:t>
                      </a:r>
                      <a:endParaRPr lang="en-US" b="0" baseline="0" dirty="0" smtClean="0">
                        <a:solidFill>
                          <a:schemeClr val="bg1">
                            <a:lumMod val="50000"/>
                          </a:schemeClr>
                        </a:solidFill>
                        <a:latin typeface="+mn-lt"/>
                        <a:ea typeface="+mn-ea"/>
                        <a:cs typeface="+mn-cs"/>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baseline="0" dirty="0" smtClean="0">
                          <a:solidFill>
                            <a:schemeClr val="bg1">
                              <a:lumMod val="50000"/>
                            </a:schemeClr>
                          </a:solidFill>
                          <a:latin typeface="+mn-lt"/>
                          <a:ea typeface="+mn-ea"/>
                          <a:cs typeface="+mn-cs"/>
                          <a:sym typeface="Comic Sans MS" pitchFamily="66" charset="0"/>
                        </a:rPr>
                        <a:t>其他测试</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txBody>
                  <a:tcPr>
                    <a:solidFill>
                      <a:schemeClr val="bg2"/>
                    </a:solidFill>
                  </a:tcPr>
                </a:tc>
                <a:tc>
                  <a:txBody>
                    <a:bodyPr/>
                    <a:lstStyle/>
                    <a:p>
                      <a:pPr marL="234950" indent="-234950" algn="l">
                        <a:buFont typeface="Arial" pitchFamily="34" charset="0"/>
                        <a:buNone/>
                        <a:tabLst>
                          <a:tab pos="1066800" algn="l"/>
                        </a:tabLst>
                      </a:pPr>
                      <a:r>
                        <a:rPr lang="zh-CN" altLang="en-US" b="1" u="sng" dirty="0" smtClean="0">
                          <a:solidFill>
                            <a:srgbClr val="0000FF"/>
                          </a:solidFill>
                        </a:rPr>
                        <a:t>癌症预防</a:t>
                      </a:r>
                      <a:endParaRPr lang="en-US" altLang="zh-CN" b="1" u="sng" dirty="0" smtClean="0">
                        <a:solidFill>
                          <a:srgbClr val="0000FF"/>
                        </a:solidFill>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dirty="0" smtClean="0">
                          <a:solidFill>
                            <a:schemeClr val="bg1">
                              <a:lumMod val="50000"/>
                            </a:schemeClr>
                          </a:solidFill>
                          <a:latin typeface="+mn-lt"/>
                          <a:ea typeface="+mn-ea"/>
                          <a:cs typeface="+mn-cs"/>
                          <a:sym typeface="Comic Sans MS" pitchFamily="66" charset="0"/>
                        </a:rPr>
                        <a:t>遗传学</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baseline="0" dirty="0" smtClean="0">
                          <a:solidFill>
                            <a:schemeClr val="bg1">
                              <a:lumMod val="50000"/>
                            </a:schemeClr>
                          </a:solidFill>
                          <a:latin typeface="+mn-lt"/>
                          <a:ea typeface="+mn-ea"/>
                          <a:cs typeface="+mn-cs"/>
                          <a:sym typeface="Comic Sans MS" pitchFamily="66" charset="0"/>
                        </a:rPr>
                        <a:t>筛选</a:t>
                      </a:r>
                      <a:endParaRPr lang="en-US" b="0" baseline="0" dirty="0" smtClean="0">
                        <a:solidFill>
                          <a:schemeClr val="bg1">
                            <a:lumMod val="50000"/>
                          </a:schemeClr>
                        </a:solidFill>
                        <a:latin typeface="+mn-lt"/>
                        <a:ea typeface="+mn-ea"/>
                        <a:cs typeface="+mn-cs"/>
                        <a:sym typeface="Comic Sans MS" pitchFamily="66" charset="0"/>
                      </a:endParaRPr>
                    </a:p>
                    <a:p>
                      <a:pPr marL="234950" marR="0" indent="-234950" algn="l" defTabSz="914400" rtl="0" eaLnBrk="1" fontAlgn="auto" latinLnBrk="0" hangingPunct="1">
                        <a:lnSpc>
                          <a:spcPct val="100000"/>
                        </a:lnSpc>
                        <a:spcBef>
                          <a:spcPts val="0"/>
                        </a:spcBef>
                        <a:spcAft>
                          <a:spcPts val="0"/>
                        </a:spcAft>
                        <a:buClrTx/>
                        <a:buSzTx/>
                        <a:buFont typeface="Arial" pitchFamily="34" charset="0"/>
                        <a:buChar char="•"/>
                        <a:tabLst>
                          <a:tab pos="1066800" algn="l"/>
                        </a:tabLst>
                        <a:defRPr/>
                      </a:pPr>
                      <a:r>
                        <a:rPr lang="zh-CN" altLang="en-US" b="0" baseline="0" dirty="0" smtClean="0">
                          <a:solidFill>
                            <a:schemeClr val="bg1">
                              <a:lumMod val="50000"/>
                            </a:schemeClr>
                          </a:solidFill>
                          <a:latin typeface="+mn-lt"/>
                          <a:ea typeface="+mn-ea"/>
                          <a:cs typeface="+mn-cs"/>
                          <a:sym typeface="Comic Sans MS" pitchFamily="66" charset="0"/>
                        </a:rPr>
                        <a:t>预防小贴士</a:t>
                      </a:r>
                      <a:endParaRPr lang="en-US" b="0" dirty="0" smtClean="0">
                        <a:solidFill>
                          <a:schemeClr val="bg1">
                            <a:lumMod val="50000"/>
                          </a:schemeClr>
                        </a:solidFill>
                        <a:latin typeface="Comic Sans MS" pitchFamily="66" charset="0"/>
                        <a:ea typeface="Comic Sans MS" pitchFamily="66" charset="0"/>
                        <a:cs typeface="Comic Sans MS" pitchFamily="66" charset="0"/>
                        <a:sym typeface="Comic Sans MS" pitchFamily="66" charset="0"/>
                      </a:endParaRPr>
                    </a:p>
                  </a:txBody>
                  <a:tcPr>
                    <a:solidFill>
                      <a:schemeClr val="bg2"/>
                    </a:solidFill>
                  </a:tcPr>
                </a:tc>
              </a:tr>
            </a:tbl>
          </a:graphicData>
        </a:graphic>
      </p:graphicFrame>
      <p:sp>
        <p:nvSpPr>
          <p:cNvPr id="23" name="Rectangle 22"/>
          <p:cNvSpPr/>
          <p:nvPr/>
        </p:nvSpPr>
        <p:spPr>
          <a:xfrm>
            <a:off x="0" y="1825827"/>
            <a:ext cx="1905000" cy="307773"/>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a:solidFill>
                  <a:srgbClr val="7030A0"/>
                </a:solidFill>
              </a:rPr>
              <a:t>点击肺癌</a:t>
            </a:r>
            <a:r>
              <a:rPr lang="en-US" sz="1400" b="1" dirty="0" smtClean="0">
                <a:solidFill>
                  <a:srgbClr val="7030A0"/>
                </a:solidFill>
                <a:sym typeface="Wingdings" pitchFamily="2" charset="2"/>
              </a:rPr>
              <a:t></a:t>
            </a:r>
            <a:r>
              <a:rPr lang="en-US" sz="1400" b="1" dirty="0" smtClean="0">
                <a:solidFill>
                  <a:srgbClr val="7030A0"/>
                </a:solidFill>
              </a:rPr>
              <a:t> </a:t>
            </a:r>
            <a:endParaRPr lang="en-US" sz="1400" dirty="0">
              <a:solidFill>
                <a:srgbClr val="7030A0"/>
              </a:solidFill>
            </a:endParaRPr>
          </a:p>
        </p:txBody>
      </p:sp>
      <p:grpSp>
        <p:nvGrpSpPr>
          <p:cNvPr id="24" name="Group 41"/>
          <p:cNvGrpSpPr/>
          <p:nvPr/>
        </p:nvGrpSpPr>
        <p:grpSpPr>
          <a:xfrm>
            <a:off x="1524000" y="-37580"/>
            <a:ext cx="5943600" cy="353943"/>
            <a:chOff x="25400" y="-17679"/>
            <a:chExt cx="8083550" cy="644963"/>
          </a:xfrm>
          <a:solidFill>
            <a:schemeClr val="accent5">
              <a:lumMod val="20000"/>
              <a:lumOff val="80000"/>
            </a:schemeClr>
          </a:solidFill>
        </p:grpSpPr>
        <p:sp>
          <p:nvSpPr>
            <p:cNvPr id="26"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7"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8"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9"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0"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2"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4"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36" name="Down Arrow 35">
            <a:hlinkClick r:id="rId3" action="ppaction://hlinksldjump"/>
          </p:cNvPr>
          <p:cNvSpPr/>
          <p:nvPr/>
        </p:nvSpPr>
        <p:spPr>
          <a:xfrm rot="10800000">
            <a:off x="0" y="762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hlinkClick r:id="rId2" action="ppaction://hlinksldjump"/>
          </p:cNvPr>
          <p:cNvPicPr>
            <a:picLocks noChangeAspect="1" noChangeArrowheads="1"/>
          </p:cNvPicPr>
          <p:nvPr/>
        </p:nvPicPr>
        <p:blipFill>
          <a:blip r:embed="rId4" cstate="print"/>
          <a:srcRect/>
          <a:stretch>
            <a:fillRect/>
          </a:stretch>
        </p:blipFill>
        <p:spPr bwMode="auto">
          <a:xfrm>
            <a:off x="4903694" y="838200"/>
            <a:ext cx="2487706" cy="457200"/>
          </a:xfrm>
          <a:prstGeom prst="rect">
            <a:avLst/>
          </a:prstGeom>
          <a:noFill/>
          <a:ln w="38100">
            <a:solidFill>
              <a:srgbClr val="0000FF"/>
            </a:solidFill>
            <a:miter lim="800000"/>
            <a:headEnd/>
            <a:tailEnd/>
          </a:ln>
        </p:spPr>
      </p:pic>
      <p:sp>
        <p:nvSpPr>
          <p:cNvPr id="20" name="Rectangle 19"/>
          <p:cNvSpPr/>
          <p:nvPr/>
        </p:nvSpPr>
        <p:spPr>
          <a:xfrm>
            <a:off x="7391400" y="685800"/>
            <a:ext cx="1752600" cy="954103"/>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a:solidFill>
                  <a:srgbClr val="7030A0"/>
                </a:solidFill>
              </a:rPr>
              <a:t>用户可以浏览和选择一个主题或使用搜索来找到一个主题。</a:t>
            </a:r>
            <a:endParaRPr lang="en-US" sz="1400" dirty="0">
              <a:solidFill>
                <a:srgbClr val="7030A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15. </a:t>
            </a:r>
            <a:r>
              <a:rPr lang="zh-CN" altLang="en-US" sz="1400" b="1" dirty="0" smtClean="0">
                <a:solidFill>
                  <a:srgbClr val="7030A0"/>
                </a:solidFill>
              </a:rPr>
              <a:t>论坛讨论</a:t>
            </a:r>
            <a:endParaRPr lang="en-US" sz="1400" dirty="0">
              <a:solidFill>
                <a:srgbClr val="7030A0"/>
              </a:solidFill>
            </a:endParaRPr>
          </a:p>
        </p:txBody>
      </p:sp>
      <p:sp>
        <p:nvSpPr>
          <p:cNvPr id="39" name="Rectangle 38"/>
          <p:cNvSpPr/>
          <p:nvPr/>
        </p:nvSpPr>
        <p:spPr>
          <a:xfrm>
            <a:off x="1600200" y="1447800"/>
            <a:ext cx="5791200" cy="1846659"/>
          </a:xfrm>
          <a:prstGeom prst="rect">
            <a:avLst/>
          </a:prstGeom>
          <a:solidFill>
            <a:schemeClr val="accent5">
              <a:lumMod val="20000"/>
              <a:lumOff val="80000"/>
              <a:alpha val="50000"/>
            </a:schemeClr>
          </a:solidFill>
        </p:spPr>
        <p:txBody>
          <a:bodyPr wrap="square">
            <a:spAutoFit/>
          </a:bodyPr>
          <a:lstStyle/>
          <a:p>
            <a:r>
              <a:rPr lang="zh-TW" altLang="en-US" dirty="0"/>
              <a:t>全面支持的资源，我们的在线肺癌论坛是癌症</a:t>
            </a:r>
            <a:r>
              <a:rPr lang="zh-TW" altLang="en-US" dirty="0" smtClean="0"/>
              <a:t>患者</a:t>
            </a:r>
            <a:r>
              <a:rPr lang="zh-CN" altLang="en-US" dirty="0" smtClean="0"/>
              <a:t>和康复者</a:t>
            </a:r>
            <a:r>
              <a:rPr lang="zh-TW" altLang="en-US" dirty="0" smtClean="0"/>
              <a:t>和</a:t>
            </a:r>
            <a:r>
              <a:rPr lang="zh-CN" altLang="en-US" dirty="0" smtClean="0"/>
              <a:t>其家人</a:t>
            </a:r>
            <a:r>
              <a:rPr lang="zh-TW" altLang="en-US" dirty="0" smtClean="0"/>
              <a:t>一个有价值</a:t>
            </a:r>
            <a:r>
              <a:rPr lang="zh-TW" altLang="en-US" dirty="0"/>
              <a:t>的方式来分享故事和信息，研究治疗方案和在线交流</a:t>
            </a:r>
            <a:r>
              <a:rPr lang="zh-TW" altLang="en-US" dirty="0" smtClean="0"/>
              <a:t>。</a:t>
            </a:r>
            <a:endParaRPr lang="en-US" dirty="0" smtClean="0"/>
          </a:p>
          <a:p>
            <a:endParaRPr lang="en-US" sz="1400" dirty="0" smtClean="0"/>
          </a:p>
          <a:p>
            <a:endParaRPr lang="en-US" dirty="0" smtClean="0"/>
          </a:p>
          <a:p>
            <a:endParaRPr lang="en-US" sz="1400" dirty="0" smtClean="0"/>
          </a:p>
          <a:p>
            <a:endParaRPr lang="en-US" sz="1400" b="1" dirty="0" smtClean="0"/>
          </a:p>
        </p:txBody>
      </p:sp>
      <p:sp>
        <p:nvSpPr>
          <p:cNvPr id="40" name="Rectangle 39"/>
          <p:cNvSpPr/>
          <p:nvPr/>
        </p:nvSpPr>
        <p:spPr>
          <a:xfrm>
            <a:off x="3276600" y="990600"/>
            <a:ext cx="1210588" cy="400110"/>
          </a:xfrm>
          <a:prstGeom prst="rect">
            <a:avLst/>
          </a:prstGeom>
        </p:spPr>
        <p:txBody>
          <a:bodyPr wrap="none">
            <a:spAutoFit/>
          </a:bodyPr>
          <a:lstStyle/>
          <a:p>
            <a:r>
              <a:rPr lang="zh-CN" altLang="en-US" sz="2000" b="1" u="sng" dirty="0" smtClean="0"/>
              <a:t>肺癌讨论</a:t>
            </a:r>
            <a:endParaRPr lang="en-US" sz="2000" b="1" u="sng" dirty="0" smtClean="0"/>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2">
            <a:hlinkClick r:id="rId6" action="ppaction://hlinksldjump"/>
          </p:cNvPr>
          <p:cNvSpPr>
            <a:spLocks/>
          </p:cNvSpPr>
          <p:nvPr/>
        </p:nvSpPr>
        <p:spPr bwMode="auto">
          <a:xfrm>
            <a:off x="5562600" y="2667000"/>
            <a:ext cx="1660525" cy="5207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rgbClr val="0000FF"/>
            </a:solidFill>
            <a:prstDash val="solid"/>
            <a:miter lim="800000"/>
            <a:headEnd type="none" w="med" len="med"/>
            <a:tailEnd type="none" w="med" len="med"/>
          </a:ln>
        </p:spPr>
        <p:txBody>
          <a:bodyPr lIns="0" tIns="0" rIns="0" bIns="0"/>
          <a:lstStyle/>
          <a:p>
            <a:pPr algn="ctr"/>
            <a:r>
              <a:rPr lang="zh-CN" altLang="en-US" dirty="0" smtClean="0"/>
              <a:t>上传一个新的会议</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xmlns="" val="1417126972"/>
              </p:ext>
            </p:extLst>
          </p:nvPr>
        </p:nvGraphicFramePr>
        <p:xfrm>
          <a:off x="1676400" y="3505201"/>
          <a:ext cx="5715000" cy="2456856"/>
        </p:xfrm>
        <a:graphic>
          <a:graphicData uri="http://schemas.openxmlformats.org/drawingml/2006/table">
            <a:tbl>
              <a:tblPr firstRow="1" bandRow="1">
                <a:tableStyleId>{5940675A-B579-460E-94D1-54222C63F5DA}</a:tableStyleId>
              </a:tblPr>
              <a:tblGrid>
                <a:gridCol w="1066800"/>
                <a:gridCol w="2362200"/>
                <a:gridCol w="857250"/>
                <a:gridCol w="1428750"/>
              </a:tblGrid>
              <a:tr h="312915">
                <a:tc>
                  <a:txBody>
                    <a:bodyPr/>
                    <a:lstStyle/>
                    <a:p>
                      <a:endParaRPr lang="en-US" dirty="0"/>
                    </a:p>
                  </a:txBody>
                  <a:tcPr>
                    <a:solidFill>
                      <a:schemeClr val="bg1">
                        <a:lumMod val="75000"/>
                      </a:schemeClr>
                    </a:solidFill>
                  </a:tcPr>
                </a:tc>
                <a:tc>
                  <a:txBody>
                    <a:bodyPr/>
                    <a:lstStyle/>
                    <a:p>
                      <a:r>
                        <a:rPr lang="zh-CN" altLang="en-US" dirty="0" smtClean="0"/>
                        <a:t>主题</a:t>
                      </a:r>
                      <a:endParaRPr lang="en-US" dirty="0"/>
                    </a:p>
                  </a:txBody>
                  <a:tcPr>
                    <a:solidFill>
                      <a:schemeClr val="bg1">
                        <a:lumMod val="75000"/>
                      </a:schemeClr>
                    </a:solidFill>
                  </a:tcPr>
                </a:tc>
                <a:tc>
                  <a:txBody>
                    <a:bodyPr/>
                    <a:lstStyle/>
                    <a:p>
                      <a:r>
                        <a:rPr lang="zh-CN" altLang="en-US" dirty="0" smtClean="0"/>
                        <a:t>回复</a:t>
                      </a:r>
                      <a:endParaRPr lang="en-US" dirty="0"/>
                    </a:p>
                  </a:txBody>
                  <a:tcPr>
                    <a:solidFill>
                      <a:schemeClr val="bg1">
                        <a:lumMod val="75000"/>
                      </a:schemeClr>
                    </a:solidFill>
                  </a:tcPr>
                </a:tc>
                <a:tc>
                  <a:txBody>
                    <a:bodyPr/>
                    <a:lstStyle/>
                    <a:p>
                      <a:r>
                        <a:rPr lang="zh-CN" altLang="en-US" dirty="0" smtClean="0"/>
                        <a:t>最后上传</a:t>
                      </a:r>
                      <a:endParaRPr lang="en-US" dirty="0"/>
                    </a:p>
                  </a:txBody>
                  <a:tcPr>
                    <a:solidFill>
                      <a:schemeClr val="bg1">
                        <a:lumMod val="75000"/>
                      </a:schemeClr>
                    </a:solidFill>
                  </a:tcPr>
                </a:tc>
              </a:tr>
              <a:tr h="503809">
                <a:tc>
                  <a:txBody>
                    <a:bodyPr/>
                    <a:lstStyle/>
                    <a:p>
                      <a:endParaRPr lang="en-US" dirty="0"/>
                    </a:p>
                  </a:txBody>
                  <a:tcPr/>
                </a:tc>
                <a:tc>
                  <a:txBody>
                    <a:bodyPr/>
                    <a:lstStyle/>
                    <a:p>
                      <a:endParaRPr lang="en-US" sz="1600" u="sng" dirty="0">
                        <a:solidFill>
                          <a:srgbClr val="0000FF"/>
                        </a:solidFill>
                      </a:endParaRPr>
                    </a:p>
                  </a:txBody>
                  <a:tcPr/>
                </a:tc>
                <a:tc>
                  <a:txBody>
                    <a:bodyPr/>
                    <a:lstStyle/>
                    <a:p>
                      <a:pPr algn="ctr"/>
                      <a:r>
                        <a:rPr lang="en-US" sz="1600" dirty="0" smtClean="0"/>
                        <a:t>30</a:t>
                      </a:r>
                      <a:endParaRPr lang="en-US" sz="1600" dirty="0"/>
                    </a:p>
                  </a:txBody>
                  <a:tcPr/>
                </a:tc>
                <a:tc>
                  <a:txBody>
                    <a:bodyPr/>
                    <a:lstStyle/>
                    <a:p>
                      <a:r>
                        <a:rPr lang="en-US" sz="1600" dirty="0" smtClean="0"/>
                        <a:t>Feb 25 16</a:t>
                      </a:r>
                    </a:p>
                    <a:p>
                      <a:r>
                        <a:rPr lang="en-US" sz="1600" dirty="0" smtClean="0"/>
                        <a:t>01:12:AM</a:t>
                      </a:r>
                      <a:endParaRPr lang="en-US" sz="1600" dirty="0"/>
                    </a:p>
                  </a:txBody>
                  <a:tcPr/>
                </a:tc>
              </a:tr>
              <a:tr h="704059">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sng" dirty="0" smtClean="0">
                          <a:solidFill>
                            <a:schemeClr val="bg1">
                              <a:lumMod val="50000"/>
                            </a:schemeClr>
                          </a:solidFill>
                        </a:rPr>
                        <a:t>Looking</a:t>
                      </a:r>
                      <a:r>
                        <a:rPr lang="en-US" sz="1600" u="sng" baseline="0" dirty="0" smtClean="0">
                          <a:solidFill>
                            <a:schemeClr val="bg1">
                              <a:lumMod val="50000"/>
                            </a:schemeClr>
                          </a:solidFill>
                        </a:rPr>
                        <a:t> for Tumors patients or caregivers</a:t>
                      </a:r>
                      <a:endParaRPr lang="en-US" sz="1600" u="sng" dirty="0" smtClean="0">
                        <a:solidFill>
                          <a:schemeClr val="bg1">
                            <a:lumMod val="50000"/>
                          </a:schemeClr>
                        </a:solidFill>
                      </a:endParaRPr>
                    </a:p>
                  </a:txBody>
                  <a:tcPr/>
                </a:tc>
                <a:tc>
                  <a:txBody>
                    <a:bodyPr/>
                    <a:lstStyle/>
                    <a:p>
                      <a:pPr algn="ctr"/>
                      <a:r>
                        <a:rPr lang="en-US" sz="1600" dirty="0" smtClean="0"/>
                        <a:t>5</a:t>
                      </a:r>
                      <a:endParaRPr lang="en-US" sz="1600" dirty="0"/>
                    </a:p>
                  </a:txBody>
                  <a:tcPr/>
                </a:tc>
                <a:tc>
                  <a:txBody>
                    <a:bodyPr/>
                    <a:lstStyle/>
                    <a:p>
                      <a:r>
                        <a:rPr lang="en-US" sz="1600" dirty="0" smtClean="0"/>
                        <a:t>Feb 21 16</a:t>
                      </a:r>
                    </a:p>
                    <a:p>
                      <a:r>
                        <a:rPr lang="en-US" sz="1600" dirty="0" smtClean="0"/>
                        <a:t>10:12:PM</a:t>
                      </a:r>
                    </a:p>
                    <a:p>
                      <a:endParaRPr lang="en-US" sz="1600" dirty="0"/>
                    </a:p>
                  </a:txBody>
                  <a:tcPr/>
                </a:tc>
              </a:tr>
              <a:tr h="689016">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sng" baseline="0" dirty="0" smtClean="0">
                          <a:solidFill>
                            <a:schemeClr val="bg1">
                              <a:lumMod val="50000"/>
                            </a:schemeClr>
                          </a:solidFill>
                        </a:rPr>
                        <a:t>Stage IV lung cancer</a:t>
                      </a:r>
                      <a:endParaRPr lang="en-US" sz="1600" u="sng" dirty="0" smtClean="0">
                        <a:solidFill>
                          <a:schemeClr val="bg1">
                            <a:lumMod val="50000"/>
                          </a:schemeClr>
                        </a:solidFill>
                      </a:endParaRPr>
                    </a:p>
                  </a:txBody>
                  <a:tcPr/>
                </a:tc>
                <a:tc>
                  <a:txBody>
                    <a:bodyPr/>
                    <a:lstStyle/>
                    <a:p>
                      <a:pPr algn="ctr"/>
                      <a:r>
                        <a:rPr lang="en-US" sz="1600" dirty="0" smtClean="0"/>
                        <a:t>21</a:t>
                      </a:r>
                      <a:endParaRPr lang="en-US" sz="1600" dirty="0"/>
                    </a:p>
                  </a:txBody>
                  <a:tcPr/>
                </a:tc>
                <a:tc>
                  <a:txBody>
                    <a:bodyPr/>
                    <a:lstStyle/>
                    <a:p>
                      <a:r>
                        <a:rPr lang="en-US" sz="1600" dirty="0" smtClean="0"/>
                        <a:t>Feb 12 16</a:t>
                      </a:r>
                    </a:p>
                    <a:p>
                      <a:r>
                        <a:rPr lang="en-US" sz="1600" dirty="0" smtClean="0"/>
                        <a:t>06:12:PM</a:t>
                      </a:r>
                    </a:p>
                  </a:txBody>
                  <a:tcPr/>
                </a:tc>
              </a:tr>
            </a:tbl>
          </a:graphicData>
        </a:graphic>
      </p:graphicFrame>
      <p:sp>
        <p:nvSpPr>
          <p:cNvPr id="21" name="AutoShape 2"/>
          <p:cNvSpPr>
            <a:spLocks/>
          </p:cNvSpPr>
          <p:nvPr/>
        </p:nvSpPr>
        <p:spPr bwMode="auto">
          <a:xfrm>
            <a:off x="1902723" y="3911879"/>
            <a:ext cx="557678" cy="502049"/>
          </a:xfrm>
          <a:custGeom>
            <a:avLst/>
            <a:gdLst>
              <a:gd name="T0" fmla="*/ 10800 w 21330"/>
              <a:gd name="T1" fmla="+- 0 10800 185"/>
              <a:gd name="T2" fmla="*/ 10800 h 21326"/>
            </a:gdLst>
            <a:ahLst/>
            <a:cxnLst>
              <a:cxn ang="0">
                <a:pos x="T0" y="T2"/>
              </a:cxn>
            </a:cxnLst>
            <a:rect l="0" t="0" r="r" b="b"/>
            <a:pathLst>
              <a:path w="21330" h="21326">
                <a:moveTo>
                  <a:pt x="0" y="21112"/>
                </a:moveTo>
                <a:cubicBezTo>
                  <a:pt x="675" y="18232"/>
                  <a:pt x="150" y="14670"/>
                  <a:pt x="150" y="11714"/>
                </a:cubicBezTo>
                <a:cubicBezTo>
                  <a:pt x="150" y="8455"/>
                  <a:pt x="75" y="5120"/>
                  <a:pt x="0" y="1937"/>
                </a:cubicBezTo>
                <a:cubicBezTo>
                  <a:pt x="0" y="1331"/>
                  <a:pt x="0" y="649"/>
                  <a:pt x="0" y="42"/>
                </a:cubicBezTo>
                <a:cubicBezTo>
                  <a:pt x="3375" y="-109"/>
                  <a:pt x="6675" y="194"/>
                  <a:pt x="9975" y="194"/>
                </a:cubicBezTo>
                <a:cubicBezTo>
                  <a:pt x="11700" y="194"/>
                  <a:pt x="13350" y="270"/>
                  <a:pt x="15000" y="270"/>
                </a:cubicBezTo>
                <a:cubicBezTo>
                  <a:pt x="16050" y="270"/>
                  <a:pt x="17025" y="270"/>
                  <a:pt x="18000" y="194"/>
                </a:cubicBezTo>
                <a:cubicBezTo>
                  <a:pt x="18525" y="194"/>
                  <a:pt x="20175" y="-185"/>
                  <a:pt x="20625" y="118"/>
                </a:cubicBezTo>
                <a:lnTo>
                  <a:pt x="20850" y="118"/>
                </a:lnTo>
                <a:cubicBezTo>
                  <a:pt x="21075" y="1558"/>
                  <a:pt x="20850" y="3377"/>
                  <a:pt x="20850" y="4893"/>
                </a:cubicBezTo>
                <a:cubicBezTo>
                  <a:pt x="20850" y="6636"/>
                  <a:pt x="20850" y="8303"/>
                  <a:pt x="20850" y="10047"/>
                </a:cubicBezTo>
                <a:cubicBezTo>
                  <a:pt x="20850" y="13306"/>
                  <a:pt x="21600" y="16943"/>
                  <a:pt x="21225" y="20127"/>
                </a:cubicBezTo>
                <a:cubicBezTo>
                  <a:pt x="21075" y="21263"/>
                  <a:pt x="20850" y="20885"/>
                  <a:pt x="19800" y="20885"/>
                </a:cubicBezTo>
                <a:cubicBezTo>
                  <a:pt x="18975" y="20885"/>
                  <a:pt x="18075" y="20960"/>
                  <a:pt x="17250" y="21112"/>
                </a:cubicBezTo>
                <a:cubicBezTo>
                  <a:pt x="15375" y="21263"/>
                  <a:pt x="13575" y="21415"/>
                  <a:pt x="11625" y="21263"/>
                </a:cubicBezTo>
                <a:cubicBezTo>
                  <a:pt x="8175" y="20960"/>
                  <a:pt x="4650" y="21112"/>
                  <a:pt x="1200" y="21188"/>
                </a:cubicBezTo>
                <a:cubicBezTo>
                  <a:pt x="825" y="21188"/>
                  <a:pt x="450" y="21188"/>
                  <a:pt x="75" y="2118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2" name="AutoShape 33"/>
          <p:cNvSpPr>
            <a:spLocks/>
          </p:cNvSpPr>
          <p:nvPr/>
        </p:nvSpPr>
        <p:spPr bwMode="auto">
          <a:xfrm>
            <a:off x="1905000" y="3962401"/>
            <a:ext cx="533400" cy="457200"/>
          </a:xfrm>
          <a:custGeom>
            <a:avLst/>
            <a:gdLst>
              <a:gd name="T0" fmla="+- 0 10800 88"/>
              <a:gd name="T1" fmla="*/ T0 w 21439"/>
              <a:gd name="T2" fmla="+- 0 10800 1608"/>
              <a:gd name="T3" fmla="*/ 10800 h 19923"/>
            </a:gdLst>
            <a:ahLst/>
            <a:cxnLst>
              <a:cxn ang="0">
                <a:pos x="T1" y="T3"/>
              </a:cxn>
            </a:cxnLst>
            <a:rect l="0" t="0" r="r" b="b"/>
            <a:pathLst>
              <a:path w="21439" h="19923">
                <a:moveTo>
                  <a:pt x="70" y="19604"/>
                </a:moveTo>
                <a:cubicBezTo>
                  <a:pt x="70" y="18827"/>
                  <a:pt x="-88" y="17894"/>
                  <a:pt x="70" y="17117"/>
                </a:cubicBezTo>
                <a:cubicBezTo>
                  <a:pt x="306" y="16107"/>
                  <a:pt x="622" y="16185"/>
                  <a:pt x="1646" y="15641"/>
                </a:cubicBezTo>
                <a:cubicBezTo>
                  <a:pt x="3302" y="14864"/>
                  <a:pt x="5115" y="14009"/>
                  <a:pt x="6534" y="12766"/>
                </a:cubicBezTo>
                <a:cubicBezTo>
                  <a:pt x="9293" y="10202"/>
                  <a:pt x="4405" y="6395"/>
                  <a:pt x="5430" y="3365"/>
                </a:cubicBezTo>
                <a:cubicBezTo>
                  <a:pt x="6376" y="567"/>
                  <a:pt x="12525" y="-1608"/>
                  <a:pt x="14496" y="1578"/>
                </a:cubicBezTo>
                <a:cubicBezTo>
                  <a:pt x="15363" y="2898"/>
                  <a:pt x="14496" y="4841"/>
                  <a:pt x="14496" y="6239"/>
                </a:cubicBezTo>
                <a:cubicBezTo>
                  <a:pt x="14496" y="7016"/>
                  <a:pt x="14811" y="7793"/>
                  <a:pt x="14732" y="8570"/>
                </a:cubicBezTo>
                <a:cubicBezTo>
                  <a:pt x="14654" y="9814"/>
                  <a:pt x="14023" y="9736"/>
                  <a:pt x="13471" y="10591"/>
                </a:cubicBezTo>
                <a:cubicBezTo>
                  <a:pt x="12525" y="11911"/>
                  <a:pt x="13944" y="12067"/>
                  <a:pt x="15048" y="12688"/>
                </a:cubicBezTo>
                <a:cubicBezTo>
                  <a:pt x="16151" y="13310"/>
                  <a:pt x="17176" y="14009"/>
                  <a:pt x="18280" y="14553"/>
                </a:cubicBezTo>
                <a:cubicBezTo>
                  <a:pt x="20645" y="15796"/>
                  <a:pt x="21512" y="16884"/>
                  <a:pt x="21433" y="19681"/>
                </a:cubicBezTo>
                <a:cubicBezTo>
                  <a:pt x="14338" y="19992"/>
                  <a:pt x="7322" y="19914"/>
                  <a:pt x="227" y="19914"/>
                </a:cubicBezTo>
                <a:cubicBezTo>
                  <a:pt x="149" y="19914"/>
                  <a:pt x="149" y="19914"/>
                  <a:pt x="70" y="19914"/>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4" name="AutoShape 2"/>
          <p:cNvSpPr>
            <a:spLocks/>
          </p:cNvSpPr>
          <p:nvPr/>
        </p:nvSpPr>
        <p:spPr bwMode="auto">
          <a:xfrm>
            <a:off x="1905000" y="4572000"/>
            <a:ext cx="557678" cy="502049"/>
          </a:xfrm>
          <a:custGeom>
            <a:avLst/>
            <a:gdLst>
              <a:gd name="T0" fmla="*/ 10800 w 21330"/>
              <a:gd name="T1" fmla="+- 0 10800 185"/>
              <a:gd name="T2" fmla="*/ 10800 h 21326"/>
            </a:gdLst>
            <a:ahLst/>
            <a:cxnLst>
              <a:cxn ang="0">
                <a:pos x="T0" y="T2"/>
              </a:cxn>
            </a:cxnLst>
            <a:rect l="0" t="0" r="r" b="b"/>
            <a:pathLst>
              <a:path w="21330" h="21326">
                <a:moveTo>
                  <a:pt x="0" y="21112"/>
                </a:moveTo>
                <a:cubicBezTo>
                  <a:pt x="675" y="18232"/>
                  <a:pt x="150" y="14670"/>
                  <a:pt x="150" y="11714"/>
                </a:cubicBezTo>
                <a:cubicBezTo>
                  <a:pt x="150" y="8455"/>
                  <a:pt x="75" y="5120"/>
                  <a:pt x="0" y="1937"/>
                </a:cubicBezTo>
                <a:cubicBezTo>
                  <a:pt x="0" y="1331"/>
                  <a:pt x="0" y="649"/>
                  <a:pt x="0" y="42"/>
                </a:cubicBezTo>
                <a:cubicBezTo>
                  <a:pt x="3375" y="-109"/>
                  <a:pt x="6675" y="194"/>
                  <a:pt x="9975" y="194"/>
                </a:cubicBezTo>
                <a:cubicBezTo>
                  <a:pt x="11700" y="194"/>
                  <a:pt x="13350" y="270"/>
                  <a:pt x="15000" y="270"/>
                </a:cubicBezTo>
                <a:cubicBezTo>
                  <a:pt x="16050" y="270"/>
                  <a:pt x="17025" y="270"/>
                  <a:pt x="18000" y="194"/>
                </a:cubicBezTo>
                <a:cubicBezTo>
                  <a:pt x="18525" y="194"/>
                  <a:pt x="20175" y="-185"/>
                  <a:pt x="20625" y="118"/>
                </a:cubicBezTo>
                <a:lnTo>
                  <a:pt x="20850" y="118"/>
                </a:lnTo>
                <a:cubicBezTo>
                  <a:pt x="21075" y="1558"/>
                  <a:pt x="20850" y="3377"/>
                  <a:pt x="20850" y="4893"/>
                </a:cubicBezTo>
                <a:cubicBezTo>
                  <a:pt x="20850" y="6636"/>
                  <a:pt x="20850" y="8303"/>
                  <a:pt x="20850" y="10047"/>
                </a:cubicBezTo>
                <a:cubicBezTo>
                  <a:pt x="20850" y="13306"/>
                  <a:pt x="21600" y="16943"/>
                  <a:pt x="21225" y="20127"/>
                </a:cubicBezTo>
                <a:cubicBezTo>
                  <a:pt x="21075" y="21263"/>
                  <a:pt x="20850" y="20885"/>
                  <a:pt x="19800" y="20885"/>
                </a:cubicBezTo>
                <a:cubicBezTo>
                  <a:pt x="18975" y="20885"/>
                  <a:pt x="18075" y="20960"/>
                  <a:pt x="17250" y="21112"/>
                </a:cubicBezTo>
                <a:cubicBezTo>
                  <a:pt x="15375" y="21263"/>
                  <a:pt x="13575" y="21415"/>
                  <a:pt x="11625" y="21263"/>
                </a:cubicBezTo>
                <a:cubicBezTo>
                  <a:pt x="8175" y="20960"/>
                  <a:pt x="4650" y="21112"/>
                  <a:pt x="1200" y="21188"/>
                </a:cubicBezTo>
                <a:cubicBezTo>
                  <a:pt x="825" y="21188"/>
                  <a:pt x="450" y="21188"/>
                  <a:pt x="75" y="2118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5" name="AutoShape 33"/>
          <p:cNvSpPr>
            <a:spLocks/>
          </p:cNvSpPr>
          <p:nvPr/>
        </p:nvSpPr>
        <p:spPr bwMode="auto">
          <a:xfrm>
            <a:off x="1907277" y="4622522"/>
            <a:ext cx="533400" cy="457200"/>
          </a:xfrm>
          <a:custGeom>
            <a:avLst/>
            <a:gdLst>
              <a:gd name="T0" fmla="+- 0 10800 88"/>
              <a:gd name="T1" fmla="*/ T0 w 21439"/>
              <a:gd name="T2" fmla="+- 0 10800 1608"/>
              <a:gd name="T3" fmla="*/ 10800 h 19923"/>
            </a:gdLst>
            <a:ahLst/>
            <a:cxnLst>
              <a:cxn ang="0">
                <a:pos x="T1" y="T3"/>
              </a:cxn>
            </a:cxnLst>
            <a:rect l="0" t="0" r="r" b="b"/>
            <a:pathLst>
              <a:path w="21439" h="19923">
                <a:moveTo>
                  <a:pt x="70" y="19604"/>
                </a:moveTo>
                <a:cubicBezTo>
                  <a:pt x="70" y="18827"/>
                  <a:pt x="-88" y="17894"/>
                  <a:pt x="70" y="17117"/>
                </a:cubicBezTo>
                <a:cubicBezTo>
                  <a:pt x="306" y="16107"/>
                  <a:pt x="622" y="16185"/>
                  <a:pt x="1646" y="15641"/>
                </a:cubicBezTo>
                <a:cubicBezTo>
                  <a:pt x="3302" y="14864"/>
                  <a:pt x="5115" y="14009"/>
                  <a:pt x="6534" y="12766"/>
                </a:cubicBezTo>
                <a:cubicBezTo>
                  <a:pt x="9293" y="10202"/>
                  <a:pt x="4405" y="6395"/>
                  <a:pt x="5430" y="3365"/>
                </a:cubicBezTo>
                <a:cubicBezTo>
                  <a:pt x="6376" y="567"/>
                  <a:pt x="12525" y="-1608"/>
                  <a:pt x="14496" y="1578"/>
                </a:cubicBezTo>
                <a:cubicBezTo>
                  <a:pt x="15363" y="2898"/>
                  <a:pt x="14496" y="4841"/>
                  <a:pt x="14496" y="6239"/>
                </a:cubicBezTo>
                <a:cubicBezTo>
                  <a:pt x="14496" y="7016"/>
                  <a:pt x="14811" y="7793"/>
                  <a:pt x="14732" y="8570"/>
                </a:cubicBezTo>
                <a:cubicBezTo>
                  <a:pt x="14654" y="9814"/>
                  <a:pt x="14023" y="9736"/>
                  <a:pt x="13471" y="10591"/>
                </a:cubicBezTo>
                <a:cubicBezTo>
                  <a:pt x="12525" y="11911"/>
                  <a:pt x="13944" y="12067"/>
                  <a:pt x="15048" y="12688"/>
                </a:cubicBezTo>
                <a:cubicBezTo>
                  <a:pt x="16151" y="13310"/>
                  <a:pt x="17176" y="14009"/>
                  <a:pt x="18280" y="14553"/>
                </a:cubicBezTo>
                <a:cubicBezTo>
                  <a:pt x="20645" y="15796"/>
                  <a:pt x="21512" y="16884"/>
                  <a:pt x="21433" y="19681"/>
                </a:cubicBezTo>
                <a:cubicBezTo>
                  <a:pt x="14338" y="19992"/>
                  <a:pt x="7322" y="19914"/>
                  <a:pt x="227" y="19914"/>
                </a:cubicBezTo>
                <a:cubicBezTo>
                  <a:pt x="149" y="19914"/>
                  <a:pt x="149" y="19914"/>
                  <a:pt x="70" y="19914"/>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6" name="AutoShape 2"/>
          <p:cNvSpPr>
            <a:spLocks/>
          </p:cNvSpPr>
          <p:nvPr/>
        </p:nvSpPr>
        <p:spPr bwMode="auto">
          <a:xfrm>
            <a:off x="1905000" y="5334000"/>
            <a:ext cx="557678" cy="502049"/>
          </a:xfrm>
          <a:custGeom>
            <a:avLst/>
            <a:gdLst>
              <a:gd name="T0" fmla="*/ 10800 w 21330"/>
              <a:gd name="T1" fmla="+- 0 10800 185"/>
              <a:gd name="T2" fmla="*/ 10800 h 21326"/>
            </a:gdLst>
            <a:ahLst/>
            <a:cxnLst>
              <a:cxn ang="0">
                <a:pos x="T0" y="T2"/>
              </a:cxn>
            </a:cxnLst>
            <a:rect l="0" t="0" r="r" b="b"/>
            <a:pathLst>
              <a:path w="21330" h="21326">
                <a:moveTo>
                  <a:pt x="0" y="21112"/>
                </a:moveTo>
                <a:cubicBezTo>
                  <a:pt x="675" y="18232"/>
                  <a:pt x="150" y="14670"/>
                  <a:pt x="150" y="11714"/>
                </a:cubicBezTo>
                <a:cubicBezTo>
                  <a:pt x="150" y="8455"/>
                  <a:pt x="75" y="5120"/>
                  <a:pt x="0" y="1937"/>
                </a:cubicBezTo>
                <a:cubicBezTo>
                  <a:pt x="0" y="1331"/>
                  <a:pt x="0" y="649"/>
                  <a:pt x="0" y="42"/>
                </a:cubicBezTo>
                <a:cubicBezTo>
                  <a:pt x="3375" y="-109"/>
                  <a:pt x="6675" y="194"/>
                  <a:pt x="9975" y="194"/>
                </a:cubicBezTo>
                <a:cubicBezTo>
                  <a:pt x="11700" y="194"/>
                  <a:pt x="13350" y="270"/>
                  <a:pt x="15000" y="270"/>
                </a:cubicBezTo>
                <a:cubicBezTo>
                  <a:pt x="16050" y="270"/>
                  <a:pt x="17025" y="270"/>
                  <a:pt x="18000" y="194"/>
                </a:cubicBezTo>
                <a:cubicBezTo>
                  <a:pt x="18525" y="194"/>
                  <a:pt x="20175" y="-185"/>
                  <a:pt x="20625" y="118"/>
                </a:cubicBezTo>
                <a:lnTo>
                  <a:pt x="20850" y="118"/>
                </a:lnTo>
                <a:cubicBezTo>
                  <a:pt x="21075" y="1558"/>
                  <a:pt x="20850" y="3377"/>
                  <a:pt x="20850" y="4893"/>
                </a:cubicBezTo>
                <a:cubicBezTo>
                  <a:pt x="20850" y="6636"/>
                  <a:pt x="20850" y="8303"/>
                  <a:pt x="20850" y="10047"/>
                </a:cubicBezTo>
                <a:cubicBezTo>
                  <a:pt x="20850" y="13306"/>
                  <a:pt x="21600" y="16943"/>
                  <a:pt x="21225" y="20127"/>
                </a:cubicBezTo>
                <a:cubicBezTo>
                  <a:pt x="21075" y="21263"/>
                  <a:pt x="20850" y="20885"/>
                  <a:pt x="19800" y="20885"/>
                </a:cubicBezTo>
                <a:cubicBezTo>
                  <a:pt x="18975" y="20885"/>
                  <a:pt x="18075" y="20960"/>
                  <a:pt x="17250" y="21112"/>
                </a:cubicBezTo>
                <a:cubicBezTo>
                  <a:pt x="15375" y="21263"/>
                  <a:pt x="13575" y="21415"/>
                  <a:pt x="11625" y="21263"/>
                </a:cubicBezTo>
                <a:cubicBezTo>
                  <a:pt x="8175" y="20960"/>
                  <a:pt x="4650" y="21112"/>
                  <a:pt x="1200" y="21188"/>
                </a:cubicBezTo>
                <a:cubicBezTo>
                  <a:pt x="825" y="21188"/>
                  <a:pt x="450" y="21188"/>
                  <a:pt x="75" y="2118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AutoShape 33"/>
          <p:cNvSpPr>
            <a:spLocks/>
          </p:cNvSpPr>
          <p:nvPr/>
        </p:nvSpPr>
        <p:spPr bwMode="auto">
          <a:xfrm>
            <a:off x="1907277" y="5384522"/>
            <a:ext cx="533400" cy="457200"/>
          </a:xfrm>
          <a:custGeom>
            <a:avLst/>
            <a:gdLst>
              <a:gd name="T0" fmla="+- 0 10800 88"/>
              <a:gd name="T1" fmla="*/ T0 w 21439"/>
              <a:gd name="T2" fmla="+- 0 10800 1608"/>
              <a:gd name="T3" fmla="*/ 10800 h 19923"/>
            </a:gdLst>
            <a:ahLst/>
            <a:cxnLst>
              <a:cxn ang="0">
                <a:pos x="T1" y="T3"/>
              </a:cxn>
            </a:cxnLst>
            <a:rect l="0" t="0" r="r" b="b"/>
            <a:pathLst>
              <a:path w="21439" h="19923">
                <a:moveTo>
                  <a:pt x="70" y="19604"/>
                </a:moveTo>
                <a:cubicBezTo>
                  <a:pt x="70" y="18827"/>
                  <a:pt x="-88" y="17894"/>
                  <a:pt x="70" y="17117"/>
                </a:cubicBezTo>
                <a:cubicBezTo>
                  <a:pt x="306" y="16107"/>
                  <a:pt x="622" y="16185"/>
                  <a:pt x="1646" y="15641"/>
                </a:cubicBezTo>
                <a:cubicBezTo>
                  <a:pt x="3302" y="14864"/>
                  <a:pt x="5115" y="14009"/>
                  <a:pt x="6534" y="12766"/>
                </a:cubicBezTo>
                <a:cubicBezTo>
                  <a:pt x="9293" y="10202"/>
                  <a:pt x="4405" y="6395"/>
                  <a:pt x="5430" y="3365"/>
                </a:cubicBezTo>
                <a:cubicBezTo>
                  <a:pt x="6376" y="567"/>
                  <a:pt x="12525" y="-1608"/>
                  <a:pt x="14496" y="1578"/>
                </a:cubicBezTo>
                <a:cubicBezTo>
                  <a:pt x="15363" y="2898"/>
                  <a:pt x="14496" y="4841"/>
                  <a:pt x="14496" y="6239"/>
                </a:cubicBezTo>
                <a:cubicBezTo>
                  <a:pt x="14496" y="7016"/>
                  <a:pt x="14811" y="7793"/>
                  <a:pt x="14732" y="8570"/>
                </a:cubicBezTo>
                <a:cubicBezTo>
                  <a:pt x="14654" y="9814"/>
                  <a:pt x="14023" y="9736"/>
                  <a:pt x="13471" y="10591"/>
                </a:cubicBezTo>
                <a:cubicBezTo>
                  <a:pt x="12525" y="11911"/>
                  <a:pt x="13944" y="12067"/>
                  <a:pt x="15048" y="12688"/>
                </a:cubicBezTo>
                <a:cubicBezTo>
                  <a:pt x="16151" y="13310"/>
                  <a:pt x="17176" y="14009"/>
                  <a:pt x="18280" y="14553"/>
                </a:cubicBezTo>
                <a:cubicBezTo>
                  <a:pt x="20645" y="15796"/>
                  <a:pt x="21512" y="16884"/>
                  <a:pt x="21433" y="19681"/>
                </a:cubicBezTo>
                <a:cubicBezTo>
                  <a:pt x="14338" y="19992"/>
                  <a:pt x="7322" y="19914"/>
                  <a:pt x="227" y="19914"/>
                </a:cubicBezTo>
                <a:cubicBezTo>
                  <a:pt x="149" y="19914"/>
                  <a:pt x="149" y="19914"/>
                  <a:pt x="70" y="19914"/>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4098" name="Picture 2"/>
          <p:cNvPicPr>
            <a:picLocks noChangeAspect="1" noChangeArrowheads="1"/>
          </p:cNvPicPr>
          <p:nvPr/>
        </p:nvPicPr>
        <p:blipFill>
          <a:blip r:embed="rId7" cstate="print"/>
          <a:srcRect/>
          <a:stretch>
            <a:fillRect/>
          </a:stretch>
        </p:blipFill>
        <p:spPr bwMode="auto">
          <a:xfrm>
            <a:off x="1752311" y="6045059"/>
            <a:ext cx="5562889" cy="431942"/>
          </a:xfrm>
          <a:prstGeom prst="rect">
            <a:avLst/>
          </a:prstGeom>
          <a:noFill/>
          <a:ln w="9525">
            <a:noFill/>
            <a:miter lim="800000"/>
            <a:headEnd/>
            <a:tailEnd/>
          </a:ln>
        </p:spPr>
      </p:pic>
      <p:sp>
        <p:nvSpPr>
          <p:cNvPr id="28" name="Rectangle 27"/>
          <p:cNvSpPr/>
          <p:nvPr/>
        </p:nvSpPr>
        <p:spPr>
          <a:xfrm>
            <a:off x="0" y="3886200"/>
            <a:ext cx="1905000" cy="523216"/>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smtClean="0">
                <a:solidFill>
                  <a:srgbClr val="7030A0"/>
                </a:solidFill>
              </a:rPr>
              <a:t>点击</a:t>
            </a:r>
            <a:r>
              <a:rPr lang="en-US" sz="1400" b="1" dirty="0" smtClean="0">
                <a:solidFill>
                  <a:srgbClr val="7030A0"/>
                </a:solidFill>
              </a:rPr>
              <a:t>“</a:t>
            </a:r>
            <a:r>
              <a:rPr lang="en-US" sz="1400" b="1" dirty="0" err="1" smtClean="0">
                <a:solidFill>
                  <a:srgbClr val="7030A0"/>
                </a:solidFill>
              </a:rPr>
              <a:t>Tarceva</a:t>
            </a:r>
            <a:r>
              <a:rPr lang="en-US" sz="1400" b="1" dirty="0" smtClean="0">
                <a:solidFill>
                  <a:srgbClr val="7030A0"/>
                </a:solidFill>
              </a:rPr>
              <a:t> 150 mgs” </a:t>
            </a:r>
            <a:r>
              <a:rPr lang="en-US" sz="1400" b="1" dirty="0" smtClean="0">
                <a:solidFill>
                  <a:srgbClr val="7030A0"/>
                </a:solidFill>
                <a:sym typeface="Wingdings" pitchFamily="2" charset="2"/>
              </a:rPr>
              <a:t></a:t>
            </a:r>
            <a:r>
              <a:rPr lang="en-US" sz="1400" b="1" dirty="0" smtClean="0">
                <a:solidFill>
                  <a:srgbClr val="7030A0"/>
                </a:solidFill>
              </a:rPr>
              <a:t> </a:t>
            </a:r>
            <a:endParaRPr lang="en-US" sz="1400" dirty="0">
              <a:solidFill>
                <a:srgbClr val="7030A0"/>
              </a:solidFill>
            </a:endParaRPr>
          </a:p>
        </p:txBody>
      </p:sp>
      <p:sp>
        <p:nvSpPr>
          <p:cNvPr id="29" name="Rectangle 28">
            <a:hlinkClick r:id="rId8" action="ppaction://hlinksldjump"/>
          </p:cNvPr>
          <p:cNvSpPr/>
          <p:nvPr/>
        </p:nvSpPr>
        <p:spPr>
          <a:xfrm>
            <a:off x="2743200" y="3897868"/>
            <a:ext cx="1747979" cy="369332"/>
          </a:xfrm>
          <a:prstGeom prst="rect">
            <a:avLst/>
          </a:prstGeom>
        </p:spPr>
        <p:txBody>
          <a:bodyPr wrap="none">
            <a:spAutoFit/>
          </a:bodyPr>
          <a:lstStyle/>
          <a:p>
            <a:r>
              <a:rPr lang="en-US" b="1" dirty="0" err="1" smtClean="0">
                <a:solidFill>
                  <a:srgbClr val="0000FF"/>
                </a:solidFill>
              </a:rPr>
              <a:t>Tarceva</a:t>
            </a:r>
            <a:r>
              <a:rPr lang="en-US" b="1" dirty="0" smtClean="0">
                <a:solidFill>
                  <a:srgbClr val="0000FF"/>
                </a:solidFill>
              </a:rPr>
              <a:t> 150 mgs</a:t>
            </a:r>
            <a:endParaRPr lang="en-US" dirty="0">
              <a:solidFill>
                <a:srgbClr val="0000FF"/>
              </a:solidFill>
            </a:endParaRPr>
          </a:p>
        </p:txBody>
      </p:sp>
      <p:sp>
        <p:nvSpPr>
          <p:cNvPr id="30" name="Rectangle 29"/>
          <p:cNvSpPr/>
          <p:nvPr/>
        </p:nvSpPr>
        <p:spPr>
          <a:xfrm>
            <a:off x="7391400" y="2438400"/>
            <a:ext cx="1752600" cy="954103"/>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smtClean="0">
                <a:solidFill>
                  <a:srgbClr val="7030A0"/>
                </a:solidFill>
              </a:rPr>
              <a:t>用户必须登入才能回复。如果没有登入，点击回复会弹到注册页面。</a:t>
            </a:r>
            <a:endParaRPr lang="en-US" sz="1400" dirty="0">
              <a:solidFill>
                <a:srgbClr val="7030A0"/>
              </a:solidFill>
            </a:endParaRPr>
          </a:p>
        </p:txBody>
      </p:sp>
    </p:spTree>
    <p:extLst>
      <p:ext uri="{BB962C8B-B14F-4D97-AF65-F5344CB8AC3E}">
        <p14:creationId xmlns:p14="http://schemas.microsoft.com/office/powerpoint/2010/main" xmlns="" val="1661523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40" name="Rectangle 39"/>
          <p:cNvSpPr/>
          <p:nvPr/>
        </p:nvSpPr>
        <p:spPr>
          <a:xfrm>
            <a:off x="3333171" y="990600"/>
            <a:ext cx="1924629" cy="400110"/>
          </a:xfrm>
          <a:prstGeom prst="rect">
            <a:avLst/>
          </a:prstGeom>
        </p:spPr>
        <p:txBody>
          <a:bodyPr wrap="none">
            <a:spAutoFit/>
          </a:bodyPr>
          <a:lstStyle/>
          <a:p>
            <a:r>
              <a:rPr lang="en-US" sz="2000" b="1" u="sng" dirty="0" err="1" smtClean="0"/>
              <a:t>Tarceva</a:t>
            </a:r>
            <a:r>
              <a:rPr lang="en-US" sz="2000" b="1" u="sng" dirty="0" smtClean="0"/>
              <a:t> 150 mgs</a:t>
            </a:r>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6" cstate="print"/>
          <a:srcRect/>
          <a:stretch>
            <a:fillRect/>
          </a:stretch>
        </p:blipFill>
        <p:spPr bwMode="auto">
          <a:xfrm>
            <a:off x="1600200" y="2286000"/>
            <a:ext cx="1085850" cy="3581400"/>
          </a:xfrm>
          <a:prstGeom prst="rect">
            <a:avLst/>
          </a:prstGeom>
          <a:noFill/>
          <a:ln w="9525">
            <a:noFill/>
            <a:miter lim="800000"/>
            <a:headEnd/>
            <a:tailEnd/>
          </a:ln>
        </p:spPr>
      </p:pic>
      <p:pic>
        <p:nvPicPr>
          <p:cNvPr id="5124" name="Picture 4"/>
          <p:cNvPicPr>
            <a:picLocks noChangeAspect="1" noChangeArrowheads="1"/>
          </p:cNvPicPr>
          <p:nvPr/>
        </p:nvPicPr>
        <p:blipFill>
          <a:blip r:embed="rId7" cstate="print"/>
          <a:srcRect/>
          <a:stretch>
            <a:fillRect/>
          </a:stretch>
        </p:blipFill>
        <p:spPr bwMode="auto">
          <a:xfrm>
            <a:off x="2667000" y="2286000"/>
            <a:ext cx="4648200" cy="3548063"/>
          </a:xfrm>
          <a:prstGeom prst="rect">
            <a:avLst/>
          </a:prstGeom>
          <a:noFill/>
          <a:ln w="9525">
            <a:noFill/>
            <a:miter lim="800000"/>
            <a:headEnd/>
            <a:tailEnd/>
          </a:ln>
        </p:spPr>
      </p:pic>
      <p:pic>
        <p:nvPicPr>
          <p:cNvPr id="5125" name="Picture 5"/>
          <p:cNvPicPr>
            <a:picLocks noChangeAspect="1" noChangeArrowheads="1"/>
          </p:cNvPicPr>
          <p:nvPr/>
        </p:nvPicPr>
        <p:blipFill>
          <a:blip r:embed="rId8" cstate="print"/>
          <a:srcRect/>
          <a:stretch>
            <a:fillRect/>
          </a:stretch>
        </p:blipFill>
        <p:spPr bwMode="auto">
          <a:xfrm>
            <a:off x="1600200" y="1828800"/>
            <a:ext cx="2971800" cy="352425"/>
          </a:xfrm>
          <a:prstGeom prst="rect">
            <a:avLst/>
          </a:prstGeom>
          <a:noFill/>
          <a:ln w="9525">
            <a:noFill/>
            <a:miter lim="800000"/>
            <a:headEnd/>
            <a:tailEnd/>
          </a:ln>
        </p:spPr>
      </p:pic>
      <p:sp>
        <p:nvSpPr>
          <p:cNvPr id="22" name="AutoShape 2">
            <a:hlinkClick r:id="rId9" action="ppaction://hlinksldjump"/>
          </p:cNvPr>
          <p:cNvSpPr>
            <a:spLocks/>
          </p:cNvSpPr>
          <p:nvPr/>
        </p:nvSpPr>
        <p:spPr bwMode="auto">
          <a:xfrm>
            <a:off x="5638800" y="1447800"/>
            <a:ext cx="1736725"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rgbClr val="0000FF"/>
            </a:solidFill>
            <a:prstDash val="solid"/>
            <a:miter lim="800000"/>
            <a:headEnd type="none" w="med" len="med"/>
            <a:tailEnd type="none" w="med" len="med"/>
          </a:ln>
        </p:spPr>
        <p:txBody>
          <a:bodyPr lIns="0" tIns="0" rIns="0" bIns="0"/>
          <a:lstStyle/>
          <a:p>
            <a:pPr algn="ctr"/>
            <a:r>
              <a:rPr lang="zh-CN" altLang="en-US" sz="1400" dirty="0" smtClean="0"/>
              <a:t>上传</a:t>
            </a:r>
            <a:endParaRPr lang="en-US" sz="1400" dirty="0"/>
          </a:p>
        </p:txBody>
      </p:sp>
      <p:sp>
        <p:nvSpPr>
          <p:cNvPr id="24" name="AutoShape 2"/>
          <p:cNvSpPr>
            <a:spLocks/>
          </p:cNvSpPr>
          <p:nvPr/>
        </p:nvSpPr>
        <p:spPr bwMode="auto">
          <a:xfrm>
            <a:off x="3048000" y="1447800"/>
            <a:ext cx="2514600"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bg1">
                <a:lumMod val="65000"/>
              </a:schemeClr>
            </a:solidFill>
            <a:prstDash val="solid"/>
            <a:miter lim="800000"/>
            <a:headEnd type="none" w="med" len="med"/>
            <a:tailEnd type="none" w="med" len="med"/>
          </a:ln>
        </p:spPr>
        <p:txBody>
          <a:bodyPr lIns="0" tIns="0" rIns="0" bIns="0"/>
          <a:lstStyle/>
          <a:p>
            <a:pPr algn="ctr"/>
            <a:r>
              <a:rPr lang="zh-CN" altLang="en-US" sz="1400" dirty="0" smtClean="0">
                <a:solidFill>
                  <a:schemeClr val="bg1">
                    <a:lumMod val="50000"/>
                  </a:schemeClr>
                </a:solidFill>
              </a:rPr>
              <a:t>查看网上讨论</a:t>
            </a:r>
            <a:endParaRPr lang="en-US" sz="1400" dirty="0">
              <a:solidFill>
                <a:schemeClr val="bg1">
                  <a:lumMod val="50000"/>
                </a:schemeClr>
              </a:solidFill>
            </a:endParaRPr>
          </a:p>
        </p:txBody>
      </p:sp>
      <p:sp>
        <p:nvSpPr>
          <p:cNvPr id="25" name="Rectangle 24"/>
          <p:cNvSpPr/>
          <p:nvPr/>
        </p:nvSpPr>
        <p:spPr>
          <a:xfrm>
            <a:off x="7391400" y="1371600"/>
            <a:ext cx="1752600" cy="523216"/>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smtClean="0">
                <a:solidFill>
                  <a:srgbClr val="7030A0"/>
                </a:solidFill>
              </a:rPr>
              <a:t>用户必须登入才能回复</a:t>
            </a:r>
            <a:endParaRPr lang="en-US" sz="1400" dirty="0">
              <a:solidFill>
                <a:srgbClr val="7030A0"/>
              </a:solidFill>
            </a:endParaRPr>
          </a:p>
        </p:txBody>
      </p:sp>
      <p:sp>
        <p:nvSpPr>
          <p:cNvPr id="26" name="Rectangle 25"/>
          <p:cNvSpPr/>
          <p:nvPr/>
        </p:nvSpPr>
        <p:spPr>
          <a:xfrm>
            <a:off x="0" y="2971800"/>
            <a:ext cx="1752600" cy="954103"/>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smtClean="0">
                <a:solidFill>
                  <a:srgbClr val="7030A0"/>
                </a:solidFill>
              </a:rPr>
              <a:t>添加好友，私密回复，或者好友人脉会出现在第二版本</a:t>
            </a:r>
            <a:endParaRPr lang="en-US" sz="1400" dirty="0">
              <a:solidFill>
                <a:srgbClr val="7030A0"/>
              </a:solidFill>
            </a:endParaRPr>
          </a:p>
        </p:txBody>
      </p:sp>
      <p:sp>
        <p:nvSpPr>
          <p:cNvPr id="27" name="Rounded Rectangle 26">
            <a:hlinkClick r:id="rId10" action="ppaction://hlinksldjump"/>
          </p:cNvPr>
          <p:cNvSpPr/>
          <p:nvPr/>
        </p:nvSpPr>
        <p:spPr>
          <a:xfrm>
            <a:off x="1600200" y="3962400"/>
            <a:ext cx="1066800" cy="304800"/>
          </a:xfrm>
          <a:prstGeom prst="roundRect">
            <a:avLst/>
          </a:prstGeom>
          <a:solidFill>
            <a:schemeClr val="bg2">
              <a:alpha val="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00200" y="4343400"/>
            <a:ext cx="1066800" cy="3048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9" name="Rounded Rectangle 28"/>
          <p:cNvSpPr/>
          <p:nvPr/>
        </p:nvSpPr>
        <p:spPr>
          <a:xfrm>
            <a:off x="1600200" y="3581400"/>
            <a:ext cx="1066800" cy="3048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0" name="Rounded Rectangle 29"/>
          <p:cNvSpPr/>
          <p:nvPr/>
        </p:nvSpPr>
        <p:spPr>
          <a:xfrm>
            <a:off x="1600200" y="3200400"/>
            <a:ext cx="1066800" cy="30480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2" name="Rounded Rectangle 31">
            <a:hlinkClick r:id="rId11" action="ppaction://hlinksldjump"/>
          </p:cNvPr>
          <p:cNvSpPr/>
          <p:nvPr/>
        </p:nvSpPr>
        <p:spPr>
          <a:xfrm>
            <a:off x="1600200" y="4724400"/>
            <a:ext cx="1066800" cy="304800"/>
          </a:xfrm>
          <a:prstGeom prst="roundRect">
            <a:avLst/>
          </a:prstGeom>
          <a:solidFill>
            <a:schemeClr val="bg2">
              <a:alpha val="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1219200"/>
            <a:ext cx="1752600" cy="738660"/>
          </a:xfrm>
          <a:prstGeom prst="rect">
            <a:avLst/>
          </a:prstGeom>
        </p:spPr>
        <p:txBody>
          <a:bodyPr wrap="square" lIns="91435" tIns="45718" rIns="91435" bIns="45718">
            <a:spAutoFit/>
          </a:bodyPr>
          <a:lstStyle/>
          <a:p>
            <a:r>
              <a:rPr lang="en-US" sz="1400" b="1" dirty="0" smtClean="0">
                <a:solidFill>
                  <a:srgbClr val="7030A0"/>
                </a:solidFill>
              </a:rPr>
              <a:t>&gt;&gt; </a:t>
            </a:r>
            <a:r>
              <a:rPr lang="zh-CN" altLang="en-US" sz="1400" b="1" dirty="0" smtClean="0">
                <a:solidFill>
                  <a:srgbClr val="7030A0"/>
                </a:solidFill>
              </a:rPr>
              <a:t>查看所有肺癌讨论会出现在第二版本</a:t>
            </a:r>
            <a:endParaRPr lang="en-US" sz="1400" dirty="0">
              <a:solidFill>
                <a:srgbClr val="7030A0"/>
              </a:solidFill>
            </a:endParaRPr>
          </a:p>
        </p:txBody>
      </p:sp>
      <p:sp>
        <p:nvSpPr>
          <p:cNvPr id="35" name="Rounded Rectangle 34">
            <a:hlinkClick r:id="rId12" action="ppaction://hlinksldjump"/>
          </p:cNvPr>
          <p:cNvSpPr/>
          <p:nvPr/>
        </p:nvSpPr>
        <p:spPr>
          <a:xfrm>
            <a:off x="3200400" y="5486400"/>
            <a:ext cx="838200" cy="304800"/>
          </a:xfrm>
          <a:prstGeom prst="roundRect">
            <a:avLst/>
          </a:prstGeom>
          <a:solidFill>
            <a:schemeClr val="bg2">
              <a:alpha val="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hlinkClick r:id="rId12" action="ppaction://hlinksldjump"/>
          </p:cNvPr>
          <p:cNvSpPr/>
          <p:nvPr/>
        </p:nvSpPr>
        <p:spPr>
          <a:xfrm>
            <a:off x="6858000" y="2590800"/>
            <a:ext cx="609600" cy="304800"/>
          </a:xfrm>
          <a:prstGeom prst="roundRect">
            <a:avLst/>
          </a:prstGeom>
          <a:solidFill>
            <a:schemeClr val="bg2">
              <a:alpha val="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0" y="0"/>
            <a:ext cx="16002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16. </a:t>
            </a:r>
          </a:p>
          <a:p>
            <a:r>
              <a:rPr lang="zh-CN" altLang="en-US" sz="1400" b="1" dirty="0" smtClean="0">
                <a:solidFill>
                  <a:srgbClr val="7030A0"/>
                </a:solidFill>
              </a:rPr>
              <a:t>论坛</a:t>
            </a:r>
            <a:endParaRPr lang="en-US" sz="1400" dirty="0">
              <a:solidFill>
                <a:srgbClr val="7030A0"/>
              </a:solidFill>
            </a:endParaRPr>
          </a:p>
        </p:txBody>
      </p:sp>
    </p:spTree>
    <p:extLst>
      <p:ext uri="{BB962C8B-B14F-4D97-AF65-F5344CB8AC3E}">
        <p14:creationId xmlns:p14="http://schemas.microsoft.com/office/powerpoint/2010/main" xmlns="" val="2179603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600200" cy="307773"/>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17. </a:t>
            </a:r>
            <a:r>
              <a:rPr lang="zh-CN" altLang="en-US" sz="1400" b="1" dirty="0" smtClean="0">
                <a:solidFill>
                  <a:srgbClr val="7030A0"/>
                </a:solidFill>
              </a:rPr>
              <a:t>报告滥用</a:t>
            </a:r>
            <a:endParaRPr lang="en-US" sz="1400" dirty="0">
              <a:solidFill>
                <a:srgbClr val="7030A0"/>
              </a:solidFill>
            </a:endParaRPr>
          </a:p>
        </p:txBody>
      </p:sp>
      <p:sp>
        <p:nvSpPr>
          <p:cNvPr id="40" name="Rectangle 39"/>
          <p:cNvSpPr/>
          <p:nvPr/>
        </p:nvSpPr>
        <p:spPr>
          <a:xfrm>
            <a:off x="3333171" y="990600"/>
            <a:ext cx="1924629" cy="400110"/>
          </a:xfrm>
          <a:prstGeom prst="rect">
            <a:avLst/>
          </a:prstGeom>
        </p:spPr>
        <p:txBody>
          <a:bodyPr wrap="none">
            <a:spAutoFit/>
          </a:bodyPr>
          <a:lstStyle/>
          <a:p>
            <a:r>
              <a:rPr lang="en-US" sz="2000" b="1" u="sng" dirty="0" err="1" smtClean="0"/>
              <a:t>Tarceva</a:t>
            </a:r>
            <a:r>
              <a:rPr lang="en-US" sz="2000" b="1" u="sng" dirty="0" smtClean="0"/>
              <a:t> 150 mgs</a:t>
            </a:r>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6" cstate="print"/>
          <a:srcRect/>
          <a:stretch>
            <a:fillRect/>
          </a:stretch>
        </p:blipFill>
        <p:spPr bwMode="auto">
          <a:xfrm>
            <a:off x="1600200" y="2286000"/>
            <a:ext cx="1085850" cy="3581400"/>
          </a:xfrm>
          <a:prstGeom prst="rect">
            <a:avLst/>
          </a:prstGeom>
          <a:noFill/>
          <a:ln w="9525">
            <a:noFill/>
            <a:miter lim="800000"/>
            <a:headEnd/>
            <a:tailEnd/>
          </a:ln>
        </p:spPr>
      </p:pic>
      <p:pic>
        <p:nvPicPr>
          <p:cNvPr id="5124" name="Picture 4"/>
          <p:cNvPicPr>
            <a:picLocks noChangeAspect="1" noChangeArrowheads="1"/>
          </p:cNvPicPr>
          <p:nvPr/>
        </p:nvPicPr>
        <p:blipFill>
          <a:blip r:embed="rId7" cstate="print"/>
          <a:srcRect/>
          <a:stretch>
            <a:fillRect/>
          </a:stretch>
        </p:blipFill>
        <p:spPr bwMode="auto">
          <a:xfrm>
            <a:off x="2667000" y="2286000"/>
            <a:ext cx="4648200" cy="3548063"/>
          </a:xfrm>
          <a:prstGeom prst="rect">
            <a:avLst/>
          </a:prstGeom>
          <a:noFill/>
          <a:ln w="9525">
            <a:noFill/>
            <a:miter lim="800000"/>
            <a:headEnd/>
            <a:tailEnd/>
          </a:ln>
        </p:spPr>
      </p:pic>
      <p:pic>
        <p:nvPicPr>
          <p:cNvPr id="5125" name="Picture 5"/>
          <p:cNvPicPr>
            <a:picLocks noChangeAspect="1" noChangeArrowheads="1"/>
          </p:cNvPicPr>
          <p:nvPr/>
        </p:nvPicPr>
        <p:blipFill>
          <a:blip r:embed="rId8" cstate="print"/>
          <a:srcRect/>
          <a:stretch>
            <a:fillRect/>
          </a:stretch>
        </p:blipFill>
        <p:spPr bwMode="auto">
          <a:xfrm>
            <a:off x="1600200" y="1828800"/>
            <a:ext cx="2971800" cy="352425"/>
          </a:xfrm>
          <a:prstGeom prst="rect">
            <a:avLst/>
          </a:prstGeom>
          <a:noFill/>
          <a:ln w="9525">
            <a:noFill/>
            <a:miter lim="800000"/>
            <a:headEnd/>
            <a:tailEnd/>
          </a:ln>
        </p:spPr>
      </p:pic>
      <p:sp>
        <p:nvSpPr>
          <p:cNvPr id="22" name="AutoShape 2"/>
          <p:cNvSpPr>
            <a:spLocks/>
          </p:cNvSpPr>
          <p:nvPr/>
        </p:nvSpPr>
        <p:spPr bwMode="auto">
          <a:xfrm>
            <a:off x="5638800" y="1447800"/>
            <a:ext cx="1736725"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zh-CN" altLang="en-US" sz="1400" dirty="0" smtClean="0"/>
              <a:t>上传一个新的主题</a:t>
            </a:r>
            <a:endParaRPr lang="en-US" sz="1400" dirty="0"/>
          </a:p>
        </p:txBody>
      </p:sp>
      <p:sp>
        <p:nvSpPr>
          <p:cNvPr id="24" name="AutoShape 2"/>
          <p:cNvSpPr>
            <a:spLocks/>
          </p:cNvSpPr>
          <p:nvPr/>
        </p:nvSpPr>
        <p:spPr bwMode="auto">
          <a:xfrm>
            <a:off x="3048000" y="1447800"/>
            <a:ext cx="2514600"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zh-CN" altLang="en-US" sz="1400" dirty="0" smtClean="0"/>
              <a:t>查看肺癌讨论</a:t>
            </a:r>
            <a:endParaRPr lang="en-US" sz="1400" dirty="0"/>
          </a:p>
        </p:txBody>
      </p:sp>
      <p:sp>
        <p:nvSpPr>
          <p:cNvPr id="27" name="Rounded Rectangle 26"/>
          <p:cNvSpPr/>
          <p:nvPr/>
        </p:nvSpPr>
        <p:spPr>
          <a:xfrm>
            <a:off x="1600200" y="3962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00200" y="4343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600200" y="3581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600200" y="3200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600200" y="4724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9" cstate="print"/>
          <a:srcRect/>
          <a:stretch>
            <a:fillRect/>
          </a:stretch>
        </p:blipFill>
        <p:spPr bwMode="auto">
          <a:xfrm>
            <a:off x="2109788" y="1662113"/>
            <a:ext cx="4924425" cy="3533775"/>
          </a:xfrm>
          <a:prstGeom prst="rect">
            <a:avLst/>
          </a:prstGeom>
          <a:noFill/>
          <a:ln w="9525">
            <a:noFill/>
            <a:miter lim="800000"/>
            <a:headEnd/>
            <a:tailEnd/>
          </a:ln>
        </p:spPr>
      </p:pic>
      <p:sp>
        <p:nvSpPr>
          <p:cNvPr id="34" name="Rectangle 33">
            <a:hlinkClick r:id="rId10"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smtClean="0">
                <a:solidFill>
                  <a:srgbClr val="0000FF"/>
                </a:solidFill>
                <a:sym typeface="Wingdings" pitchFamily="2" charset="2"/>
              </a:rPr>
              <a:t>往回</a:t>
            </a:r>
            <a:endParaRPr lang="en-US" sz="2000" dirty="0">
              <a:solidFill>
                <a:srgbClr val="0000FF"/>
              </a:solidFill>
            </a:endParaRPr>
          </a:p>
        </p:txBody>
      </p:sp>
    </p:spTree>
    <p:extLst>
      <p:ext uri="{BB962C8B-B14F-4D97-AF65-F5344CB8AC3E}">
        <p14:creationId xmlns:p14="http://schemas.microsoft.com/office/powerpoint/2010/main" xmlns="" val="261631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18.  </a:t>
            </a:r>
            <a:r>
              <a:rPr lang="zh-CN" altLang="en-US" sz="1400" b="1" dirty="0" smtClean="0">
                <a:solidFill>
                  <a:srgbClr val="7030A0"/>
                </a:solidFill>
              </a:rPr>
              <a:t>给一个朋友发邮件</a:t>
            </a:r>
            <a:endParaRPr lang="en-US" sz="1400" dirty="0">
              <a:solidFill>
                <a:srgbClr val="7030A0"/>
              </a:solidFill>
            </a:endParaRPr>
          </a:p>
        </p:txBody>
      </p:sp>
      <p:sp>
        <p:nvSpPr>
          <p:cNvPr id="40" name="Rectangle 39"/>
          <p:cNvSpPr/>
          <p:nvPr/>
        </p:nvSpPr>
        <p:spPr>
          <a:xfrm>
            <a:off x="3333171" y="990600"/>
            <a:ext cx="1924629" cy="400110"/>
          </a:xfrm>
          <a:prstGeom prst="rect">
            <a:avLst/>
          </a:prstGeom>
        </p:spPr>
        <p:txBody>
          <a:bodyPr wrap="none">
            <a:spAutoFit/>
          </a:bodyPr>
          <a:lstStyle/>
          <a:p>
            <a:r>
              <a:rPr lang="en-US" sz="2000" b="1" u="sng" dirty="0" err="1" smtClean="0"/>
              <a:t>Tarceva</a:t>
            </a:r>
            <a:r>
              <a:rPr lang="en-US" sz="2000" b="1" u="sng" dirty="0" smtClean="0"/>
              <a:t> 150 mgs</a:t>
            </a:r>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6" cstate="print"/>
          <a:srcRect/>
          <a:stretch>
            <a:fillRect/>
          </a:stretch>
        </p:blipFill>
        <p:spPr bwMode="auto">
          <a:xfrm>
            <a:off x="1600200" y="2286000"/>
            <a:ext cx="1085850" cy="3581400"/>
          </a:xfrm>
          <a:prstGeom prst="rect">
            <a:avLst/>
          </a:prstGeom>
          <a:noFill/>
          <a:ln w="9525">
            <a:noFill/>
            <a:miter lim="800000"/>
            <a:headEnd/>
            <a:tailEnd/>
          </a:ln>
        </p:spPr>
      </p:pic>
      <p:pic>
        <p:nvPicPr>
          <p:cNvPr id="5124" name="Picture 4"/>
          <p:cNvPicPr>
            <a:picLocks noChangeAspect="1" noChangeArrowheads="1"/>
          </p:cNvPicPr>
          <p:nvPr/>
        </p:nvPicPr>
        <p:blipFill>
          <a:blip r:embed="rId7" cstate="print"/>
          <a:srcRect/>
          <a:stretch>
            <a:fillRect/>
          </a:stretch>
        </p:blipFill>
        <p:spPr bwMode="auto">
          <a:xfrm>
            <a:off x="2667000" y="2286000"/>
            <a:ext cx="4648200" cy="3548063"/>
          </a:xfrm>
          <a:prstGeom prst="rect">
            <a:avLst/>
          </a:prstGeom>
          <a:noFill/>
          <a:ln w="9525">
            <a:noFill/>
            <a:miter lim="800000"/>
            <a:headEnd/>
            <a:tailEnd/>
          </a:ln>
        </p:spPr>
      </p:pic>
      <p:pic>
        <p:nvPicPr>
          <p:cNvPr id="5125" name="Picture 5"/>
          <p:cNvPicPr>
            <a:picLocks noChangeAspect="1" noChangeArrowheads="1"/>
          </p:cNvPicPr>
          <p:nvPr/>
        </p:nvPicPr>
        <p:blipFill>
          <a:blip r:embed="rId8" cstate="print"/>
          <a:srcRect/>
          <a:stretch>
            <a:fillRect/>
          </a:stretch>
        </p:blipFill>
        <p:spPr bwMode="auto">
          <a:xfrm>
            <a:off x="1600200" y="1828800"/>
            <a:ext cx="2971800" cy="352425"/>
          </a:xfrm>
          <a:prstGeom prst="rect">
            <a:avLst/>
          </a:prstGeom>
          <a:noFill/>
          <a:ln w="9525">
            <a:noFill/>
            <a:miter lim="800000"/>
            <a:headEnd/>
            <a:tailEnd/>
          </a:ln>
        </p:spPr>
      </p:pic>
      <p:sp>
        <p:nvSpPr>
          <p:cNvPr id="22" name="AutoShape 2"/>
          <p:cNvSpPr>
            <a:spLocks/>
          </p:cNvSpPr>
          <p:nvPr/>
        </p:nvSpPr>
        <p:spPr bwMode="auto">
          <a:xfrm>
            <a:off x="5638800" y="1447800"/>
            <a:ext cx="1736725"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en-US" sz="1400" dirty="0" smtClean="0"/>
              <a:t>Post a New Discussion</a:t>
            </a:r>
            <a:endParaRPr lang="en-US" sz="1400" dirty="0"/>
          </a:p>
        </p:txBody>
      </p:sp>
      <p:sp>
        <p:nvSpPr>
          <p:cNvPr id="24" name="AutoShape 2"/>
          <p:cNvSpPr>
            <a:spLocks/>
          </p:cNvSpPr>
          <p:nvPr/>
        </p:nvSpPr>
        <p:spPr bwMode="auto">
          <a:xfrm>
            <a:off x="3048000" y="1447800"/>
            <a:ext cx="2514600"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en-US" sz="1400" dirty="0" smtClean="0"/>
              <a:t>View all Lung Cancer Discussions</a:t>
            </a:r>
            <a:endParaRPr lang="en-US" sz="1400" dirty="0"/>
          </a:p>
        </p:txBody>
      </p:sp>
      <p:sp>
        <p:nvSpPr>
          <p:cNvPr id="27" name="Rounded Rectangle 26"/>
          <p:cNvSpPr/>
          <p:nvPr/>
        </p:nvSpPr>
        <p:spPr>
          <a:xfrm>
            <a:off x="1600200" y="3962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00200" y="4343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600200" y="3581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600200" y="3200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600200" y="47244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9" cstate="print"/>
          <a:srcRect/>
          <a:stretch>
            <a:fillRect/>
          </a:stretch>
        </p:blipFill>
        <p:spPr bwMode="auto">
          <a:xfrm>
            <a:off x="1600200" y="1219200"/>
            <a:ext cx="5815972" cy="4667250"/>
          </a:xfrm>
          <a:prstGeom prst="rect">
            <a:avLst/>
          </a:prstGeom>
          <a:noFill/>
          <a:ln w="25400">
            <a:solidFill>
              <a:schemeClr val="accent1"/>
            </a:solidFill>
            <a:miter lim="800000"/>
            <a:headEnd/>
            <a:tailEnd/>
          </a:ln>
        </p:spPr>
      </p:pic>
      <p:sp>
        <p:nvSpPr>
          <p:cNvPr id="34" name="Rectangle 33">
            <a:hlinkClick r:id="rId10"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smtClean="0">
                <a:solidFill>
                  <a:srgbClr val="0000FF"/>
                </a:solidFill>
                <a:sym typeface="Wingdings" pitchFamily="2" charset="2"/>
              </a:rPr>
              <a:t>往后</a:t>
            </a:r>
            <a:endParaRPr lang="en-US" sz="2000" dirty="0">
              <a:solidFill>
                <a:srgbClr val="0000FF"/>
              </a:solidFill>
            </a:endParaRPr>
          </a:p>
        </p:txBody>
      </p:sp>
    </p:spTree>
    <p:extLst>
      <p:ext uri="{BB962C8B-B14F-4D97-AF65-F5344CB8AC3E}">
        <p14:creationId xmlns:p14="http://schemas.microsoft.com/office/powerpoint/2010/main" xmlns="" val="1878883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85750"/>
            <a:ext cx="3886200" cy="307773"/>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19. </a:t>
            </a:r>
            <a:r>
              <a:rPr lang="zh-CN" altLang="en-US" sz="1400" b="1" dirty="0" smtClean="0">
                <a:solidFill>
                  <a:srgbClr val="7030A0"/>
                </a:solidFill>
              </a:rPr>
              <a:t>回复</a:t>
            </a:r>
            <a:endParaRPr lang="en-US" sz="1400" dirty="0">
              <a:solidFill>
                <a:srgbClr val="7030A0"/>
              </a:solidFill>
            </a:endParaRPr>
          </a:p>
        </p:txBody>
      </p:sp>
      <p:sp>
        <p:nvSpPr>
          <p:cNvPr id="40" name="Rectangle 39"/>
          <p:cNvSpPr/>
          <p:nvPr/>
        </p:nvSpPr>
        <p:spPr>
          <a:xfrm>
            <a:off x="3276600" y="990600"/>
            <a:ext cx="697627" cy="400110"/>
          </a:xfrm>
          <a:prstGeom prst="rect">
            <a:avLst/>
          </a:prstGeom>
        </p:spPr>
        <p:txBody>
          <a:bodyPr wrap="none">
            <a:spAutoFit/>
          </a:bodyPr>
          <a:lstStyle/>
          <a:p>
            <a:r>
              <a:rPr lang="zh-CN" altLang="en-US" sz="2000" b="1" u="sng" dirty="0" smtClean="0"/>
              <a:t>回复</a:t>
            </a:r>
            <a:endParaRPr lang="en-US" sz="2000" b="1" u="sng" dirty="0" smtClean="0"/>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nvGraphicFramePr>
        <p:xfrm>
          <a:off x="1676400" y="2209801"/>
          <a:ext cx="5334000" cy="1676399"/>
        </p:xfrm>
        <a:graphic>
          <a:graphicData uri="http://schemas.openxmlformats.org/drawingml/2006/table">
            <a:tbl>
              <a:tblPr firstRow="1" bandRow="1">
                <a:tableStyleId>{5940675A-B579-460E-94D1-54222C63F5DA}</a:tableStyleId>
              </a:tblPr>
              <a:tblGrid>
                <a:gridCol w="5334000"/>
              </a:tblGrid>
              <a:tr h="457200">
                <a:tc>
                  <a:txBody>
                    <a:bodyPr/>
                    <a:lstStyle/>
                    <a:p>
                      <a:endParaRPr lang="en-US" dirty="0"/>
                    </a:p>
                  </a:txBody>
                  <a:tcPr>
                    <a:solidFill>
                      <a:schemeClr val="bg2"/>
                    </a:solidFill>
                  </a:tcPr>
                </a:tc>
              </a:tr>
              <a:tr h="1219199">
                <a:tc>
                  <a:txBody>
                    <a:bodyPr/>
                    <a:lstStyle/>
                    <a:p>
                      <a:endParaRPr lang="en-US" sz="1600" u="sng" dirty="0">
                        <a:solidFill>
                          <a:schemeClr val="tx1"/>
                        </a:solidFill>
                      </a:endParaRPr>
                    </a:p>
                  </a:txBody>
                  <a:tcPr/>
                </a:tc>
              </a:tr>
            </a:tbl>
          </a:graphicData>
        </a:graphic>
      </p:graphicFrame>
      <p:sp>
        <p:nvSpPr>
          <p:cNvPr id="28" name="Rectangle 27"/>
          <p:cNvSpPr/>
          <p:nvPr/>
        </p:nvSpPr>
        <p:spPr>
          <a:xfrm>
            <a:off x="1676400" y="1524000"/>
            <a:ext cx="766255" cy="400110"/>
          </a:xfrm>
          <a:prstGeom prst="rect">
            <a:avLst/>
          </a:prstGeom>
        </p:spPr>
        <p:txBody>
          <a:bodyPr wrap="none">
            <a:spAutoFit/>
          </a:bodyPr>
          <a:lstStyle/>
          <a:p>
            <a:r>
              <a:rPr lang="zh-CN" altLang="en-US" sz="2000" dirty="0" smtClean="0"/>
              <a:t>主题</a:t>
            </a:r>
            <a:r>
              <a:rPr lang="en-US" sz="2000" dirty="0" smtClean="0"/>
              <a:t>:</a:t>
            </a:r>
          </a:p>
        </p:txBody>
      </p:sp>
      <p:sp>
        <p:nvSpPr>
          <p:cNvPr id="29" name="Rectangle 28"/>
          <p:cNvSpPr/>
          <p:nvPr/>
        </p:nvSpPr>
        <p:spPr>
          <a:xfrm>
            <a:off x="2743200" y="1524000"/>
            <a:ext cx="3657600" cy="400110"/>
          </a:xfrm>
          <a:prstGeom prst="rect">
            <a:avLst/>
          </a:prstGeom>
          <a:ln>
            <a:solidFill>
              <a:schemeClr val="tx1"/>
            </a:solidFill>
          </a:ln>
        </p:spPr>
        <p:txBody>
          <a:bodyPr wrap="square">
            <a:spAutoFit/>
          </a:bodyPr>
          <a:lstStyle/>
          <a:p>
            <a:r>
              <a:rPr lang="en-US" sz="2000" dirty="0" smtClean="0"/>
              <a:t>RE: </a:t>
            </a:r>
            <a:r>
              <a:rPr lang="en-US" sz="2000" dirty="0" err="1" smtClean="0"/>
              <a:t>Tarceva</a:t>
            </a:r>
            <a:r>
              <a:rPr lang="en-US" sz="2000" dirty="0" smtClean="0"/>
              <a:t> 150 mgs</a:t>
            </a:r>
          </a:p>
        </p:txBody>
      </p:sp>
      <p:pic>
        <p:nvPicPr>
          <p:cNvPr id="9218" name="Picture 2"/>
          <p:cNvPicPr>
            <a:picLocks noChangeAspect="1" noChangeArrowheads="1"/>
          </p:cNvPicPr>
          <p:nvPr/>
        </p:nvPicPr>
        <p:blipFill>
          <a:blip r:embed="rId6" cstate="print"/>
          <a:srcRect/>
          <a:stretch>
            <a:fillRect/>
          </a:stretch>
        </p:blipFill>
        <p:spPr bwMode="auto">
          <a:xfrm>
            <a:off x="1830386" y="2286000"/>
            <a:ext cx="912814" cy="357188"/>
          </a:xfrm>
          <a:prstGeom prst="rect">
            <a:avLst/>
          </a:prstGeom>
          <a:noFill/>
          <a:ln w="9525">
            <a:noFill/>
            <a:miter lim="800000"/>
            <a:headEnd/>
            <a:tailEnd/>
          </a:ln>
        </p:spPr>
      </p:pic>
      <p:sp>
        <p:nvSpPr>
          <p:cNvPr id="30" name="AutoShape 2"/>
          <p:cNvSpPr>
            <a:spLocks/>
          </p:cNvSpPr>
          <p:nvPr/>
        </p:nvSpPr>
        <p:spPr bwMode="auto">
          <a:xfrm>
            <a:off x="5562600" y="4724400"/>
            <a:ext cx="1431925"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zh-CN" altLang="en-US" sz="1400" dirty="0" smtClean="0"/>
              <a:t>上传信息</a:t>
            </a:r>
            <a:endParaRPr lang="en-US" sz="1400" dirty="0"/>
          </a:p>
        </p:txBody>
      </p:sp>
      <p:sp>
        <p:nvSpPr>
          <p:cNvPr id="32" name="AutoShape 19"/>
          <p:cNvSpPr>
            <a:spLocks/>
          </p:cNvSpPr>
          <p:nvPr/>
        </p:nvSpPr>
        <p:spPr bwMode="auto">
          <a:xfrm>
            <a:off x="1893887" y="3962400"/>
            <a:ext cx="315913" cy="327025"/>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4" name="AutoShape 27"/>
          <p:cNvSpPr>
            <a:spLocks/>
          </p:cNvSpPr>
          <p:nvPr/>
        </p:nvSpPr>
        <p:spPr bwMode="auto">
          <a:xfrm>
            <a:off x="1957387" y="4038600"/>
            <a:ext cx="200025" cy="134938"/>
          </a:xfrm>
          <a:custGeom>
            <a:avLst/>
            <a:gdLst>
              <a:gd name="T0" fmla="*/ 10800 w 21600"/>
              <a:gd name="T1" fmla="*/ 10800 h 13389"/>
            </a:gdLst>
            <a:ahLst/>
            <a:cxnLst>
              <a:cxn ang="0">
                <a:pos x="T0" y="T1"/>
              </a:cxn>
            </a:cxnLst>
            <a:rect l="0" t="0" r="r" b="b"/>
            <a:pathLst>
              <a:path w="21600" h="13389">
                <a:moveTo>
                  <a:pt x="0" y="8765"/>
                </a:moveTo>
                <a:cubicBezTo>
                  <a:pt x="4114" y="21600"/>
                  <a:pt x="16800" y="4070"/>
                  <a:pt x="21600"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5" name="Rectangle 34"/>
          <p:cNvSpPr/>
          <p:nvPr/>
        </p:nvSpPr>
        <p:spPr>
          <a:xfrm>
            <a:off x="2286000" y="3886200"/>
            <a:ext cx="4572000" cy="338554"/>
          </a:xfrm>
          <a:prstGeom prst="rect">
            <a:avLst/>
          </a:prstGeom>
        </p:spPr>
        <p:txBody>
          <a:bodyPr wrap="square">
            <a:spAutoFit/>
          </a:bodyPr>
          <a:lstStyle/>
          <a:p>
            <a:r>
              <a:rPr lang="zh-CN" altLang="en-US" sz="1600" dirty="0" smtClean="0"/>
              <a:t>提示我当有人给我留言</a:t>
            </a:r>
            <a:endParaRPr lang="en-US" sz="1600" dirty="0" smtClean="0"/>
          </a:p>
        </p:txBody>
      </p:sp>
      <p:sp>
        <p:nvSpPr>
          <p:cNvPr id="36" name="Rectangle 35"/>
          <p:cNvSpPr/>
          <p:nvPr/>
        </p:nvSpPr>
        <p:spPr>
          <a:xfrm>
            <a:off x="2286000" y="4309646"/>
            <a:ext cx="4572000" cy="338554"/>
          </a:xfrm>
          <a:prstGeom prst="rect">
            <a:avLst/>
          </a:prstGeom>
        </p:spPr>
        <p:txBody>
          <a:bodyPr wrap="square">
            <a:spAutoFit/>
          </a:bodyPr>
          <a:lstStyle/>
          <a:p>
            <a:r>
              <a:rPr lang="zh-CN" altLang="en-US" sz="1600" dirty="0" smtClean="0"/>
              <a:t>引用我回答的信息</a:t>
            </a:r>
            <a:endParaRPr lang="en-US" sz="1600" dirty="0" smtClean="0"/>
          </a:p>
        </p:txBody>
      </p:sp>
      <p:sp>
        <p:nvSpPr>
          <p:cNvPr id="37" name="AutoShape 19"/>
          <p:cNvSpPr>
            <a:spLocks/>
          </p:cNvSpPr>
          <p:nvPr/>
        </p:nvSpPr>
        <p:spPr bwMode="auto">
          <a:xfrm>
            <a:off x="1905000" y="4321175"/>
            <a:ext cx="315913" cy="327025"/>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8" name="AutoShape 27"/>
          <p:cNvSpPr>
            <a:spLocks/>
          </p:cNvSpPr>
          <p:nvPr/>
        </p:nvSpPr>
        <p:spPr bwMode="auto">
          <a:xfrm>
            <a:off x="1968500" y="4397375"/>
            <a:ext cx="200025" cy="134938"/>
          </a:xfrm>
          <a:custGeom>
            <a:avLst/>
            <a:gdLst>
              <a:gd name="T0" fmla="*/ 10800 w 21600"/>
              <a:gd name="T1" fmla="*/ 10800 h 13389"/>
            </a:gdLst>
            <a:ahLst/>
            <a:cxnLst>
              <a:cxn ang="0">
                <a:pos x="T0" y="T1"/>
              </a:cxn>
            </a:cxnLst>
            <a:rect l="0" t="0" r="r" b="b"/>
            <a:pathLst>
              <a:path w="21600" h="13389">
                <a:moveTo>
                  <a:pt x="0" y="8765"/>
                </a:moveTo>
                <a:cubicBezTo>
                  <a:pt x="4114" y="21600"/>
                  <a:pt x="16800" y="4070"/>
                  <a:pt x="21600"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 name="Rectangle 38">
            <a:hlinkClick r:id="rId7"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en-US" sz="2000" b="1" dirty="0" smtClean="0">
                <a:solidFill>
                  <a:srgbClr val="0000FF"/>
                </a:solidFill>
              </a:rPr>
              <a:t>BACK</a:t>
            </a:r>
            <a:endParaRPr lang="en-US" sz="2000" dirty="0">
              <a:solidFill>
                <a:srgbClr val="0000FF"/>
              </a:solidFill>
            </a:endParaRPr>
          </a:p>
        </p:txBody>
      </p:sp>
    </p:spTree>
    <p:extLst>
      <p:ext uri="{BB962C8B-B14F-4D97-AF65-F5344CB8AC3E}">
        <p14:creationId xmlns:p14="http://schemas.microsoft.com/office/powerpoint/2010/main" xmlns="" val="2030897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20. </a:t>
            </a:r>
            <a:r>
              <a:rPr lang="zh-CN" altLang="en-US" sz="1400" b="1" dirty="0" smtClean="0">
                <a:solidFill>
                  <a:srgbClr val="7030A0"/>
                </a:solidFill>
              </a:rPr>
              <a:t>上传一个新的讨论</a:t>
            </a:r>
            <a:endParaRPr lang="en-US" sz="1400" dirty="0">
              <a:solidFill>
                <a:srgbClr val="7030A0"/>
              </a:solidFill>
            </a:endParaRPr>
          </a:p>
        </p:txBody>
      </p:sp>
      <p:sp>
        <p:nvSpPr>
          <p:cNvPr id="40" name="Rectangle 39"/>
          <p:cNvSpPr/>
          <p:nvPr/>
        </p:nvSpPr>
        <p:spPr>
          <a:xfrm>
            <a:off x="3276600" y="990600"/>
            <a:ext cx="2313454" cy="400110"/>
          </a:xfrm>
          <a:prstGeom prst="rect">
            <a:avLst/>
          </a:prstGeom>
        </p:spPr>
        <p:txBody>
          <a:bodyPr wrap="none">
            <a:spAutoFit/>
          </a:bodyPr>
          <a:lstStyle/>
          <a:p>
            <a:r>
              <a:rPr lang="zh-CN" altLang="en-US" sz="2000" b="1" u="sng" dirty="0" smtClean="0"/>
              <a:t>上传一个新的主题</a:t>
            </a:r>
            <a:endParaRPr lang="en-US" sz="2000" b="1" u="sng" dirty="0" smtClean="0"/>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nvGraphicFramePr>
        <p:xfrm>
          <a:off x="1676400" y="2209801"/>
          <a:ext cx="5334000" cy="1676399"/>
        </p:xfrm>
        <a:graphic>
          <a:graphicData uri="http://schemas.openxmlformats.org/drawingml/2006/table">
            <a:tbl>
              <a:tblPr firstRow="1" bandRow="1">
                <a:tableStyleId>{5940675A-B579-460E-94D1-54222C63F5DA}</a:tableStyleId>
              </a:tblPr>
              <a:tblGrid>
                <a:gridCol w="5334000"/>
              </a:tblGrid>
              <a:tr h="457200">
                <a:tc>
                  <a:txBody>
                    <a:bodyPr/>
                    <a:lstStyle/>
                    <a:p>
                      <a:endParaRPr lang="en-US" dirty="0"/>
                    </a:p>
                  </a:txBody>
                  <a:tcPr>
                    <a:solidFill>
                      <a:schemeClr val="bg2"/>
                    </a:solidFill>
                  </a:tcPr>
                </a:tc>
              </a:tr>
              <a:tr h="1219199">
                <a:tc>
                  <a:txBody>
                    <a:bodyPr/>
                    <a:lstStyle/>
                    <a:p>
                      <a:endParaRPr lang="en-US" sz="1600" u="sng" dirty="0">
                        <a:solidFill>
                          <a:schemeClr val="tx1"/>
                        </a:solidFill>
                      </a:endParaRPr>
                    </a:p>
                  </a:txBody>
                  <a:tcPr/>
                </a:tc>
              </a:tr>
            </a:tbl>
          </a:graphicData>
        </a:graphic>
      </p:graphicFrame>
      <p:sp>
        <p:nvSpPr>
          <p:cNvPr id="28" name="Rectangle 27"/>
          <p:cNvSpPr/>
          <p:nvPr/>
        </p:nvSpPr>
        <p:spPr>
          <a:xfrm>
            <a:off x="1676400" y="1524000"/>
            <a:ext cx="766255" cy="400110"/>
          </a:xfrm>
          <a:prstGeom prst="rect">
            <a:avLst/>
          </a:prstGeom>
        </p:spPr>
        <p:txBody>
          <a:bodyPr wrap="none">
            <a:spAutoFit/>
          </a:bodyPr>
          <a:lstStyle/>
          <a:p>
            <a:r>
              <a:rPr lang="zh-CN" altLang="en-US" sz="2000" dirty="0" smtClean="0"/>
              <a:t>主题</a:t>
            </a:r>
            <a:r>
              <a:rPr lang="en-US" sz="2000" dirty="0" smtClean="0"/>
              <a:t>:</a:t>
            </a:r>
          </a:p>
        </p:txBody>
      </p:sp>
      <p:sp>
        <p:nvSpPr>
          <p:cNvPr id="29" name="Rectangle 28"/>
          <p:cNvSpPr/>
          <p:nvPr/>
        </p:nvSpPr>
        <p:spPr>
          <a:xfrm>
            <a:off x="2743200" y="1524000"/>
            <a:ext cx="3429000" cy="400110"/>
          </a:xfrm>
          <a:prstGeom prst="rect">
            <a:avLst/>
          </a:prstGeom>
          <a:ln>
            <a:solidFill>
              <a:schemeClr val="tx1"/>
            </a:solidFill>
          </a:ln>
        </p:spPr>
        <p:txBody>
          <a:bodyPr wrap="square">
            <a:spAutoFit/>
          </a:bodyPr>
          <a:lstStyle/>
          <a:p>
            <a:endParaRPr lang="en-US" sz="2000" dirty="0" smtClean="0"/>
          </a:p>
        </p:txBody>
      </p:sp>
      <p:pic>
        <p:nvPicPr>
          <p:cNvPr id="9218" name="Picture 2"/>
          <p:cNvPicPr>
            <a:picLocks noChangeAspect="1" noChangeArrowheads="1"/>
          </p:cNvPicPr>
          <p:nvPr/>
        </p:nvPicPr>
        <p:blipFill>
          <a:blip r:embed="rId6" cstate="print"/>
          <a:srcRect/>
          <a:stretch>
            <a:fillRect/>
          </a:stretch>
        </p:blipFill>
        <p:spPr bwMode="auto">
          <a:xfrm>
            <a:off x="1830386" y="2286000"/>
            <a:ext cx="912814" cy="357188"/>
          </a:xfrm>
          <a:prstGeom prst="rect">
            <a:avLst/>
          </a:prstGeom>
          <a:noFill/>
          <a:ln w="9525">
            <a:noFill/>
            <a:miter lim="800000"/>
            <a:headEnd/>
            <a:tailEnd/>
          </a:ln>
        </p:spPr>
      </p:pic>
      <p:sp>
        <p:nvSpPr>
          <p:cNvPr id="30" name="AutoShape 2"/>
          <p:cNvSpPr>
            <a:spLocks/>
          </p:cNvSpPr>
          <p:nvPr/>
        </p:nvSpPr>
        <p:spPr bwMode="auto">
          <a:xfrm>
            <a:off x="5562600" y="4495800"/>
            <a:ext cx="1431925"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zh-CN" altLang="en-US" sz="1400" dirty="0" smtClean="0"/>
              <a:t>上传信息</a:t>
            </a:r>
            <a:endParaRPr lang="en-US" sz="1400" dirty="0"/>
          </a:p>
        </p:txBody>
      </p:sp>
      <p:sp>
        <p:nvSpPr>
          <p:cNvPr id="22" name="AutoShape 19"/>
          <p:cNvSpPr>
            <a:spLocks/>
          </p:cNvSpPr>
          <p:nvPr/>
        </p:nvSpPr>
        <p:spPr bwMode="auto">
          <a:xfrm>
            <a:off x="1893887" y="3962400"/>
            <a:ext cx="315913" cy="327025"/>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3" name="AutoShape 27"/>
          <p:cNvSpPr>
            <a:spLocks/>
          </p:cNvSpPr>
          <p:nvPr/>
        </p:nvSpPr>
        <p:spPr bwMode="auto">
          <a:xfrm>
            <a:off x="1957387" y="4038600"/>
            <a:ext cx="200025" cy="134938"/>
          </a:xfrm>
          <a:custGeom>
            <a:avLst/>
            <a:gdLst>
              <a:gd name="T0" fmla="*/ 10800 w 21600"/>
              <a:gd name="T1" fmla="*/ 10800 h 13389"/>
            </a:gdLst>
            <a:ahLst/>
            <a:cxnLst>
              <a:cxn ang="0">
                <a:pos x="T0" y="T1"/>
              </a:cxn>
            </a:cxnLst>
            <a:rect l="0" t="0" r="r" b="b"/>
            <a:pathLst>
              <a:path w="21600" h="13389">
                <a:moveTo>
                  <a:pt x="0" y="8765"/>
                </a:moveTo>
                <a:cubicBezTo>
                  <a:pt x="4114" y="21600"/>
                  <a:pt x="16800" y="4070"/>
                  <a:pt x="21600"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4" name="Rectangle 23"/>
          <p:cNvSpPr/>
          <p:nvPr/>
        </p:nvSpPr>
        <p:spPr>
          <a:xfrm>
            <a:off x="2286000" y="3886200"/>
            <a:ext cx="4572000" cy="338554"/>
          </a:xfrm>
          <a:prstGeom prst="rect">
            <a:avLst/>
          </a:prstGeom>
        </p:spPr>
        <p:txBody>
          <a:bodyPr wrap="square">
            <a:spAutoFit/>
          </a:bodyPr>
          <a:lstStyle/>
          <a:p>
            <a:r>
              <a:rPr lang="zh-CN" altLang="en-US" sz="1600" dirty="0" smtClean="0"/>
              <a:t>提示我当有人给我留言</a:t>
            </a:r>
            <a:endParaRPr lang="en-US" sz="1600" dirty="0" smtClean="0"/>
          </a:p>
        </p:txBody>
      </p:sp>
      <p:sp>
        <p:nvSpPr>
          <p:cNvPr id="25" name="Rectangle 24">
            <a:hlinkClick r:id="rId7"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a:t>
            </a:r>
            <a:r>
              <a:rPr lang="zh-CN" altLang="en-US" sz="2000" b="1" dirty="0" smtClean="0">
                <a:solidFill>
                  <a:srgbClr val="0000FF"/>
                </a:solidFill>
                <a:sym typeface="Wingdings" pitchFamily="2" charset="2"/>
              </a:rPr>
              <a:t>往后</a:t>
            </a:r>
            <a:endParaRPr lang="en-US" sz="2000" dirty="0">
              <a:solidFill>
                <a:srgbClr val="0000FF"/>
              </a:solidFill>
            </a:endParaRPr>
          </a:p>
        </p:txBody>
      </p:sp>
    </p:spTree>
    <p:extLst>
      <p:ext uri="{BB962C8B-B14F-4D97-AF65-F5344CB8AC3E}">
        <p14:creationId xmlns:p14="http://schemas.microsoft.com/office/powerpoint/2010/main" xmlns="" val="13611900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21. </a:t>
            </a:r>
            <a:r>
              <a:rPr lang="zh-CN" altLang="en-US" sz="1400" b="1" dirty="0" smtClean="0">
                <a:solidFill>
                  <a:srgbClr val="7030A0"/>
                </a:solidFill>
              </a:rPr>
              <a:t>用户信息</a:t>
            </a:r>
            <a:endParaRPr lang="en-US" sz="1400" dirty="0">
              <a:solidFill>
                <a:srgbClr val="7030A0"/>
              </a:solidFill>
            </a:endParaRPr>
          </a:p>
        </p:txBody>
      </p:sp>
      <p:sp>
        <p:nvSpPr>
          <p:cNvPr id="40" name="Rectangle 39"/>
          <p:cNvSpPr/>
          <p:nvPr/>
        </p:nvSpPr>
        <p:spPr>
          <a:xfrm>
            <a:off x="3276600" y="914400"/>
            <a:ext cx="3205493" cy="400110"/>
          </a:xfrm>
          <a:prstGeom prst="rect">
            <a:avLst/>
          </a:prstGeom>
        </p:spPr>
        <p:txBody>
          <a:bodyPr wrap="none">
            <a:spAutoFit/>
          </a:bodyPr>
          <a:lstStyle/>
          <a:p>
            <a:r>
              <a:rPr lang="en-US" sz="2000" b="1" u="sng" dirty="0" smtClean="0"/>
              <a:t>User Profile and Preferences</a:t>
            </a:r>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flipH="1">
            <a:off x="2590800" y="1295400"/>
            <a:ext cx="2133600" cy="307777"/>
          </a:xfrm>
          <a:prstGeom prst="rect">
            <a:avLst/>
          </a:prstGeom>
        </p:spPr>
        <p:txBody>
          <a:bodyPr wrap="square">
            <a:spAutoFit/>
          </a:bodyPr>
          <a:lstStyle/>
          <a:p>
            <a:r>
              <a:rPr lang="en-US" sz="1400" dirty="0" smtClean="0"/>
              <a:t>Username: </a:t>
            </a:r>
            <a:r>
              <a:rPr lang="en-US" sz="1400" dirty="0" err="1" smtClean="0"/>
              <a:t>Sangkee</a:t>
            </a:r>
            <a:endParaRPr lang="en-US" sz="1400" dirty="0" smtClean="0"/>
          </a:p>
        </p:txBody>
      </p:sp>
      <p:pic>
        <p:nvPicPr>
          <p:cNvPr id="10242" name="Picture 2"/>
          <p:cNvPicPr>
            <a:picLocks noChangeAspect="1" noChangeArrowheads="1"/>
          </p:cNvPicPr>
          <p:nvPr/>
        </p:nvPicPr>
        <p:blipFill>
          <a:blip r:embed="rId6" cstate="print"/>
          <a:srcRect/>
          <a:stretch>
            <a:fillRect/>
          </a:stretch>
        </p:blipFill>
        <p:spPr bwMode="auto">
          <a:xfrm>
            <a:off x="1676400" y="1295400"/>
            <a:ext cx="804991" cy="757237"/>
          </a:xfrm>
          <a:prstGeom prst="rect">
            <a:avLst/>
          </a:prstGeom>
          <a:noFill/>
          <a:ln w="9525">
            <a:noFill/>
            <a:miter lim="800000"/>
            <a:headEnd/>
            <a:tailEnd/>
          </a:ln>
        </p:spPr>
      </p:pic>
      <p:sp>
        <p:nvSpPr>
          <p:cNvPr id="26" name="Rectangle 25"/>
          <p:cNvSpPr/>
          <p:nvPr/>
        </p:nvSpPr>
        <p:spPr>
          <a:xfrm flipH="1">
            <a:off x="2590800" y="1524000"/>
            <a:ext cx="2133600" cy="307777"/>
          </a:xfrm>
          <a:prstGeom prst="rect">
            <a:avLst/>
          </a:prstGeom>
        </p:spPr>
        <p:txBody>
          <a:bodyPr wrap="square">
            <a:spAutoFit/>
          </a:bodyPr>
          <a:lstStyle/>
          <a:p>
            <a:r>
              <a:rPr lang="en-US" sz="1400" dirty="0" smtClean="0"/>
              <a:t>Tel: 123456789</a:t>
            </a:r>
          </a:p>
        </p:txBody>
      </p:sp>
      <p:sp>
        <p:nvSpPr>
          <p:cNvPr id="27" name="Rectangle 26"/>
          <p:cNvSpPr/>
          <p:nvPr/>
        </p:nvSpPr>
        <p:spPr>
          <a:xfrm flipH="1">
            <a:off x="1524000" y="2024390"/>
            <a:ext cx="2133600" cy="261610"/>
          </a:xfrm>
          <a:prstGeom prst="rect">
            <a:avLst/>
          </a:prstGeom>
        </p:spPr>
        <p:txBody>
          <a:bodyPr wrap="square">
            <a:spAutoFit/>
          </a:bodyPr>
          <a:lstStyle/>
          <a:p>
            <a:r>
              <a:rPr lang="en-US" sz="1100" dirty="0" smtClean="0">
                <a:solidFill>
                  <a:srgbClr val="0000FF"/>
                </a:solidFill>
              </a:rPr>
              <a:t>Change Profile Photo</a:t>
            </a:r>
          </a:p>
        </p:txBody>
      </p:sp>
      <p:sp>
        <p:nvSpPr>
          <p:cNvPr id="32" name="Rectangle 31"/>
          <p:cNvSpPr/>
          <p:nvPr/>
        </p:nvSpPr>
        <p:spPr>
          <a:xfrm>
            <a:off x="3657600" y="6175177"/>
            <a:ext cx="1371600" cy="307777"/>
          </a:xfrm>
          <a:prstGeom prst="rect">
            <a:avLst/>
          </a:prstGeom>
          <a:ln>
            <a:solidFill>
              <a:schemeClr val="tx1"/>
            </a:solidFill>
          </a:ln>
        </p:spPr>
        <p:txBody>
          <a:bodyPr wrap="square">
            <a:spAutoFit/>
          </a:bodyPr>
          <a:lstStyle/>
          <a:p>
            <a:r>
              <a:rPr lang="en-US" sz="1400" dirty="0" smtClean="0"/>
              <a:t>__ / __ / ____</a:t>
            </a:r>
          </a:p>
        </p:txBody>
      </p:sp>
      <p:sp>
        <p:nvSpPr>
          <p:cNvPr id="34" name="Rectangle 33"/>
          <p:cNvSpPr/>
          <p:nvPr/>
        </p:nvSpPr>
        <p:spPr>
          <a:xfrm>
            <a:off x="1752600" y="3200400"/>
            <a:ext cx="3962400" cy="307777"/>
          </a:xfrm>
          <a:prstGeom prst="rect">
            <a:avLst/>
          </a:prstGeom>
          <a:ln>
            <a:solidFill>
              <a:schemeClr val="tx1"/>
            </a:solidFill>
          </a:ln>
        </p:spPr>
        <p:txBody>
          <a:bodyPr wrap="square">
            <a:spAutoFit/>
          </a:bodyPr>
          <a:lstStyle/>
          <a:p>
            <a:endParaRPr lang="en-US" sz="1400" dirty="0" smtClean="0"/>
          </a:p>
        </p:txBody>
      </p:sp>
      <p:sp>
        <p:nvSpPr>
          <p:cNvPr id="38" name="Rectangle 37"/>
          <p:cNvSpPr/>
          <p:nvPr/>
        </p:nvSpPr>
        <p:spPr>
          <a:xfrm>
            <a:off x="1752600" y="2286000"/>
            <a:ext cx="689612" cy="338554"/>
          </a:xfrm>
          <a:prstGeom prst="rect">
            <a:avLst/>
          </a:prstGeom>
        </p:spPr>
        <p:txBody>
          <a:bodyPr wrap="none">
            <a:spAutoFit/>
          </a:bodyPr>
          <a:lstStyle/>
          <a:p>
            <a:r>
              <a:rPr lang="en-US" sz="1600" b="1" dirty="0" smtClean="0"/>
              <a:t>Name</a:t>
            </a:r>
          </a:p>
        </p:txBody>
      </p:sp>
      <p:sp>
        <p:nvSpPr>
          <p:cNvPr id="39" name="Rectangle 38"/>
          <p:cNvSpPr/>
          <p:nvPr/>
        </p:nvSpPr>
        <p:spPr>
          <a:xfrm>
            <a:off x="6477000" y="2057400"/>
            <a:ext cx="476412" cy="338554"/>
          </a:xfrm>
          <a:prstGeom prst="rect">
            <a:avLst/>
          </a:prstGeom>
        </p:spPr>
        <p:txBody>
          <a:bodyPr wrap="none">
            <a:spAutoFit/>
          </a:bodyPr>
          <a:lstStyle/>
          <a:p>
            <a:r>
              <a:rPr lang="en-US" sz="1600" b="1" dirty="0" smtClean="0"/>
              <a:t>Sex</a:t>
            </a:r>
          </a:p>
        </p:txBody>
      </p:sp>
      <p:sp>
        <p:nvSpPr>
          <p:cNvPr id="41" name="Rectangle 40"/>
          <p:cNvSpPr/>
          <p:nvPr/>
        </p:nvSpPr>
        <p:spPr>
          <a:xfrm>
            <a:off x="6341398" y="2286000"/>
            <a:ext cx="364202" cy="338554"/>
          </a:xfrm>
          <a:prstGeom prst="rect">
            <a:avLst/>
          </a:prstGeom>
        </p:spPr>
        <p:txBody>
          <a:bodyPr wrap="none">
            <a:spAutoFit/>
          </a:bodyPr>
          <a:lstStyle/>
          <a:p>
            <a:r>
              <a:rPr lang="en-US" sz="1600" b="1" dirty="0" smtClean="0"/>
              <a:t>M</a:t>
            </a:r>
          </a:p>
        </p:txBody>
      </p:sp>
      <p:sp>
        <p:nvSpPr>
          <p:cNvPr id="42" name="Rectangle 41"/>
          <p:cNvSpPr/>
          <p:nvPr/>
        </p:nvSpPr>
        <p:spPr>
          <a:xfrm>
            <a:off x="6883556" y="2286000"/>
            <a:ext cx="279244" cy="338554"/>
          </a:xfrm>
          <a:prstGeom prst="rect">
            <a:avLst/>
          </a:prstGeom>
        </p:spPr>
        <p:txBody>
          <a:bodyPr wrap="none">
            <a:spAutoFit/>
          </a:bodyPr>
          <a:lstStyle/>
          <a:p>
            <a:r>
              <a:rPr lang="en-US" sz="1600" b="1" dirty="0" smtClean="0"/>
              <a:t>F</a:t>
            </a:r>
          </a:p>
        </p:txBody>
      </p:sp>
      <p:sp>
        <p:nvSpPr>
          <p:cNvPr id="48" name="Rectangle 47"/>
          <p:cNvSpPr/>
          <p:nvPr/>
        </p:nvSpPr>
        <p:spPr>
          <a:xfrm>
            <a:off x="4191000" y="2286000"/>
            <a:ext cx="1840568" cy="338554"/>
          </a:xfrm>
          <a:prstGeom prst="rect">
            <a:avLst/>
          </a:prstGeom>
        </p:spPr>
        <p:txBody>
          <a:bodyPr wrap="none">
            <a:spAutoFit/>
          </a:bodyPr>
          <a:lstStyle/>
          <a:p>
            <a:r>
              <a:rPr lang="en-US" sz="1600" b="1" dirty="0" smtClean="0"/>
              <a:t>DOB MM/DD/YYYY</a:t>
            </a:r>
          </a:p>
        </p:txBody>
      </p:sp>
      <p:sp>
        <p:nvSpPr>
          <p:cNvPr id="52" name="Rectangle 51"/>
          <p:cNvSpPr/>
          <p:nvPr/>
        </p:nvSpPr>
        <p:spPr>
          <a:xfrm>
            <a:off x="1752600" y="2938046"/>
            <a:ext cx="868443" cy="338554"/>
          </a:xfrm>
          <a:prstGeom prst="rect">
            <a:avLst/>
          </a:prstGeom>
        </p:spPr>
        <p:txBody>
          <a:bodyPr wrap="none">
            <a:spAutoFit/>
          </a:bodyPr>
          <a:lstStyle/>
          <a:p>
            <a:r>
              <a:rPr lang="en-US" sz="1600" b="1" dirty="0" smtClean="0"/>
              <a:t>Address</a:t>
            </a:r>
          </a:p>
        </p:txBody>
      </p:sp>
      <p:sp>
        <p:nvSpPr>
          <p:cNvPr id="53" name="Rectangle 52"/>
          <p:cNvSpPr/>
          <p:nvPr/>
        </p:nvSpPr>
        <p:spPr>
          <a:xfrm>
            <a:off x="1798557" y="3623846"/>
            <a:ext cx="511679" cy="338554"/>
          </a:xfrm>
          <a:prstGeom prst="rect">
            <a:avLst/>
          </a:prstGeom>
        </p:spPr>
        <p:txBody>
          <a:bodyPr wrap="none">
            <a:spAutoFit/>
          </a:bodyPr>
          <a:lstStyle/>
          <a:p>
            <a:r>
              <a:rPr lang="en-US" sz="1600" b="1" dirty="0" smtClean="0"/>
              <a:t>City</a:t>
            </a:r>
          </a:p>
        </p:txBody>
      </p:sp>
      <p:sp>
        <p:nvSpPr>
          <p:cNvPr id="62" name="Rectangle 61"/>
          <p:cNvSpPr/>
          <p:nvPr/>
        </p:nvSpPr>
        <p:spPr>
          <a:xfrm>
            <a:off x="1752600" y="3883223"/>
            <a:ext cx="2286000" cy="307777"/>
          </a:xfrm>
          <a:prstGeom prst="rect">
            <a:avLst/>
          </a:prstGeom>
          <a:ln>
            <a:solidFill>
              <a:schemeClr val="tx1"/>
            </a:solidFill>
          </a:ln>
        </p:spPr>
        <p:txBody>
          <a:bodyPr wrap="square">
            <a:spAutoFit/>
          </a:bodyPr>
          <a:lstStyle/>
          <a:p>
            <a:endParaRPr lang="en-US" sz="1400" dirty="0" smtClean="0"/>
          </a:p>
        </p:txBody>
      </p:sp>
      <p:sp>
        <p:nvSpPr>
          <p:cNvPr id="63" name="Rectangle 62"/>
          <p:cNvSpPr/>
          <p:nvPr/>
        </p:nvSpPr>
        <p:spPr>
          <a:xfrm>
            <a:off x="4259424" y="3623846"/>
            <a:ext cx="922176" cy="338554"/>
          </a:xfrm>
          <a:prstGeom prst="rect">
            <a:avLst/>
          </a:prstGeom>
        </p:spPr>
        <p:txBody>
          <a:bodyPr wrap="none">
            <a:spAutoFit/>
          </a:bodyPr>
          <a:lstStyle/>
          <a:p>
            <a:r>
              <a:rPr lang="en-US" sz="1600" b="1" dirty="0" smtClean="0"/>
              <a:t>Province</a:t>
            </a:r>
          </a:p>
        </p:txBody>
      </p:sp>
      <p:sp>
        <p:nvSpPr>
          <p:cNvPr id="64" name="Rectangle 63"/>
          <p:cNvSpPr/>
          <p:nvPr/>
        </p:nvSpPr>
        <p:spPr>
          <a:xfrm>
            <a:off x="4191000" y="3886200"/>
            <a:ext cx="1295400" cy="307777"/>
          </a:xfrm>
          <a:prstGeom prst="rect">
            <a:avLst/>
          </a:prstGeom>
          <a:ln>
            <a:solidFill>
              <a:schemeClr val="tx1"/>
            </a:solidFill>
          </a:ln>
        </p:spPr>
        <p:txBody>
          <a:bodyPr wrap="square">
            <a:spAutoFit/>
          </a:bodyPr>
          <a:lstStyle/>
          <a:p>
            <a:endParaRPr lang="en-US" sz="1400" dirty="0" smtClean="0"/>
          </a:p>
        </p:txBody>
      </p:sp>
      <p:sp>
        <p:nvSpPr>
          <p:cNvPr id="65" name="Rectangle 64"/>
          <p:cNvSpPr/>
          <p:nvPr/>
        </p:nvSpPr>
        <p:spPr>
          <a:xfrm>
            <a:off x="5638800" y="3886200"/>
            <a:ext cx="1524000" cy="307777"/>
          </a:xfrm>
          <a:prstGeom prst="rect">
            <a:avLst/>
          </a:prstGeom>
          <a:ln>
            <a:solidFill>
              <a:schemeClr val="tx1"/>
            </a:solidFill>
          </a:ln>
        </p:spPr>
        <p:txBody>
          <a:bodyPr wrap="square">
            <a:spAutoFit/>
          </a:bodyPr>
          <a:lstStyle/>
          <a:p>
            <a:endParaRPr lang="en-US" sz="1400" dirty="0" smtClean="0"/>
          </a:p>
        </p:txBody>
      </p:sp>
      <p:sp>
        <p:nvSpPr>
          <p:cNvPr id="66" name="Rectangle 65"/>
          <p:cNvSpPr/>
          <p:nvPr/>
        </p:nvSpPr>
        <p:spPr>
          <a:xfrm>
            <a:off x="5707224" y="3623846"/>
            <a:ext cx="922047" cy="338554"/>
          </a:xfrm>
          <a:prstGeom prst="rect">
            <a:avLst/>
          </a:prstGeom>
        </p:spPr>
        <p:txBody>
          <a:bodyPr wrap="none">
            <a:spAutoFit/>
          </a:bodyPr>
          <a:lstStyle/>
          <a:p>
            <a:r>
              <a:rPr lang="en-US" sz="1600" b="1" dirty="0" smtClean="0"/>
              <a:t>Zip Code</a:t>
            </a:r>
          </a:p>
        </p:txBody>
      </p:sp>
      <p:sp>
        <p:nvSpPr>
          <p:cNvPr id="68" name="Rectangle 67"/>
          <p:cNvSpPr/>
          <p:nvPr/>
        </p:nvSpPr>
        <p:spPr>
          <a:xfrm>
            <a:off x="1798557" y="4343400"/>
            <a:ext cx="792589" cy="338554"/>
          </a:xfrm>
          <a:prstGeom prst="rect">
            <a:avLst/>
          </a:prstGeom>
        </p:spPr>
        <p:txBody>
          <a:bodyPr wrap="none">
            <a:spAutoFit/>
          </a:bodyPr>
          <a:lstStyle/>
          <a:p>
            <a:r>
              <a:rPr lang="en-US" sz="1600" b="1" dirty="0" smtClean="0"/>
              <a:t>Weight</a:t>
            </a:r>
          </a:p>
        </p:txBody>
      </p:sp>
      <p:sp>
        <p:nvSpPr>
          <p:cNvPr id="70" name="Rectangle 69"/>
          <p:cNvSpPr/>
          <p:nvPr/>
        </p:nvSpPr>
        <p:spPr>
          <a:xfrm>
            <a:off x="4998957" y="4343400"/>
            <a:ext cx="743793" cy="338554"/>
          </a:xfrm>
          <a:prstGeom prst="rect">
            <a:avLst/>
          </a:prstGeom>
        </p:spPr>
        <p:txBody>
          <a:bodyPr wrap="none">
            <a:spAutoFit/>
          </a:bodyPr>
          <a:lstStyle/>
          <a:p>
            <a:r>
              <a:rPr lang="en-US" sz="1600" b="1" dirty="0" smtClean="0"/>
              <a:t>Height</a:t>
            </a:r>
          </a:p>
        </p:txBody>
      </p:sp>
      <p:sp>
        <p:nvSpPr>
          <p:cNvPr id="72" name="Rectangle 71"/>
          <p:cNvSpPr/>
          <p:nvPr/>
        </p:nvSpPr>
        <p:spPr>
          <a:xfrm>
            <a:off x="1754388" y="5257800"/>
            <a:ext cx="4417812" cy="338554"/>
          </a:xfrm>
          <a:prstGeom prst="rect">
            <a:avLst/>
          </a:prstGeom>
        </p:spPr>
        <p:txBody>
          <a:bodyPr wrap="none">
            <a:spAutoFit/>
          </a:bodyPr>
          <a:lstStyle/>
          <a:p>
            <a:r>
              <a:rPr lang="en-US" sz="1600" b="1" dirty="0" smtClean="0"/>
              <a:t>Do you use or in the past used tobacco products?</a:t>
            </a:r>
          </a:p>
        </p:txBody>
      </p:sp>
      <p:sp>
        <p:nvSpPr>
          <p:cNvPr id="77" name="Rectangle 76"/>
          <p:cNvSpPr/>
          <p:nvPr/>
        </p:nvSpPr>
        <p:spPr>
          <a:xfrm>
            <a:off x="1752600" y="5715000"/>
            <a:ext cx="1766509" cy="338554"/>
          </a:xfrm>
          <a:prstGeom prst="rect">
            <a:avLst/>
          </a:prstGeom>
        </p:spPr>
        <p:txBody>
          <a:bodyPr wrap="none">
            <a:spAutoFit/>
          </a:bodyPr>
          <a:lstStyle/>
          <a:p>
            <a:r>
              <a:rPr lang="en-US" sz="1600" b="1" dirty="0" smtClean="0"/>
              <a:t>Amount per week:</a:t>
            </a:r>
          </a:p>
        </p:txBody>
      </p:sp>
      <p:sp>
        <p:nvSpPr>
          <p:cNvPr id="84" name="AutoShape 7"/>
          <p:cNvSpPr>
            <a:spLocks/>
          </p:cNvSpPr>
          <p:nvPr/>
        </p:nvSpPr>
        <p:spPr bwMode="auto">
          <a:xfrm>
            <a:off x="3600452" y="3966389"/>
            <a:ext cx="186974" cy="159114"/>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85" name="Rectangle 96"/>
          <p:cNvSpPr>
            <a:spLocks/>
          </p:cNvSpPr>
          <p:nvPr/>
        </p:nvSpPr>
        <p:spPr bwMode="auto">
          <a:xfrm>
            <a:off x="1828800" y="3898612"/>
            <a:ext cx="1674419" cy="292388"/>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en-US" sz="1400" dirty="0">
                <a:solidFill>
                  <a:schemeClr val="tx1"/>
                </a:solidFill>
                <a:latin typeface="Comic Sans MS" pitchFamily="66" charset="0"/>
                <a:ea typeface="Comic Sans MS" pitchFamily="66" charset="0"/>
                <a:cs typeface="Comic Sans MS" pitchFamily="66" charset="0"/>
                <a:sym typeface="Comic Sans MS" pitchFamily="66" charset="0"/>
              </a:rPr>
              <a:t>Drop Down Button</a:t>
            </a:r>
          </a:p>
        </p:txBody>
      </p:sp>
      <p:sp>
        <p:nvSpPr>
          <p:cNvPr id="88" name="Rectangle 87"/>
          <p:cNvSpPr/>
          <p:nvPr/>
        </p:nvSpPr>
        <p:spPr>
          <a:xfrm flipH="1">
            <a:off x="2590800" y="1752600"/>
            <a:ext cx="2133600" cy="261610"/>
          </a:xfrm>
          <a:prstGeom prst="rect">
            <a:avLst/>
          </a:prstGeom>
        </p:spPr>
        <p:txBody>
          <a:bodyPr wrap="square">
            <a:spAutoFit/>
          </a:bodyPr>
          <a:lstStyle/>
          <a:p>
            <a:r>
              <a:rPr lang="en-US" sz="1100" dirty="0" smtClean="0">
                <a:solidFill>
                  <a:srgbClr val="0000FF"/>
                </a:solidFill>
              </a:rPr>
              <a:t>Change Password</a:t>
            </a:r>
          </a:p>
        </p:txBody>
      </p:sp>
      <p:sp>
        <p:nvSpPr>
          <p:cNvPr id="81" name="Down Arrow 80">
            <a:hlinkClick r:id="rId7" action="ppaction://hlinksldjump"/>
          </p:cNvPr>
          <p:cNvSpPr/>
          <p:nvPr/>
        </p:nvSpPr>
        <p:spPr>
          <a:xfrm>
            <a:off x="0" y="59436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752600" y="4648200"/>
            <a:ext cx="2286000" cy="307777"/>
          </a:xfrm>
          <a:prstGeom prst="rect">
            <a:avLst/>
          </a:prstGeom>
          <a:ln>
            <a:solidFill>
              <a:schemeClr val="tx1"/>
            </a:solidFill>
          </a:ln>
        </p:spPr>
        <p:txBody>
          <a:bodyPr wrap="square">
            <a:spAutoFit/>
          </a:bodyPr>
          <a:lstStyle/>
          <a:p>
            <a:endParaRPr lang="en-US" sz="1400" dirty="0" smtClean="0"/>
          </a:p>
        </p:txBody>
      </p:sp>
      <p:sp>
        <p:nvSpPr>
          <p:cNvPr id="90" name="AutoShape 7"/>
          <p:cNvSpPr>
            <a:spLocks/>
          </p:cNvSpPr>
          <p:nvPr/>
        </p:nvSpPr>
        <p:spPr bwMode="auto">
          <a:xfrm>
            <a:off x="3676652" y="4731366"/>
            <a:ext cx="186974" cy="159114"/>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91" name="Rectangle 96"/>
          <p:cNvSpPr>
            <a:spLocks/>
          </p:cNvSpPr>
          <p:nvPr/>
        </p:nvSpPr>
        <p:spPr bwMode="auto">
          <a:xfrm>
            <a:off x="1905000" y="4663589"/>
            <a:ext cx="1674419" cy="292388"/>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en-US" sz="1400" dirty="0">
                <a:solidFill>
                  <a:schemeClr val="tx1"/>
                </a:solidFill>
                <a:latin typeface="Comic Sans MS" pitchFamily="66" charset="0"/>
                <a:ea typeface="Comic Sans MS" pitchFamily="66" charset="0"/>
                <a:cs typeface="Comic Sans MS" pitchFamily="66" charset="0"/>
                <a:sym typeface="Comic Sans MS" pitchFamily="66" charset="0"/>
              </a:rPr>
              <a:t>Drop Down Button</a:t>
            </a:r>
          </a:p>
        </p:txBody>
      </p:sp>
      <p:sp>
        <p:nvSpPr>
          <p:cNvPr id="92" name="Rectangle 91"/>
          <p:cNvSpPr/>
          <p:nvPr/>
        </p:nvSpPr>
        <p:spPr>
          <a:xfrm>
            <a:off x="4953000" y="4648200"/>
            <a:ext cx="2286000" cy="307777"/>
          </a:xfrm>
          <a:prstGeom prst="rect">
            <a:avLst/>
          </a:prstGeom>
          <a:ln>
            <a:solidFill>
              <a:schemeClr val="tx1"/>
            </a:solidFill>
          </a:ln>
        </p:spPr>
        <p:txBody>
          <a:bodyPr wrap="square">
            <a:spAutoFit/>
          </a:bodyPr>
          <a:lstStyle/>
          <a:p>
            <a:endParaRPr lang="en-US" sz="1400" dirty="0" smtClean="0"/>
          </a:p>
        </p:txBody>
      </p:sp>
      <p:sp>
        <p:nvSpPr>
          <p:cNvPr id="93" name="AutoShape 7"/>
          <p:cNvSpPr>
            <a:spLocks/>
          </p:cNvSpPr>
          <p:nvPr/>
        </p:nvSpPr>
        <p:spPr bwMode="auto">
          <a:xfrm>
            <a:off x="6877052" y="4731366"/>
            <a:ext cx="186974" cy="159114"/>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94" name="Rectangle 96"/>
          <p:cNvSpPr>
            <a:spLocks/>
          </p:cNvSpPr>
          <p:nvPr/>
        </p:nvSpPr>
        <p:spPr bwMode="auto">
          <a:xfrm>
            <a:off x="5105400" y="4663589"/>
            <a:ext cx="1674419" cy="292388"/>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en-US" sz="1400" dirty="0">
                <a:solidFill>
                  <a:schemeClr val="tx1"/>
                </a:solidFill>
                <a:latin typeface="Comic Sans MS" pitchFamily="66" charset="0"/>
                <a:ea typeface="Comic Sans MS" pitchFamily="66" charset="0"/>
                <a:cs typeface="Comic Sans MS" pitchFamily="66" charset="0"/>
                <a:sym typeface="Comic Sans MS" pitchFamily="66" charset="0"/>
              </a:rPr>
              <a:t>Drop Down Button</a:t>
            </a:r>
          </a:p>
        </p:txBody>
      </p:sp>
      <p:sp>
        <p:nvSpPr>
          <p:cNvPr id="95" name="AutoShape 18"/>
          <p:cNvSpPr>
            <a:spLocks/>
          </p:cNvSpPr>
          <p:nvPr/>
        </p:nvSpPr>
        <p:spPr bwMode="auto">
          <a:xfrm>
            <a:off x="6324600" y="5443955"/>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97" name="AutoShape 18"/>
          <p:cNvSpPr>
            <a:spLocks/>
          </p:cNvSpPr>
          <p:nvPr/>
        </p:nvSpPr>
        <p:spPr bwMode="auto">
          <a:xfrm>
            <a:off x="6770687" y="5443954"/>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98" name="Rectangle 97"/>
          <p:cNvSpPr/>
          <p:nvPr/>
        </p:nvSpPr>
        <p:spPr>
          <a:xfrm>
            <a:off x="6248400" y="5071646"/>
            <a:ext cx="292068" cy="338554"/>
          </a:xfrm>
          <a:prstGeom prst="rect">
            <a:avLst/>
          </a:prstGeom>
        </p:spPr>
        <p:txBody>
          <a:bodyPr wrap="none">
            <a:spAutoFit/>
          </a:bodyPr>
          <a:lstStyle/>
          <a:p>
            <a:r>
              <a:rPr lang="en-US" sz="1600" b="1" dirty="0" smtClean="0"/>
              <a:t>Y</a:t>
            </a:r>
          </a:p>
        </p:txBody>
      </p:sp>
      <p:sp>
        <p:nvSpPr>
          <p:cNvPr id="99" name="Rectangle 98"/>
          <p:cNvSpPr/>
          <p:nvPr/>
        </p:nvSpPr>
        <p:spPr>
          <a:xfrm>
            <a:off x="6718332" y="5071646"/>
            <a:ext cx="319318" cy="338554"/>
          </a:xfrm>
          <a:prstGeom prst="rect">
            <a:avLst/>
          </a:prstGeom>
        </p:spPr>
        <p:txBody>
          <a:bodyPr wrap="none">
            <a:spAutoFit/>
          </a:bodyPr>
          <a:lstStyle/>
          <a:p>
            <a:r>
              <a:rPr lang="en-US" sz="1600" b="1" dirty="0" smtClean="0"/>
              <a:t>N</a:t>
            </a:r>
          </a:p>
        </p:txBody>
      </p:sp>
      <p:sp>
        <p:nvSpPr>
          <p:cNvPr id="100" name="Rectangle 99"/>
          <p:cNvSpPr/>
          <p:nvPr/>
        </p:nvSpPr>
        <p:spPr>
          <a:xfrm>
            <a:off x="3657600" y="5745777"/>
            <a:ext cx="1295400" cy="307777"/>
          </a:xfrm>
          <a:prstGeom prst="rect">
            <a:avLst/>
          </a:prstGeom>
          <a:ln>
            <a:solidFill>
              <a:schemeClr val="tx1"/>
            </a:solidFill>
          </a:ln>
        </p:spPr>
        <p:txBody>
          <a:bodyPr wrap="square">
            <a:spAutoFit/>
          </a:bodyPr>
          <a:lstStyle/>
          <a:p>
            <a:endParaRPr lang="en-US" sz="1400" dirty="0" smtClean="0"/>
          </a:p>
        </p:txBody>
      </p:sp>
      <p:sp>
        <p:nvSpPr>
          <p:cNvPr id="101" name="Rectangle 100"/>
          <p:cNvSpPr/>
          <p:nvPr/>
        </p:nvSpPr>
        <p:spPr>
          <a:xfrm>
            <a:off x="1738691" y="6138446"/>
            <a:ext cx="1551707" cy="338554"/>
          </a:xfrm>
          <a:prstGeom prst="rect">
            <a:avLst/>
          </a:prstGeom>
        </p:spPr>
        <p:txBody>
          <a:bodyPr wrap="none">
            <a:spAutoFit/>
          </a:bodyPr>
          <a:lstStyle/>
          <a:p>
            <a:r>
              <a:rPr lang="en-US" sz="1600" b="1" dirty="0" smtClean="0"/>
              <a:t>Date of last use:</a:t>
            </a:r>
          </a:p>
        </p:txBody>
      </p:sp>
      <p:sp>
        <p:nvSpPr>
          <p:cNvPr id="103" name="Rectangle 102"/>
          <p:cNvSpPr/>
          <p:nvPr/>
        </p:nvSpPr>
        <p:spPr>
          <a:xfrm>
            <a:off x="4419600" y="2667000"/>
            <a:ext cx="1371600" cy="307777"/>
          </a:xfrm>
          <a:prstGeom prst="rect">
            <a:avLst/>
          </a:prstGeom>
          <a:ln>
            <a:solidFill>
              <a:schemeClr val="tx1"/>
            </a:solidFill>
          </a:ln>
        </p:spPr>
        <p:txBody>
          <a:bodyPr wrap="square">
            <a:spAutoFit/>
          </a:bodyPr>
          <a:lstStyle/>
          <a:p>
            <a:r>
              <a:rPr lang="en-US" sz="1400" dirty="0" smtClean="0"/>
              <a:t>__ / __ / ____</a:t>
            </a:r>
          </a:p>
        </p:txBody>
      </p:sp>
      <p:sp>
        <p:nvSpPr>
          <p:cNvPr id="104" name="Rectangle 103"/>
          <p:cNvSpPr/>
          <p:nvPr/>
        </p:nvSpPr>
        <p:spPr>
          <a:xfrm>
            <a:off x="1752600" y="2664023"/>
            <a:ext cx="2438400" cy="307777"/>
          </a:xfrm>
          <a:prstGeom prst="rect">
            <a:avLst/>
          </a:prstGeom>
          <a:ln>
            <a:solidFill>
              <a:schemeClr val="tx1"/>
            </a:solidFill>
          </a:ln>
        </p:spPr>
        <p:txBody>
          <a:bodyPr wrap="square">
            <a:spAutoFit/>
          </a:bodyPr>
          <a:lstStyle/>
          <a:p>
            <a:endParaRPr lang="en-US" sz="1400" dirty="0" smtClean="0"/>
          </a:p>
        </p:txBody>
      </p:sp>
      <p:sp>
        <p:nvSpPr>
          <p:cNvPr id="105" name="AutoShape 18"/>
          <p:cNvSpPr>
            <a:spLocks/>
          </p:cNvSpPr>
          <p:nvPr/>
        </p:nvSpPr>
        <p:spPr bwMode="auto">
          <a:xfrm>
            <a:off x="6400800" y="2667001"/>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06" name="AutoShape 18"/>
          <p:cNvSpPr>
            <a:spLocks/>
          </p:cNvSpPr>
          <p:nvPr/>
        </p:nvSpPr>
        <p:spPr bwMode="auto">
          <a:xfrm>
            <a:off x="6846887" y="2667000"/>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xmlns="" val="2369988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21a. </a:t>
            </a:r>
            <a:r>
              <a:rPr lang="zh-CN" altLang="en-US" sz="1400" b="1" dirty="0" smtClean="0">
                <a:solidFill>
                  <a:srgbClr val="7030A0"/>
                </a:solidFill>
              </a:rPr>
              <a:t>用户信息</a:t>
            </a:r>
            <a:endParaRPr lang="en-US" sz="1400" dirty="0">
              <a:solidFill>
                <a:srgbClr val="7030A0"/>
              </a:solidFill>
            </a:endParaRPr>
          </a:p>
        </p:txBody>
      </p:sp>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2"/>
          <p:cNvSpPr>
            <a:spLocks/>
          </p:cNvSpPr>
          <p:nvPr/>
        </p:nvSpPr>
        <p:spPr bwMode="auto">
          <a:xfrm>
            <a:off x="3962400" y="6400800"/>
            <a:ext cx="1143000"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en-US" sz="1400" dirty="0" smtClean="0"/>
              <a:t>Save</a:t>
            </a:r>
            <a:endParaRPr lang="en-US" sz="1400" dirty="0"/>
          </a:p>
        </p:txBody>
      </p:sp>
      <p:sp>
        <p:nvSpPr>
          <p:cNvPr id="76" name="Rectangle 75"/>
          <p:cNvSpPr/>
          <p:nvPr/>
        </p:nvSpPr>
        <p:spPr>
          <a:xfrm>
            <a:off x="0" y="6333197"/>
            <a:ext cx="3962400" cy="307773"/>
          </a:xfrm>
          <a:prstGeom prst="rect">
            <a:avLst/>
          </a:prstGeom>
        </p:spPr>
        <p:txBody>
          <a:bodyPr wrap="square" lIns="91435" tIns="45718" rIns="91435" bIns="45718">
            <a:spAutoFit/>
          </a:bodyPr>
          <a:lstStyle/>
          <a:p>
            <a:r>
              <a:rPr lang="en-US" sz="1400" b="1" dirty="0" smtClean="0">
                <a:solidFill>
                  <a:srgbClr val="7030A0"/>
                </a:solidFill>
              </a:rPr>
              <a:t>&gt;&gt; 私人医疗报告的阳历</a:t>
            </a:r>
            <a:endParaRPr lang="en-US" sz="1400" dirty="0">
              <a:solidFill>
                <a:srgbClr val="7030A0"/>
              </a:solidFill>
            </a:endParaRPr>
          </a:p>
        </p:txBody>
      </p:sp>
      <p:sp>
        <p:nvSpPr>
          <p:cNvPr id="89" name="Rectangle 88"/>
          <p:cNvSpPr/>
          <p:nvPr/>
        </p:nvSpPr>
        <p:spPr>
          <a:xfrm>
            <a:off x="1752600" y="3014246"/>
            <a:ext cx="1210588" cy="338554"/>
          </a:xfrm>
          <a:prstGeom prst="rect">
            <a:avLst/>
          </a:prstGeom>
        </p:spPr>
        <p:txBody>
          <a:bodyPr wrap="none">
            <a:spAutoFit/>
          </a:bodyPr>
          <a:lstStyle/>
          <a:p>
            <a:r>
              <a:rPr lang="zh-CN" altLang="en-US" sz="1600" b="1" dirty="0" smtClean="0"/>
              <a:t>医疗信息：</a:t>
            </a:r>
            <a:endParaRPr lang="en-US" sz="1600" b="1" dirty="0" smtClean="0"/>
          </a:p>
        </p:txBody>
      </p:sp>
      <p:sp>
        <p:nvSpPr>
          <p:cNvPr id="90" name="Rectangle 89"/>
          <p:cNvSpPr/>
          <p:nvPr/>
        </p:nvSpPr>
        <p:spPr>
          <a:xfrm>
            <a:off x="1798557" y="3276600"/>
            <a:ext cx="1428596" cy="338554"/>
          </a:xfrm>
          <a:prstGeom prst="rect">
            <a:avLst/>
          </a:prstGeom>
        </p:spPr>
        <p:txBody>
          <a:bodyPr wrap="none">
            <a:spAutoFit/>
          </a:bodyPr>
          <a:lstStyle/>
          <a:p>
            <a:r>
              <a:rPr lang="zh-CN" altLang="en-US" sz="1600" b="1" dirty="0" smtClean="0"/>
              <a:t>目前医疗状况</a:t>
            </a:r>
            <a:endParaRPr lang="en-US" sz="1600" b="1" dirty="0" smtClean="0"/>
          </a:p>
        </p:txBody>
      </p:sp>
      <p:sp>
        <p:nvSpPr>
          <p:cNvPr id="91" name="Rectangle 90"/>
          <p:cNvSpPr/>
          <p:nvPr/>
        </p:nvSpPr>
        <p:spPr>
          <a:xfrm>
            <a:off x="1752600" y="3535977"/>
            <a:ext cx="2286000" cy="307777"/>
          </a:xfrm>
          <a:prstGeom prst="rect">
            <a:avLst/>
          </a:prstGeom>
          <a:ln>
            <a:solidFill>
              <a:schemeClr val="tx1"/>
            </a:solidFill>
          </a:ln>
        </p:spPr>
        <p:txBody>
          <a:bodyPr wrap="square">
            <a:spAutoFit/>
          </a:bodyPr>
          <a:lstStyle/>
          <a:p>
            <a:endParaRPr lang="en-US" sz="1400" dirty="0" smtClean="0"/>
          </a:p>
        </p:txBody>
      </p:sp>
      <p:sp>
        <p:nvSpPr>
          <p:cNvPr id="92" name="Rectangle 91"/>
          <p:cNvSpPr/>
          <p:nvPr/>
        </p:nvSpPr>
        <p:spPr>
          <a:xfrm>
            <a:off x="4998957" y="3276600"/>
            <a:ext cx="1005403" cy="338554"/>
          </a:xfrm>
          <a:prstGeom prst="rect">
            <a:avLst/>
          </a:prstGeom>
        </p:spPr>
        <p:txBody>
          <a:bodyPr wrap="none">
            <a:spAutoFit/>
          </a:bodyPr>
          <a:lstStyle/>
          <a:p>
            <a:r>
              <a:rPr lang="zh-CN" altLang="en-US" sz="1600" b="1" dirty="0" smtClean="0"/>
              <a:t>医疗辅助</a:t>
            </a:r>
            <a:endParaRPr lang="en-US" sz="1600" b="1" dirty="0" smtClean="0"/>
          </a:p>
        </p:txBody>
      </p:sp>
      <p:sp>
        <p:nvSpPr>
          <p:cNvPr id="93" name="Rectangle 92"/>
          <p:cNvSpPr/>
          <p:nvPr/>
        </p:nvSpPr>
        <p:spPr>
          <a:xfrm>
            <a:off x="4953000" y="3535977"/>
            <a:ext cx="2286000" cy="307777"/>
          </a:xfrm>
          <a:prstGeom prst="rect">
            <a:avLst/>
          </a:prstGeom>
          <a:ln>
            <a:solidFill>
              <a:schemeClr val="tx1"/>
            </a:solidFill>
          </a:ln>
        </p:spPr>
        <p:txBody>
          <a:bodyPr wrap="square">
            <a:spAutoFit/>
          </a:bodyPr>
          <a:lstStyle/>
          <a:p>
            <a:endParaRPr lang="en-US" sz="1400" dirty="0" smtClean="0"/>
          </a:p>
        </p:txBody>
      </p:sp>
      <p:sp>
        <p:nvSpPr>
          <p:cNvPr id="94" name="Rectangle 93"/>
          <p:cNvSpPr/>
          <p:nvPr/>
        </p:nvSpPr>
        <p:spPr>
          <a:xfrm>
            <a:off x="1798557" y="3852446"/>
            <a:ext cx="1018227" cy="338554"/>
          </a:xfrm>
          <a:prstGeom prst="rect">
            <a:avLst/>
          </a:prstGeom>
        </p:spPr>
        <p:txBody>
          <a:bodyPr wrap="none">
            <a:spAutoFit/>
          </a:bodyPr>
          <a:lstStyle/>
          <a:p>
            <a:r>
              <a:rPr lang="zh-CN" altLang="en-US" sz="1600" b="1" dirty="0" smtClean="0"/>
              <a:t>病人病史</a:t>
            </a:r>
            <a:endParaRPr lang="en-US" sz="1600" b="1" dirty="0" smtClean="0"/>
          </a:p>
        </p:txBody>
      </p:sp>
      <p:sp>
        <p:nvSpPr>
          <p:cNvPr id="95" name="Rectangle 94"/>
          <p:cNvSpPr/>
          <p:nvPr/>
        </p:nvSpPr>
        <p:spPr>
          <a:xfrm>
            <a:off x="1752600" y="4111823"/>
            <a:ext cx="2286000" cy="307777"/>
          </a:xfrm>
          <a:prstGeom prst="rect">
            <a:avLst/>
          </a:prstGeom>
          <a:ln>
            <a:solidFill>
              <a:schemeClr val="tx1"/>
            </a:solidFill>
          </a:ln>
        </p:spPr>
        <p:txBody>
          <a:bodyPr wrap="square">
            <a:spAutoFit/>
          </a:bodyPr>
          <a:lstStyle/>
          <a:p>
            <a:endParaRPr lang="en-US" sz="1400" dirty="0" smtClean="0"/>
          </a:p>
        </p:txBody>
      </p:sp>
      <p:sp>
        <p:nvSpPr>
          <p:cNvPr id="96" name="Rectangle 95"/>
          <p:cNvSpPr/>
          <p:nvPr/>
        </p:nvSpPr>
        <p:spPr>
          <a:xfrm>
            <a:off x="4998957" y="3852446"/>
            <a:ext cx="1428596" cy="338554"/>
          </a:xfrm>
          <a:prstGeom prst="rect">
            <a:avLst/>
          </a:prstGeom>
        </p:spPr>
        <p:txBody>
          <a:bodyPr wrap="none">
            <a:spAutoFit/>
          </a:bodyPr>
          <a:lstStyle/>
          <a:p>
            <a:r>
              <a:rPr lang="zh-CN" altLang="en-US" sz="1600" b="1" dirty="0" smtClean="0"/>
              <a:t>家庭成员病史</a:t>
            </a:r>
            <a:endParaRPr lang="en-US" sz="1600" b="1" dirty="0" smtClean="0"/>
          </a:p>
        </p:txBody>
      </p:sp>
      <p:sp>
        <p:nvSpPr>
          <p:cNvPr id="97" name="Rectangle 96"/>
          <p:cNvSpPr/>
          <p:nvPr/>
        </p:nvSpPr>
        <p:spPr>
          <a:xfrm>
            <a:off x="4953000" y="4111823"/>
            <a:ext cx="2286000" cy="307777"/>
          </a:xfrm>
          <a:prstGeom prst="rect">
            <a:avLst/>
          </a:prstGeom>
          <a:ln>
            <a:solidFill>
              <a:schemeClr val="tx1"/>
            </a:solidFill>
          </a:ln>
        </p:spPr>
        <p:txBody>
          <a:bodyPr wrap="square">
            <a:spAutoFit/>
          </a:bodyPr>
          <a:lstStyle/>
          <a:p>
            <a:endParaRPr lang="en-US" sz="1400" dirty="0" smtClean="0"/>
          </a:p>
        </p:txBody>
      </p:sp>
      <p:sp>
        <p:nvSpPr>
          <p:cNvPr id="98" name="Rectangle 97"/>
          <p:cNvSpPr/>
          <p:nvPr/>
        </p:nvSpPr>
        <p:spPr>
          <a:xfrm>
            <a:off x="1798557" y="4462046"/>
            <a:ext cx="1018227" cy="338554"/>
          </a:xfrm>
          <a:prstGeom prst="rect">
            <a:avLst/>
          </a:prstGeom>
        </p:spPr>
        <p:txBody>
          <a:bodyPr wrap="none">
            <a:spAutoFit/>
          </a:bodyPr>
          <a:lstStyle/>
          <a:p>
            <a:r>
              <a:rPr lang="zh-CN" altLang="en-US" sz="1600" b="1" dirty="0" smtClean="0"/>
              <a:t>癌症总类</a:t>
            </a:r>
            <a:endParaRPr lang="en-US" sz="1600" b="1" dirty="0" smtClean="0"/>
          </a:p>
        </p:txBody>
      </p:sp>
      <p:sp>
        <p:nvSpPr>
          <p:cNvPr id="99" name="Rectangle 98"/>
          <p:cNvSpPr/>
          <p:nvPr/>
        </p:nvSpPr>
        <p:spPr>
          <a:xfrm>
            <a:off x="1752600" y="4721423"/>
            <a:ext cx="2286000" cy="307777"/>
          </a:xfrm>
          <a:prstGeom prst="rect">
            <a:avLst/>
          </a:prstGeom>
          <a:ln>
            <a:solidFill>
              <a:schemeClr val="tx1"/>
            </a:solidFill>
          </a:ln>
        </p:spPr>
        <p:txBody>
          <a:bodyPr wrap="square">
            <a:spAutoFit/>
          </a:bodyPr>
          <a:lstStyle/>
          <a:p>
            <a:endParaRPr lang="en-US" sz="1400" dirty="0" smtClean="0"/>
          </a:p>
        </p:txBody>
      </p:sp>
      <p:sp>
        <p:nvSpPr>
          <p:cNvPr id="100" name="Rectangle 99"/>
          <p:cNvSpPr/>
          <p:nvPr/>
        </p:nvSpPr>
        <p:spPr>
          <a:xfrm>
            <a:off x="4998957" y="4462046"/>
            <a:ext cx="1018227" cy="338554"/>
          </a:xfrm>
          <a:prstGeom prst="rect">
            <a:avLst/>
          </a:prstGeom>
        </p:spPr>
        <p:txBody>
          <a:bodyPr wrap="none">
            <a:spAutoFit/>
          </a:bodyPr>
          <a:lstStyle/>
          <a:p>
            <a:r>
              <a:rPr lang="zh-CN" altLang="en-US" sz="1600" b="1" dirty="0" smtClean="0"/>
              <a:t>癌症总类</a:t>
            </a:r>
            <a:endParaRPr lang="en-US" sz="1600" b="1" dirty="0" smtClean="0"/>
          </a:p>
        </p:txBody>
      </p:sp>
      <p:sp>
        <p:nvSpPr>
          <p:cNvPr id="101" name="Rectangle 100"/>
          <p:cNvSpPr/>
          <p:nvPr/>
        </p:nvSpPr>
        <p:spPr>
          <a:xfrm>
            <a:off x="4953000" y="4721423"/>
            <a:ext cx="2286000" cy="307777"/>
          </a:xfrm>
          <a:prstGeom prst="rect">
            <a:avLst/>
          </a:prstGeom>
          <a:ln>
            <a:solidFill>
              <a:schemeClr val="tx1"/>
            </a:solidFill>
          </a:ln>
        </p:spPr>
        <p:txBody>
          <a:bodyPr wrap="square">
            <a:spAutoFit/>
          </a:bodyPr>
          <a:lstStyle/>
          <a:p>
            <a:endParaRPr lang="en-US" sz="1400" dirty="0" smtClean="0"/>
          </a:p>
        </p:txBody>
      </p:sp>
      <p:sp>
        <p:nvSpPr>
          <p:cNvPr id="102" name="AutoShape 7"/>
          <p:cNvSpPr>
            <a:spLocks/>
          </p:cNvSpPr>
          <p:nvPr/>
        </p:nvSpPr>
        <p:spPr bwMode="auto">
          <a:xfrm>
            <a:off x="6899626" y="4804589"/>
            <a:ext cx="186974" cy="159114"/>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03" name="Rectangle 96"/>
          <p:cNvSpPr>
            <a:spLocks/>
          </p:cNvSpPr>
          <p:nvPr/>
        </p:nvSpPr>
        <p:spPr bwMode="auto">
          <a:xfrm>
            <a:off x="5127974" y="4736812"/>
            <a:ext cx="1674419" cy="292388"/>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下拉按钮</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104" name="AutoShape 7"/>
          <p:cNvSpPr>
            <a:spLocks/>
          </p:cNvSpPr>
          <p:nvPr/>
        </p:nvSpPr>
        <p:spPr bwMode="auto">
          <a:xfrm>
            <a:off x="3676652" y="4804589"/>
            <a:ext cx="186974" cy="159114"/>
          </a:xfrm>
          <a:custGeom>
            <a:avLst/>
            <a:gdLst>
              <a:gd name="T0" fmla="*/ 10800 w 21600"/>
              <a:gd name="T1" fmla="*/ 10800 h 21600"/>
            </a:gdLst>
            <a:ahLst/>
            <a:cxnLst>
              <a:cxn ang="0">
                <a:pos x="T0" y="T1"/>
              </a:cxn>
            </a:cxnLst>
            <a:rect l="0" t="0" r="r" b="b"/>
            <a:pathLst>
              <a:path w="21600" h="21600">
                <a:moveTo>
                  <a:pt x="0" y="0"/>
                </a:moveTo>
                <a:cubicBezTo>
                  <a:pt x="6686" y="0"/>
                  <a:pt x="14915" y="2541"/>
                  <a:pt x="21600" y="424"/>
                </a:cubicBezTo>
                <a:cubicBezTo>
                  <a:pt x="18001" y="7200"/>
                  <a:pt x="14915" y="16095"/>
                  <a:pt x="11058" y="21600"/>
                </a:cubicBezTo>
                <a:cubicBezTo>
                  <a:pt x="10029" y="16518"/>
                  <a:pt x="4886" y="2541"/>
                  <a:pt x="2057"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05" name="Rectangle 96"/>
          <p:cNvSpPr>
            <a:spLocks/>
          </p:cNvSpPr>
          <p:nvPr/>
        </p:nvSpPr>
        <p:spPr bwMode="auto">
          <a:xfrm>
            <a:off x="1905000" y="4736812"/>
            <a:ext cx="1674419" cy="292388"/>
          </a:xfrm>
          <a:prstGeom prst="rect">
            <a:avLst/>
          </a:prstGeom>
          <a:noFill/>
          <a:ln w="12700" cap="flat">
            <a:noFill/>
            <a:miter lim="800000"/>
            <a:headEnd type="none" w="med" len="med"/>
            <a:tailEnd type="none" w="med" len="med"/>
          </a:ln>
        </p:spPr>
        <p:txBody>
          <a:bodyPr wrap="square" lIns="38100" tIns="38100" rIns="38100" bIns="38100" anchor="ctr">
            <a:spAutoFit/>
          </a:bodyPr>
          <a:lstStyle/>
          <a:p>
            <a:pPr algn="ctr">
              <a:tabLst>
                <a:tab pos="1066800" algn="l"/>
              </a:tabLst>
            </a:pPr>
            <a:r>
              <a:rPr lang="zh-CN" altLang="en-US" sz="1400" dirty="0" smtClean="0">
                <a:solidFill>
                  <a:schemeClr val="tx1"/>
                </a:solidFill>
                <a:latin typeface="Comic Sans MS" pitchFamily="66" charset="0"/>
                <a:ea typeface="Comic Sans MS" pitchFamily="66" charset="0"/>
                <a:cs typeface="Comic Sans MS" pitchFamily="66" charset="0"/>
                <a:sym typeface="Comic Sans MS" pitchFamily="66" charset="0"/>
              </a:rPr>
              <a:t>下拉按钮</a:t>
            </a:r>
            <a:endParaRPr lang="en-US" sz="1400" dirty="0">
              <a:solidFill>
                <a:schemeClr val="tx1"/>
              </a:solidFill>
              <a:latin typeface="Comic Sans MS" pitchFamily="66" charset="0"/>
              <a:ea typeface="Comic Sans MS" pitchFamily="66" charset="0"/>
              <a:cs typeface="Comic Sans MS" pitchFamily="66" charset="0"/>
              <a:sym typeface="Comic Sans MS" pitchFamily="66" charset="0"/>
            </a:endParaRPr>
          </a:p>
        </p:txBody>
      </p:sp>
      <p:sp>
        <p:nvSpPr>
          <p:cNvPr id="106" name="Rectangle 105"/>
          <p:cNvSpPr/>
          <p:nvPr/>
        </p:nvSpPr>
        <p:spPr>
          <a:xfrm>
            <a:off x="1754388" y="575846"/>
            <a:ext cx="2236510" cy="338554"/>
          </a:xfrm>
          <a:prstGeom prst="rect">
            <a:avLst/>
          </a:prstGeom>
        </p:spPr>
        <p:txBody>
          <a:bodyPr wrap="none">
            <a:spAutoFit/>
          </a:bodyPr>
          <a:lstStyle/>
          <a:p>
            <a:r>
              <a:rPr lang="zh-CN" altLang="en-US" sz="1600" b="1" dirty="0" smtClean="0"/>
              <a:t>您是否有饮酒的经历？</a:t>
            </a:r>
            <a:endParaRPr lang="en-US" sz="1600" b="1" dirty="0" smtClean="0"/>
          </a:p>
        </p:txBody>
      </p:sp>
      <p:sp>
        <p:nvSpPr>
          <p:cNvPr id="107" name="Rectangle 106"/>
          <p:cNvSpPr/>
          <p:nvPr/>
        </p:nvSpPr>
        <p:spPr>
          <a:xfrm>
            <a:off x="1752600" y="1033046"/>
            <a:ext cx="1620957" cy="338554"/>
          </a:xfrm>
          <a:prstGeom prst="rect">
            <a:avLst/>
          </a:prstGeom>
        </p:spPr>
        <p:txBody>
          <a:bodyPr wrap="none">
            <a:spAutoFit/>
          </a:bodyPr>
          <a:lstStyle/>
          <a:p>
            <a:r>
              <a:rPr lang="zh-CN" altLang="en-US" sz="1600" b="1" dirty="0" smtClean="0"/>
              <a:t>每周喝多少酒？</a:t>
            </a:r>
            <a:endParaRPr lang="en-US" sz="1600" b="1" dirty="0" smtClean="0"/>
          </a:p>
        </p:txBody>
      </p:sp>
      <p:sp>
        <p:nvSpPr>
          <p:cNvPr id="108" name="AutoShape 18"/>
          <p:cNvSpPr>
            <a:spLocks/>
          </p:cNvSpPr>
          <p:nvPr/>
        </p:nvSpPr>
        <p:spPr bwMode="auto">
          <a:xfrm>
            <a:off x="6324600" y="762001"/>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09" name="AutoShape 18"/>
          <p:cNvSpPr>
            <a:spLocks/>
          </p:cNvSpPr>
          <p:nvPr/>
        </p:nvSpPr>
        <p:spPr bwMode="auto">
          <a:xfrm>
            <a:off x="6770687" y="762000"/>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10" name="Rectangle 109"/>
          <p:cNvSpPr/>
          <p:nvPr/>
        </p:nvSpPr>
        <p:spPr>
          <a:xfrm>
            <a:off x="6248400" y="457200"/>
            <a:ext cx="292068" cy="338554"/>
          </a:xfrm>
          <a:prstGeom prst="rect">
            <a:avLst/>
          </a:prstGeom>
        </p:spPr>
        <p:txBody>
          <a:bodyPr wrap="none">
            <a:spAutoFit/>
          </a:bodyPr>
          <a:lstStyle/>
          <a:p>
            <a:r>
              <a:rPr lang="en-US" sz="1600" b="1" dirty="0" smtClean="0"/>
              <a:t>Y</a:t>
            </a:r>
          </a:p>
        </p:txBody>
      </p:sp>
      <p:sp>
        <p:nvSpPr>
          <p:cNvPr id="111" name="Rectangle 110"/>
          <p:cNvSpPr/>
          <p:nvPr/>
        </p:nvSpPr>
        <p:spPr>
          <a:xfrm>
            <a:off x="6718332" y="457200"/>
            <a:ext cx="319318" cy="338554"/>
          </a:xfrm>
          <a:prstGeom prst="rect">
            <a:avLst/>
          </a:prstGeom>
        </p:spPr>
        <p:txBody>
          <a:bodyPr wrap="none">
            <a:spAutoFit/>
          </a:bodyPr>
          <a:lstStyle/>
          <a:p>
            <a:r>
              <a:rPr lang="en-US" sz="1600" b="1" dirty="0" smtClean="0"/>
              <a:t>N</a:t>
            </a:r>
          </a:p>
        </p:txBody>
      </p:sp>
      <p:sp>
        <p:nvSpPr>
          <p:cNvPr id="112" name="Rectangle 111"/>
          <p:cNvSpPr/>
          <p:nvPr/>
        </p:nvSpPr>
        <p:spPr>
          <a:xfrm>
            <a:off x="3657600" y="1063823"/>
            <a:ext cx="1295400" cy="307777"/>
          </a:xfrm>
          <a:prstGeom prst="rect">
            <a:avLst/>
          </a:prstGeom>
          <a:ln>
            <a:solidFill>
              <a:schemeClr val="tx1"/>
            </a:solidFill>
          </a:ln>
        </p:spPr>
        <p:txBody>
          <a:bodyPr wrap="square">
            <a:spAutoFit/>
          </a:bodyPr>
          <a:lstStyle/>
          <a:p>
            <a:endParaRPr lang="en-US" sz="1400" dirty="0" smtClean="0"/>
          </a:p>
        </p:txBody>
      </p:sp>
      <p:sp>
        <p:nvSpPr>
          <p:cNvPr id="113" name="Rectangle 112"/>
          <p:cNvSpPr/>
          <p:nvPr/>
        </p:nvSpPr>
        <p:spPr>
          <a:xfrm>
            <a:off x="1754388" y="1566446"/>
            <a:ext cx="1838965" cy="338554"/>
          </a:xfrm>
          <a:prstGeom prst="rect">
            <a:avLst/>
          </a:prstGeom>
        </p:spPr>
        <p:txBody>
          <a:bodyPr wrap="none">
            <a:spAutoFit/>
          </a:bodyPr>
          <a:lstStyle/>
          <a:p>
            <a:r>
              <a:rPr lang="zh-CN" altLang="en-US" sz="1600" b="1" dirty="0" smtClean="0"/>
              <a:t>您是否有定期锻炼</a:t>
            </a:r>
            <a:endParaRPr lang="en-US" sz="1600" b="1" dirty="0" smtClean="0"/>
          </a:p>
        </p:txBody>
      </p:sp>
      <p:sp>
        <p:nvSpPr>
          <p:cNvPr id="114" name="Rectangle 113"/>
          <p:cNvSpPr/>
          <p:nvPr/>
        </p:nvSpPr>
        <p:spPr>
          <a:xfrm>
            <a:off x="1752600" y="2023646"/>
            <a:ext cx="2454518" cy="338554"/>
          </a:xfrm>
          <a:prstGeom prst="rect">
            <a:avLst/>
          </a:prstGeom>
        </p:spPr>
        <p:txBody>
          <a:bodyPr wrap="none">
            <a:spAutoFit/>
          </a:bodyPr>
          <a:lstStyle/>
          <a:p>
            <a:r>
              <a:rPr lang="zh-CN" altLang="en-US" sz="1600" b="1" dirty="0" smtClean="0"/>
              <a:t>如果是，一般是什么锻炼</a:t>
            </a:r>
            <a:endParaRPr lang="en-US" sz="1600" b="1" dirty="0" smtClean="0"/>
          </a:p>
        </p:txBody>
      </p:sp>
      <p:sp>
        <p:nvSpPr>
          <p:cNvPr id="115" name="AutoShape 18"/>
          <p:cNvSpPr>
            <a:spLocks/>
          </p:cNvSpPr>
          <p:nvPr/>
        </p:nvSpPr>
        <p:spPr bwMode="auto">
          <a:xfrm>
            <a:off x="6324600" y="1676401"/>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16" name="AutoShape 18"/>
          <p:cNvSpPr>
            <a:spLocks/>
          </p:cNvSpPr>
          <p:nvPr/>
        </p:nvSpPr>
        <p:spPr bwMode="auto">
          <a:xfrm>
            <a:off x="6770687" y="1676400"/>
            <a:ext cx="239713" cy="228599"/>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17" name="Rectangle 116"/>
          <p:cNvSpPr/>
          <p:nvPr/>
        </p:nvSpPr>
        <p:spPr>
          <a:xfrm>
            <a:off x="6248400" y="1371600"/>
            <a:ext cx="292068" cy="338554"/>
          </a:xfrm>
          <a:prstGeom prst="rect">
            <a:avLst/>
          </a:prstGeom>
        </p:spPr>
        <p:txBody>
          <a:bodyPr wrap="none">
            <a:spAutoFit/>
          </a:bodyPr>
          <a:lstStyle/>
          <a:p>
            <a:r>
              <a:rPr lang="en-US" sz="1600" b="1" dirty="0" smtClean="0"/>
              <a:t>Y</a:t>
            </a:r>
          </a:p>
        </p:txBody>
      </p:sp>
      <p:sp>
        <p:nvSpPr>
          <p:cNvPr id="118" name="Rectangle 117"/>
          <p:cNvSpPr/>
          <p:nvPr/>
        </p:nvSpPr>
        <p:spPr>
          <a:xfrm>
            <a:off x="6718332" y="1371600"/>
            <a:ext cx="319318" cy="338554"/>
          </a:xfrm>
          <a:prstGeom prst="rect">
            <a:avLst/>
          </a:prstGeom>
        </p:spPr>
        <p:txBody>
          <a:bodyPr wrap="none">
            <a:spAutoFit/>
          </a:bodyPr>
          <a:lstStyle/>
          <a:p>
            <a:r>
              <a:rPr lang="en-US" sz="1600" b="1" dirty="0" smtClean="0"/>
              <a:t>N</a:t>
            </a:r>
          </a:p>
        </p:txBody>
      </p:sp>
      <p:sp>
        <p:nvSpPr>
          <p:cNvPr id="119" name="Rectangle 118"/>
          <p:cNvSpPr/>
          <p:nvPr/>
        </p:nvSpPr>
        <p:spPr>
          <a:xfrm>
            <a:off x="4191000" y="2054423"/>
            <a:ext cx="3048000" cy="307777"/>
          </a:xfrm>
          <a:prstGeom prst="rect">
            <a:avLst/>
          </a:prstGeom>
          <a:ln>
            <a:solidFill>
              <a:schemeClr val="tx1"/>
            </a:solidFill>
          </a:ln>
        </p:spPr>
        <p:txBody>
          <a:bodyPr wrap="square">
            <a:spAutoFit/>
          </a:bodyPr>
          <a:lstStyle/>
          <a:p>
            <a:endParaRPr lang="en-US" sz="1400" dirty="0" smtClean="0"/>
          </a:p>
        </p:txBody>
      </p:sp>
      <p:sp>
        <p:nvSpPr>
          <p:cNvPr id="120" name="Rectangle 119"/>
          <p:cNvSpPr/>
          <p:nvPr/>
        </p:nvSpPr>
        <p:spPr>
          <a:xfrm>
            <a:off x="1752601" y="2404646"/>
            <a:ext cx="1828799" cy="338554"/>
          </a:xfrm>
          <a:prstGeom prst="rect">
            <a:avLst/>
          </a:prstGeom>
        </p:spPr>
        <p:txBody>
          <a:bodyPr wrap="square">
            <a:spAutoFit/>
          </a:bodyPr>
          <a:lstStyle/>
          <a:p>
            <a:r>
              <a:rPr lang="zh-CN" altLang="en-US" sz="1600" b="1" dirty="0" smtClean="0"/>
              <a:t>一周锻炼几次</a:t>
            </a:r>
            <a:endParaRPr lang="en-US" sz="1600" b="1" dirty="0" smtClean="0"/>
          </a:p>
        </p:txBody>
      </p:sp>
      <p:sp>
        <p:nvSpPr>
          <p:cNvPr id="121" name="Rectangle 120"/>
          <p:cNvSpPr/>
          <p:nvPr/>
        </p:nvSpPr>
        <p:spPr>
          <a:xfrm>
            <a:off x="3429000" y="2438400"/>
            <a:ext cx="1143000" cy="307777"/>
          </a:xfrm>
          <a:prstGeom prst="rect">
            <a:avLst/>
          </a:prstGeom>
          <a:ln>
            <a:solidFill>
              <a:schemeClr val="tx1"/>
            </a:solidFill>
          </a:ln>
        </p:spPr>
        <p:txBody>
          <a:bodyPr wrap="square">
            <a:spAutoFit/>
          </a:bodyPr>
          <a:lstStyle/>
          <a:p>
            <a:endParaRPr lang="en-US" sz="1400" dirty="0" smtClean="0"/>
          </a:p>
        </p:txBody>
      </p:sp>
      <p:sp>
        <p:nvSpPr>
          <p:cNvPr id="122" name="Rectangle 121"/>
          <p:cNvSpPr/>
          <p:nvPr/>
        </p:nvSpPr>
        <p:spPr>
          <a:xfrm>
            <a:off x="4724401" y="2401669"/>
            <a:ext cx="1371600" cy="584776"/>
          </a:xfrm>
          <a:prstGeom prst="rect">
            <a:avLst/>
          </a:prstGeom>
        </p:spPr>
        <p:txBody>
          <a:bodyPr wrap="square">
            <a:spAutoFit/>
          </a:bodyPr>
          <a:lstStyle/>
          <a:p>
            <a:r>
              <a:rPr lang="zh-CN" altLang="en-US" sz="1600" b="1" dirty="0" smtClean="0"/>
              <a:t>每一次多长时间</a:t>
            </a:r>
            <a:endParaRPr lang="en-US" sz="1600" b="1" dirty="0" smtClean="0"/>
          </a:p>
        </p:txBody>
      </p:sp>
      <p:sp>
        <p:nvSpPr>
          <p:cNvPr id="123" name="Rectangle 122"/>
          <p:cNvSpPr/>
          <p:nvPr/>
        </p:nvSpPr>
        <p:spPr>
          <a:xfrm>
            <a:off x="5791200" y="2435423"/>
            <a:ext cx="1143000" cy="307777"/>
          </a:xfrm>
          <a:prstGeom prst="rect">
            <a:avLst/>
          </a:prstGeom>
          <a:ln>
            <a:solidFill>
              <a:schemeClr val="tx1"/>
            </a:solidFill>
          </a:ln>
        </p:spPr>
        <p:txBody>
          <a:bodyPr wrap="square">
            <a:spAutoFit/>
          </a:bodyPr>
          <a:lstStyle/>
          <a:p>
            <a:endParaRPr lang="en-US" sz="1400" dirty="0" smtClean="0"/>
          </a:p>
        </p:txBody>
      </p:sp>
      <p:sp>
        <p:nvSpPr>
          <p:cNvPr id="124" name="Rectangle 123"/>
          <p:cNvSpPr/>
          <p:nvPr/>
        </p:nvSpPr>
        <p:spPr>
          <a:xfrm>
            <a:off x="1752600" y="5300246"/>
            <a:ext cx="4267200" cy="338554"/>
          </a:xfrm>
          <a:prstGeom prst="rect">
            <a:avLst/>
          </a:prstGeom>
        </p:spPr>
        <p:txBody>
          <a:bodyPr wrap="square">
            <a:spAutoFit/>
          </a:bodyPr>
          <a:lstStyle/>
          <a:p>
            <a:r>
              <a:rPr lang="zh-CN" altLang="en-US" sz="1600" b="1" dirty="0" smtClean="0"/>
              <a:t>请上传您的医学报告，比如</a:t>
            </a:r>
            <a:r>
              <a:rPr lang="en-US" altLang="zh-CN" sz="1600" b="1" dirty="0" smtClean="0"/>
              <a:t>X</a:t>
            </a:r>
            <a:r>
              <a:rPr lang="zh-CN" altLang="en-US" sz="1600" b="1" dirty="0" smtClean="0"/>
              <a:t>光等等</a:t>
            </a:r>
            <a:endParaRPr lang="en-US" sz="1600" b="1" dirty="0" smtClean="0"/>
          </a:p>
        </p:txBody>
      </p:sp>
      <p:sp>
        <p:nvSpPr>
          <p:cNvPr id="125" name="AutoShape 2"/>
          <p:cNvSpPr>
            <a:spLocks/>
          </p:cNvSpPr>
          <p:nvPr/>
        </p:nvSpPr>
        <p:spPr bwMode="auto">
          <a:xfrm>
            <a:off x="6019800" y="5334000"/>
            <a:ext cx="1143000"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en-US" sz="1400" dirty="0" smtClean="0"/>
              <a:t>Browse</a:t>
            </a:r>
            <a:endParaRPr lang="en-US" sz="1400" dirty="0"/>
          </a:p>
        </p:txBody>
      </p:sp>
      <p:sp>
        <p:nvSpPr>
          <p:cNvPr id="126" name="Rectangle 125"/>
          <p:cNvSpPr/>
          <p:nvPr/>
        </p:nvSpPr>
        <p:spPr>
          <a:xfrm>
            <a:off x="7467600" y="5257800"/>
            <a:ext cx="1676400" cy="738660"/>
          </a:xfrm>
          <a:prstGeom prst="rect">
            <a:avLst/>
          </a:prstGeom>
        </p:spPr>
        <p:txBody>
          <a:bodyPr wrap="square" lIns="91435" tIns="45718" rIns="91435" bIns="45718">
            <a:spAutoFit/>
          </a:bodyPr>
          <a:lstStyle/>
          <a:p>
            <a:r>
              <a:rPr lang="en-US" sz="1400" b="1" dirty="0" smtClean="0">
                <a:solidFill>
                  <a:srgbClr val="7030A0"/>
                </a:solidFill>
              </a:rPr>
              <a:t>&gt;&gt;</a:t>
            </a:r>
            <a:r>
              <a:rPr lang="zh-CN" altLang="en-US" sz="1400" b="1" dirty="0" smtClean="0">
                <a:solidFill>
                  <a:srgbClr val="7030A0"/>
                </a:solidFill>
              </a:rPr>
              <a:t>这个按钮会显示</a:t>
            </a:r>
            <a:r>
              <a:rPr lang="en-US" altLang="zh-CN" sz="1400" b="1" dirty="0" smtClean="0">
                <a:solidFill>
                  <a:srgbClr val="7030A0"/>
                </a:solidFill>
              </a:rPr>
              <a:t>PC/</a:t>
            </a:r>
            <a:r>
              <a:rPr lang="zh-CN" altLang="en-US" sz="1400" b="1" dirty="0" smtClean="0">
                <a:solidFill>
                  <a:srgbClr val="7030A0"/>
                </a:solidFill>
              </a:rPr>
              <a:t>设备的文件夹去上传医学报告</a:t>
            </a:r>
            <a:endParaRPr lang="en-US" sz="1400" dirty="0">
              <a:solidFill>
                <a:srgbClr val="7030A0"/>
              </a:solidFill>
            </a:endParaRPr>
          </a:p>
        </p:txBody>
      </p:sp>
      <p:sp>
        <p:nvSpPr>
          <p:cNvPr id="127" name="Down Arrow 126">
            <a:hlinkClick r:id="rId2"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752600" y="5791200"/>
            <a:ext cx="4267200" cy="338554"/>
          </a:xfrm>
          <a:prstGeom prst="rect">
            <a:avLst/>
          </a:prstGeom>
        </p:spPr>
        <p:txBody>
          <a:bodyPr wrap="square">
            <a:spAutoFit/>
          </a:bodyPr>
          <a:lstStyle/>
          <a:p>
            <a:r>
              <a:rPr lang="zh-CN" altLang="en-US" sz="1600" b="1" dirty="0" smtClean="0"/>
              <a:t>已经上传的文件：</a:t>
            </a:r>
            <a:r>
              <a:rPr lang="en-US" altLang="zh-CN" sz="1600" b="1" dirty="0" err="1" smtClean="0"/>
              <a:t>XYZ.doc</a:t>
            </a:r>
            <a:endParaRPr lang="en-US" sz="1600" b="1" dirty="0" smtClean="0"/>
          </a:p>
        </p:txBody>
      </p:sp>
      <p:sp>
        <p:nvSpPr>
          <p:cNvPr id="57" name="Down Arrow 56">
            <a:hlinkClick r:id="rId3" action="ppaction://hlinksldjump"/>
          </p:cNvPr>
          <p:cNvSpPr/>
          <p:nvPr/>
        </p:nvSpPr>
        <p:spPr>
          <a:xfrm>
            <a:off x="0" y="59436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51844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0"/>
            <a:ext cx="3276600" cy="307773"/>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21b.</a:t>
            </a:r>
            <a:r>
              <a:rPr lang="zh-CN" altLang="en-US" sz="1400" b="1" dirty="0" smtClean="0">
                <a:solidFill>
                  <a:srgbClr val="7030A0"/>
                </a:solidFill>
              </a:rPr>
              <a:t>用户信</a:t>
            </a:r>
            <a:r>
              <a:rPr lang="zh-CN" altLang="en-US" sz="1400" b="1" dirty="0" smtClean="0">
                <a:solidFill>
                  <a:srgbClr val="7030A0"/>
                </a:solidFill>
              </a:rPr>
              <a:t>息</a:t>
            </a:r>
            <a:endParaRPr lang="en-US" sz="1400" dirty="0" smtClean="0">
              <a:solidFill>
                <a:srgbClr val="7030A0"/>
              </a:solidFill>
            </a:endParaRPr>
          </a:p>
        </p:txBody>
      </p:sp>
      <p:sp>
        <p:nvSpPr>
          <p:cNvPr id="40" name="Rectangle 39"/>
          <p:cNvSpPr/>
          <p:nvPr/>
        </p:nvSpPr>
        <p:spPr>
          <a:xfrm>
            <a:off x="3429000" y="438090"/>
            <a:ext cx="1733167" cy="400110"/>
          </a:xfrm>
          <a:prstGeom prst="rect">
            <a:avLst/>
          </a:prstGeom>
        </p:spPr>
        <p:txBody>
          <a:bodyPr wrap="none">
            <a:spAutoFit/>
          </a:bodyPr>
          <a:lstStyle/>
          <a:p>
            <a:r>
              <a:rPr lang="en-US" sz="2000" b="1" u="sng" dirty="0" err="1" smtClean="0"/>
              <a:t>私人医疗报告</a:t>
            </a:r>
            <a:endParaRPr lang="en-US" sz="2000" b="1" u="sng" dirty="0" smtClean="0"/>
          </a:p>
        </p:txBody>
      </p:sp>
      <p:sp>
        <p:nvSpPr>
          <p:cNvPr id="18" name="Rectangle 17"/>
          <p:cNvSpPr/>
          <p:nvPr/>
        </p:nvSpPr>
        <p:spPr>
          <a:xfrm>
            <a:off x="0" y="1587"/>
            <a:ext cx="91440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4"/>
          <p:cNvSpPr/>
          <p:nvPr/>
        </p:nvSpPr>
        <p:spPr>
          <a:xfrm>
            <a:off x="3048000" y="2514600"/>
            <a:ext cx="2057400" cy="6858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1400" kern="1200" dirty="0" smtClean="0">
                <a:solidFill>
                  <a:srgbClr val="7030A0"/>
                </a:solidFill>
              </a:rPr>
              <a:t>&gt;&gt; Only Members will have a treatment report and can download a copy of the report</a:t>
            </a:r>
            <a:endParaRPr lang="en-US" sz="1400" kern="1200" dirty="0">
              <a:solidFill>
                <a:srgbClr val="7030A0"/>
              </a:solidFill>
            </a:endParaRPr>
          </a:p>
        </p:txBody>
      </p:sp>
      <p:sp>
        <p:nvSpPr>
          <p:cNvPr id="30" name="Rectangle 29"/>
          <p:cNvSpPr/>
          <p:nvPr/>
        </p:nvSpPr>
        <p:spPr>
          <a:xfrm>
            <a:off x="1143000" y="1524000"/>
            <a:ext cx="2438399" cy="369332"/>
          </a:xfrm>
          <a:prstGeom prst="rect">
            <a:avLst/>
          </a:prstGeom>
        </p:spPr>
        <p:txBody>
          <a:bodyPr wrap="square">
            <a:spAutoFit/>
          </a:bodyPr>
          <a:lstStyle/>
          <a:p>
            <a:pPr algn="ctr"/>
            <a:r>
              <a:rPr lang="zh-CN" altLang="en-US" b="1" dirty="0" smtClean="0"/>
              <a:t>点击下</a:t>
            </a:r>
            <a:r>
              <a:rPr lang="zh-CN" altLang="en-US" b="1" dirty="0" smtClean="0"/>
              <a:t>载</a:t>
            </a:r>
            <a:r>
              <a:rPr lang="en-US" altLang="zh-CN" b="1" dirty="0" smtClean="0"/>
              <a:t>:</a:t>
            </a:r>
            <a:endParaRPr lang="en-US" b="1" dirty="0" smtClean="0"/>
          </a:p>
        </p:txBody>
      </p:sp>
      <p:sp>
        <p:nvSpPr>
          <p:cNvPr id="32" name="Rounded Rectangle 4"/>
          <p:cNvSpPr/>
          <p:nvPr/>
        </p:nvSpPr>
        <p:spPr>
          <a:xfrm>
            <a:off x="5181600" y="1828800"/>
            <a:ext cx="1905000" cy="10668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1400" kern="1200" dirty="0" smtClean="0">
                <a:solidFill>
                  <a:srgbClr val="7030A0"/>
                </a:solidFill>
              </a:rPr>
              <a:t>&gt;&gt; Personalized Treatment report is </a:t>
            </a:r>
            <a:r>
              <a:rPr lang="en-US" sz="1400" dirty="0" smtClean="0">
                <a:solidFill>
                  <a:srgbClr val="7030A0"/>
                </a:solidFill>
              </a:rPr>
              <a:t>created </a:t>
            </a:r>
            <a:r>
              <a:rPr lang="en-US" sz="1400" kern="1200" dirty="0" smtClean="0">
                <a:solidFill>
                  <a:srgbClr val="7030A0"/>
                </a:solidFill>
              </a:rPr>
              <a:t>after a user has </a:t>
            </a:r>
            <a:r>
              <a:rPr lang="en-US" sz="1400" dirty="0" smtClean="0">
                <a:solidFill>
                  <a:srgbClr val="7030A0"/>
                </a:solidFill>
              </a:rPr>
              <a:t>become a member and completed his</a:t>
            </a:r>
            <a:r>
              <a:rPr lang="en-US" sz="1400" kern="1200" dirty="0" smtClean="0">
                <a:solidFill>
                  <a:srgbClr val="7030A0"/>
                </a:solidFill>
              </a:rPr>
              <a:t> user profile.  For Version 1, the report is generated manually and uploaded by the </a:t>
            </a:r>
            <a:r>
              <a:rPr lang="en-US" sz="1400" kern="1200" dirty="0" err="1" smtClean="0">
                <a:solidFill>
                  <a:srgbClr val="7030A0"/>
                </a:solidFill>
              </a:rPr>
              <a:t>LifeStar</a:t>
            </a:r>
            <a:r>
              <a:rPr lang="en-US" sz="1400" kern="1200" dirty="0" smtClean="0">
                <a:solidFill>
                  <a:srgbClr val="7030A0"/>
                </a:solidFill>
              </a:rPr>
              <a:t> Coach to the Member’s  </a:t>
            </a:r>
            <a:r>
              <a:rPr lang="en-US" sz="1400" kern="1200" dirty="0" smtClean="0">
                <a:solidFill>
                  <a:srgbClr val="7030A0"/>
                </a:solidFill>
              </a:rPr>
              <a:t>User Profile page</a:t>
            </a:r>
            <a:endParaRPr lang="en-US" sz="1400" kern="1200" dirty="0">
              <a:solidFill>
                <a:srgbClr val="7030A0"/>
              </a:solidFill>
            </a:endParaRPr>
          </a:p>
        </p:txBody>
      </p:sp>
      <p:sp>
        <p:nvSpPr>
          <p:cNvPr id="34" name="Right Arrow 33"/>
          <p:cNvSpPr/>
          <p:nvPr/>
        </p:nvSpPr>
        <p:spPr>
          <a:xfrm rot="10800000">
            <a:off x="4876800" y="1676400"/>
            <a:ext cx="681178" cy="2065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Object 35"/>
          <p:cNvGraphicFramePr>
            <a:graphicFrameLocks noChangeAspect="1"/>
          </p:cNvGraphicFramePr>
          <p:nvPr/>
        </p:nvGraphicFramePr>
        <p:xfrm>
          <a:off x="3657600" y="1590675"/>
          <a:ext cx="914400" cy="771525"/>
        </p:xfrm>
        <a:graphic>
          <a:graphicData uri="http://schemas.openxmlformats.org/presentationml/2006/ole">
            <p:oleObj spid="_x0000_s37890" name="Acrobat Document" showAsIcon="1" r:id="rId3" imgW="914400" imgH="768626" progId="AcroExch.Document.7">
              <p:embed/>
            </p:oleObj>
          </a:graphicData>
        </a:graphic>
      </p:graphicFrame>
      <p:sp>
        <p:nvSpPr>
          <p:cNvPr id="33" name="Down Arrow 32">
            <a:hlinkClick r:id="rId4"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41"/>
          <p:cNvGrpSpPr/>
          <p:nvPr/>
        </p:nvGrpSpPr>
        <p:grpSpPr>
          <a:xfrm>
            <a:off x="1524000" y="-37580"/>
            <a:ext cx="5943600" cy="353943"/>
            <a:chOff x="25400" y="-17679"/>
            <a:chExt cx="8083550" cy="644963"/>
          </a:xfrm>
          <a:solidFill>
            <a:schemeClr val="accent5">
              <a:lumMod val="20000"/>
              <a:lumOff val="80000"/>
            </a:schemeClr>
          </a:solidFill>
        </p:grpSpPr>
        <p:sp>
          <p:nvSpPr>
            <p:cNvPr id="15"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6"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7"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9"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0"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1"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2"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3657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3067049"/>
            <a:ext cx="5943600" cy="37893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3" name="TextBox 22"/>
          <p:cNvSpPr txBox="1"/>
          <p:nvPr/>
        </p:nvSpPr>
        <p:spPr>
          <a:xfrm>
            <a:off x="1524000" y="1185208"/>
            <a:ext cx="5943600" cy="1631216"/>
          </a:xfrm>
          <a:prstGeom prst="rect">
            <a:avLst/>
          </a:prstGeom>
          <a:solidFill>
            <a:schemeClr val="accent1">
              <a:lumMod val="20000"/>
              <a:lumOff val="80000"/>
              <a:alpha val="65000"/>
            </a:schemeClr>
          </a:solidFill>
        </p:spPr>
        <p:txBody>
          <a:bodyPr wrap="square" rtlCol="0">
            <a:spAutoFit/>
          </a:bodyPr>
          <a:lstStyle/>
          <a:p>
            <a:r>
              <a:rPr lang="zh-CN" altLang="en-US" sz="2000" dirty="0" smtClean="0">
                <a:solidFill>
                  <a:schemeClr val="bg1">
                    <a:lumMod val="50000"/>
                  </a:schemeClr>
                </a:solidFill>
                <a:latin typeface="+mn-ea"/>
              </a:rPr>
              <a:t>星生命的</a:t>
            </a:r>
            <a:r>
              <a:rPr lang="zh-TW" altLang="en-US" sz="2000" dirty="0" smtClean="0">
                <a:solidFill>
                  <a:schemeClr val="bg1">
                    <a:lumMod val="50000"/>
                  </a:schemeClr>
                </a:solidFill>
                <a:latin typeface="+mn-ea"/>
              </a:rPr>
              <a:t>论坛</a:t>
            </a:r>
            <a:r>
              <a:rPr lang="zh-CN" altLang="en-US" sz="2000" dirty="0" smtClean="0">
                <a:solidFill>
                  <a:schemeClr val="bg1">
                    <a:lumMod val="50000"/>
                  </a:schemeClr>
                </a:solidFill>
              </a:rPr>
              <a:t>可以</a:t>
            </a:r>
            <a:r>
              <a:rPr lang="zh-CN" altLang="en-US" sz="2000" dirty="0" smtClean="0">
                <a:solidFill>
                  <a:schemeClr val="bg1">
                    <a:lumMod val="50000"/>
                  </a:schemeClr>
                </a:solidFill>
                <a:latin typeface="+mn-ea"/>
              </a:rPr>
              <a:t>帮助您了解</a:t>
            </a:r>
            <a:r>
              <a:rPr lang="zh-CN" altLang="en-US" sz="2000" dirty="0" smtClean="0">
                <a:solidFill>
                  <a:schemeClr val="bg1">
                    <a:lumMod val="50000"/>
                  </a:schemeClr>
                </a:solidFill>
              </a:rPr>
              <a:t>您的病痛和</a:t>
            </a:r>
            <a:r>
              <a:rPr lang="zh-CN" altLang="en-US" sz="2000" dirty="0" smtClean="0">
                <a:solidFill>
                  <a:schemeClr val="bg1">
                    <a:lumMod val="50000"/>
                  </a:schemeClr>
                </a:solidFill>
                <a:latin typeface="+mn-ea"/>
              </a:rPr>
              <a:t>治疗方案</a:t>
            </a:r>
            <a:r>
              <a:rPr lang="en-US" altLang="zh-CN" sz="2000" dirty="0" smtClean="0">
                <a:solidFill>
                  <a:schemeClr val="bg1">
                    <a:lumMod val="50000"/>
                  </a:schemeClr>
                </a:solidFill>
                <a:latin typeface="+mn-ea"/>
              </a:rPr>
              <a:t>.</a:t>
            </a:r>
            <a:endParaRPr lang="en-US" sz="2000" dirty="0" smtClean="0">
              <a:solidFill>
                <a:schemeClr val="bg1">
                  <a:lumMod val="50000"/>
                </a:schemeClr>
              </a:solidFill>
              <a:latin typeface="+mn-ea"/>
            </a:endParaRPr>
          </a:p>
          <a:p>
            <a:r>
              <a:rPr lang="zh-CN" altLang="en-US" sz="2000" dirty="0" smtClean="0"/>
              <a:t>星生命在线论坛可以让所有抗癌者本人或加入一起共同抗癌，共同用治愈案例来相互鼓励。星生命在线论坛是完全免费的。在星生命论坛您也可以使用第二已经治疗方案</a:t>
            </a:r>
            <a:r>
              <a:rPr lang="en-US" sz="2000" dirty="0" smtClean="0"/>
              <a:t>. </a:t>
            </a:r>
            <a:r>
              <a:rPr lang="zh-CN" altLang="en-US" sz="2000" b="1" dirty="0">
                <a:solidFill>
                  <a:srgbClr val="0000CC"/>
                </a:solidFill>
              </a:rPr>
              <a:t>了解更多</a:t>
            </a:r>
            <a:r>
              <a:rPr lang="zh-CN" altLang="en-US" sz="2000" b="1" dirty="0" smtClean="0">
                <a:solidFill>
                  <a:srgbClr val="0000CC"/>
                </a:solidFill>
              </a:rPr>
              <a:t>关于星生命社区</a:t>
            </a:r>
            <a:r>
              <a:rPr lang="en-US" altLang="zh-CN" sz="2000" b="1" dirty="0">
                <a:solidFill>
                  <a:srgbClr val="0000CC"/>
                </a:solidFill>
              </a:rPr>
              <a:t>…</a:t>
            </a:r>
            <a:endParaRPr lang="en-US" sz="2000" dirty="0" smtClean="0">
              <a:solidFill>
                <a:srgbClr val="0000CC"/>
              </a:solidFill>
            </a:endParaRPr>
          </a:p>
        </p:txBody>
      </p:sp>
      <p:sp>
        <p:nvSpPr>
          <p:cNvPr id="31" name="Rectangle 30"/>
          <p:cNvSpPr/>
          <p:nvPr/>
        </p:nvSpPr>
        <p:spPr>
          <a:xfrm>
            <a:off x="0" y="2"/>
            <a:ext cx="1524000" cy="523220"/>
          </a:xfrm>
          <a:prstGeom prst="rect">
            <a:avLst/>
          </a:prstGeom>
        </p:spPr>
        <p:txBody>
          <a:bodyPr wrap="square">
            <a:spAutoFit/>
          </a:bodyPr>
          <a:lstStyle/>
          <a:p>
            <a:r>
              <a:rPr lang="en-US" sz="1400" b="1" dirty="0" smtClean="0">
                <a:solidFill>
                  <a:srgbClr val="7030A0"/>
                </a:solidFill>
              </a:rPr>
              <a:t>Page 1c. Opinions &amp; Decision</a:t>
            </a:r>
            <a:endParaRPr lang="en-US" sz="1400" dirty="0">
              <a:solidFill>
                <a:srgbClr val="7030A0"/>
              </a:solidFill>
            </a:endParaRPr>
          </a:p>
        </p:txBody>
      </p:sp>
      <p:sp>
        <p:nvSpPr>
          <p:cNvPr id="27" name="Down Arrow 26">
            <a:hlinkClick r:id="rId2" action="ppaction://hlinksldjump"/>
          </p:cNvPr>
          <p:cNvSpPr/>
          <p:nvPr/>
        </p:nvSpPr>
        <p:spPr>
          <a:xfrm>
            <a:off x="0" y="6477002"/>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hlinkClick r:id="rId3" action="ppaction://hlinksldjump"/>
          </p:cNvPr>
          <p:cNvSpPr/>
          <p:nvPr/>
        </p:nvSpPr>
        <p:spPr>
          <a:xfrm rot="10800000">
            <a:off x="0" y="9906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524000" y="3581400"/>
            <a:ext cx="5943600" cy="1631216"/>
          </a:xfrm>
          <a:prstGeom prst="rect">
            <a:avLst/>
          </a:prstGeom>
          <a:solidFill>
            <a:schemeClr val="accent1">
              <a:lumMod val="20000"/>
              <a:lumOff val="80000"/>
              <a:alpha val="65000"/>
            </a:schemeClr>
          </a:solidFill>
        </p:spPr>
        <p:txBody>
          <a:bodyPr wrap="square" rtlCol="0">
            <a:spAutoFit/>
          </a:bodyPr>
          <a:lstStyle/>
          <a:p>
            <a:r>
              <a:rPr lang="zh-CN" altLang="en-US" sz="2000" dirty="0" smtClean="0">
                <a:solidFill>
                  <a:schemeClr val="bg1">
                    <a:lumMod val="50000"/>
                  </a:schemeClr>
                </a:solidFill>
              </a:rPr>
              <a:t>星生命的潜在治疗方案可以帮助您了解哪些治疗方案</a:t>
            </a:r>
            <a:r>
              <a:rPr lang="en-US" altLang="zh-CN" sz="2000" dirty="0" smtClean="0">
                <a:solidFill>
                  <a:schemeClr val="bg1">
                    <a:lumMod val="50000"/>
                  </a:schemeClr>
                </a:solidFill>
              </a:rPr>
              <a:t>.  </a:t>
            </a:r>
            <a:r>
              <a:rPr lang="zh-CN" altLang="en-US" sz="2000" dirty="0" smtClean="0">
                <a:solidFill>
                  <a:schemeClr val="bg1">
                    <a:lumMod val="50000"/>
                  </a:schemeClr>
                </a:solidFill>
              </a:rPr>
              <a:t>星生命方案决定工具可以帮助您对比所哟治疗方案或者和专家在线进行沟通</a:t>
            </a:r>
            <a:r>
              <a:rPr lang="en-US" sz="2000" dirty="0" smtClean="0"/>
              <a:t>!</a:t>
            </a:r>
          </a:p>
          <a:p>
            <a:endParaRPr lang="en-US" sz="2000" dirty="0" smtClean="0"/>
          </a:p>
          <a:p>
            <a:r>
              <a:rPr lang="zh-CN" altLang="en-US" sz="2000" dirty="0" smtClean="0"/>
              <a:t>了解更多关于星生命方案决定服务。</a:t>
            </a:r>
            <a:endParaRPr lang="en-US" sz="2000" dirty="0" smtClean="0"/>
          </a:p>
        </p:txBody>
      </p:sp>
      <p:sp>
        <p:nvSpPr>
          <p:cNvPr id="14" name="Rectangle 13"/>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41"/>
          <p:cNvGrpSpPr/>
          <p:nvPr/>
        </p:nvGrpSpPr>
        <p:grpSpPr>
          <a:xfrm>
            <a:off x="1524000" y="-37580"/>
            <a:ext cx="5943600" cy="353943"/>
            <a:chOff x="25400" y="-17679"/>
            <a:chExt cx="8083550" cy="644963"/>
          </a:xfrm>
          <a:solidFill>
            <a:schemeClr val="accent5">
              <a:lumMod val="20000"/>
              <a:lumOff val="80000"/>
            </a:schemeClr>
          </a:solidFill>
        </p:grpSpPr>
        <p:sp>
          <p:nvSpPr>
            <p:cNvPr id="16"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7"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8"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19"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0"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1"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2"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24" name="Rectangle 23"/>
          <p:cNvSpPr/>
          <p:nvPr/>
        </p:nvSpPr>
        <p:spPr>
          <a:xfrm>
            <a:off x="3276600" y="3124200"/>
            <a:ext cx="2005742" cy="400110"/>
          </a:xfrm>
          <a:prstGeom prst="rect">
            <a:avLst/>
          </a:prstGeom>
        </p:spPr>
        <p:txBody>
          <a:bodyPr wrap="none">
            <a:spAutoFit/>
          </a:bodyPr>
          <a:lstStyle/>
          <a:p>
            <a:r>
              <a:rPr lang="en-US" sz="2000" b="1" u="sng" dirty="0" smtClean="0"/>
              <a:t>Step 4. </a:t>
            </a:r>
            <a:r>
              <a:rPr lang="zh-CN" altLang="en-US" sz="2000" b="1" u="sng" dirty="0" smtClean="0"/>
              <a:t>作出决定</a:t>
            </a:r>
            <a:endParaRPr lang="en-US" sz="2000" b="1" u="sng" dirty="0" smtClean="0"/>
          </a:p>
        </p:txBody>
      </p:sp>
      <p:sp>
        <p:nvSpPr>
          <p:cNvPr id="33" name="Rectangle 32"/>
          <p:cNvSpPr/>
          <p:nvPr/>
        </p:nvSpPr>
        <p:spPr>
          <a:xfrm>
            <a:off x="2209800" y="511314"/>
            <a:ext cx="4724400" cy="707886"/>
          </a:xfrm>
          <a:prstGeom prst="rect">
            <a:avLst/>
          </a:prstGeom>
        </p:spPr>
        <p:txBody>
          <a:bodyPr wrap="square">
            <a:spAutoFit/>
          </a:bodyPr>
          <a:lstStyle/>
          <a:p>
            <a:pPr algn="ctr"/>
            <a:r>
              <a:rPr lang="en-US" sz="2000" b="1" u="sng" dirty="0" smtClean="0"/>
              <a:t>Step 3. 与其他病友沟通，得到第二意见治疗</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22. </a:t>
            </a:r>
            <a:r>
              <a:rPr lang="zh-CN" altLang="en-US" sz="1400" b="1" dirty="0" smtClean="0">
                <a:solidFill>
                  <a:srgbClr val="7030A0"/>
                </a:solidFill>
              </a:rPr>
              <a:t>会员注册</a:t>
            </a:r>
            <a:endParaRPr lang="en-US" sz="1400" dirty="0">
              <a:solidFill>
                <a:srgbClr val="7030A0"/>
              </a:solidFill>
            </a:endParaRPr>
          </a:p>
        </p:txBody>
      </p:sp>
      <p:sp>
        <p:nvSpPr>
          <p:cNvPr id="40" name="Rectangle 39"/>
          <p:cNvSpPr/>
          <p:nvPr/>
        </p:nvSpPr>
        <p:spPr>
          <a:xfrm>
            <a:off x="3276600" y="914400"/>
            <a:ext cx="1736373" cy="400110"/>
          </a:xfrm>
          <a:prstGeom prst="rect">
            <a:avLst/>
          </a:prstGeom>
        </p:spPr>
        <p:txBody>
          <a:bodyPr wrap="none">
            <a:spAutoFit/>
          </a:bodyPr>
          <a:lstStyle/>
          <a:p>
            <a:r>
              <a:rPr lang="zh-CN" altLang="en-US" sz="2000" b="1" u="sng" dirty="0" smtClean="0"/>
              <a:t>会员注册条款</a:t>
            </a:r>
            <a:endParaRPr lang="en-US" sz="2000" b="1" u="sng" dirty="0" smtClean="0"/>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2">
            <a:hlinkClick r:id="rId6" action="ppaction://hlinksldjump"/>
          </p:cNvPr>
          <p:cNvSpPr>
            <a:spLocks/>
          </p:cNvSpPr>
          <p:nvPr/>
        </p:nvSpPr>
        <p:spPr bwMode="auto">
          <a:xfrm>
            <a:off x="3276600" y="5105400"/>
            <a:ext cx="2667000" cy="304800"/>
          </a:xfrm>
          <a:custGeom>
            <a:avLst/>
            <a:gdLst>
              <a:gd name="T0" fmla="+- 0 10800 43"/>
              <a:gd name="T1" fmla="*/ T0 w 21471"/>
              <a:gd name="T2" fmla="+- 0 10800 72"/>
              <a:gd name="T3" fmla="*/ 10800 h 21232"/>
            </a:gdLst>
            <a:ahLst/>
            <a:cxnLst>
              <a:cxn ang="0">
                <a:pos x="T1" y="T3"/>
              </a:cxn>
            </a:cxnLst>
            <a:rect l="0" t="0" r="r" b="b"/>
            <a:pathLst>
              <a:path w="21471" h="21232">
                <a:moveTo>
                  <a:pt x="940" y="272"/>
                </a:moveTo>
                <a:cubicBezTo>
                  <a:pt x="5381" y="272"/>
                  <a:pt x="9821" y="14"/>
                  <a:pt x="14262" y="14"/>
                </a:cubicBezTo>
                <a:cubicBezTo>
                  <a:pt x="16165" y="14"/>
                  <a:pt x="18100" y="-72"/>
                  <a:pt x="20003" y="186"/>
                </a:cubicBezTo>
                <a:cubicBezTo>
                  <a:pt x="20859" y="272"/>
                  <a:pt x="21430" y="358"/>
                  <a:pt x="21462" y="3026"/>
                </a:cubicBezTo>
                <a:cubicBezTo>
                  <a:pt x="21494" y="5005"/>
                  <a:pt x="21430" y="6985"/>
                  <a:pt x="21462" y="8964"/>
                </a:cubicBezTo>
                <a:cubicBezTo>
                  <a:pt x="21494" y="10771"/>
                  <a:pt x="21430" y="12578"/>
                  <a:pt x="21430" y="14385"/>
                </a:cubicBezTo>
                <a:cubicBezTo>
                  <a:pt x="21430" y="15934"/>
                  <a:pt x="21557" y="18516"/>
                  <a:pt x="21240" y="19807"/>
                </a:cubicBezTo>
                <a:cubicBezTo>
                  <a:pt x="20827" y="21528"/>
                  <a:pt x="19686" y="20840"/>
                  <a:pt x="19051" y="20753"/>
                </a:cubicBezTo>
                <a:cubicBezTo>
                  <a:pt x="17814" y="20668"/>
                  <a:pt x="16577" y="21012"/>
                  <a:pt x="15340" y="21012"/>
                </a:cubicBezTo>
                <a:cubicBezTo>
                  <a:pt x="11946" y="21012"/>
                  <a:pt x="8553" y="21356"/>
                  <a:pt x="5159" y="21184"/>
                </a:cubicBezTo>
                <a:cubicBezTo>
                  <a:pt x="3858" y="21098"/>
                  <a:pt x="2494" y="21356"/>
                  <a:pt x="1194" y="21012"/>
                </a:cubicBezTo>
                <a:cubicBezTo>
                  <a:pt x="211" y="20753"/>
                  <a:pt x="20" y="19204"/>
                  <a:pt x="20" y="16795"/>
                </a:cubicBezTo>
                <a:cubicBezTo>
                  <a:pt x="20" y="13439"/>
                  <a:pt x="-43" y="9997"/>
                  <a:pt x="52" y="6640"/>
                </a:cubicBezTo>
                <a:cubicBezTo>
                  <a:pt x="84" y="5350"/>
                  <a:pt x="147" y="4059"/>
                  <a:pt x="179" y="2682"/>
                </a:cubicBezTo>
                <a:cubicBezTo>
                  <a:pt x="211" y="703"/>
                  <a:pt x="464" y="530"/>
                  <a:pt x="1131" y="35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pPr algn="ctr"/>
            <a:r>
              <a:rPr lang="zh-CN" altLang="en-US" sz="1400" dirty="0" smtClean="0"/>
              <a:t>微信支付</a:t>
            </a:r>
            <a:endParaRPr lang="en-US" sz="1400" dirty="0"/>
          </a:p>
        </p:txBody>
      </p:sp>
      <p:sp>
        <p:nvSpPr>
          <p:cNvPr id="38" name="Rectangle 37"/>
          <p:cNvSpPr/>
          <p:nvPr/>
        </p:nvSpPr>
        <p:spPr>
          <a:xfrm>
            <a:off x="1828800" y="1371600"/>
            <a:ext cx="600345" cy="338554"/>
          </a:xfrm>
          <a:prstGeom prst="rect">
            <a:avLst/>
          </a:prstGeom>
        </p:spPr>
        <p:txBody>
          <a:bodyPr wrap="none">
            <a:spAutoFit/>
          </a:bodyPr>
          <a:lstStyle/>
          <a:p>
            <a:r>
              <a:rPr lang="zh-CN" altLang="en-US" sz="1600" b="1" dirty="0" smtClean="0"/>
              <a:t>会员</a:t>
            </a:r>
            <a:endParaRPr lang="en-US" sz="1600" b="1" dirty="0" smtClean="0"/>
          </a:p>
        </p:txBody>
      </p:sp>
      <p:sp>
        <p:nvSpPr>
          <p:cNvPr id="52" name="Rectangle 51"/>
          <p:cNvSpPr/>
          <p:nvPr/>
        </p:nvSpPr>
        <p:spPr>
          <a:xfrm>
            <a:off x="1754542" y="3124200"/>
            <a:ext cx="1018227" cy="338554"/>
          </a:xfrm>
          <a:prstGeom prst="rect">
            <a:avLst/>
          </a:prstGeom>
        </p:spPr>
        <p:txBody>
          <a:bodyPr wrap="none">
            <a:spAutoFit/>
          </a:bodyPr>
          <a:lstStyle/>
          <a:p>
            <a:r>
              <a:rPr lang="zh-CN" altLang="en-US" sz="1600" b="1" dirty="0" smtClean="0"/>
              <a:t>支付细节</a:t>
            </a:r>
            <a:endParaRPr lang="en-US" sz="1600" b="1" dirty="0" smtClean="0"/>
          </a:p>
        </p:txBody>
      </p:sp>
      <p:sp>
        <p:nvSpPr>
          <p:cNvPr id="76" name="Rectangle 75"/>
          <p:cNvSpPr/>
          <p:nvPr/>
        </p:nvSpPr>
        <p:spPr>
          <a:xfrm>
            <a:off x="0" y="4900140"/>
            <a:ext cx="2286000" cy="738660"/>
          </a:xfrm>
          <a:prstGeom prst="rect">
            <a:avLst/>
          </a:prstGeom>
        </p:spPr>
        <p:txBody>
          <a:bodyPr wrap="square" lIns="91435" tIns="45718" rIns="91435" bIns="45718">
            <a:spAutoFit/>
          </a:bodyPr>
          <a:lstStyle/>
          <a:p>
            <a:r>
              <a:rPr lang="en-US" sz="1400" b="1" dirty="0" smtClean="0">
                <a:solidFill>
                  <a:srgbClr val="7030A0"/>
                </a:solidFill>
              </a:rPr>
              <a:t>&gt;&gt;</a:t>
            </a:r>
            <a:r>
              <a:rPr lang="zh-CN" altLang="en-US" sz="1400" b="1" dirty="0" smtClean="0">
                <a:solidFill>
                  <a:srgbClr val="7030A0"/>
                </a:solidFill>
              </a:rPr>
              <a:t>我们将会讨论支付方法，</a:t>
            </a:r>
            <a:endParaRPr lang="en-US" altLang="zh-CN" sz="1400" b="1" dirty="0" smtClean="0">
              <a:solidFill>
                <a:srgbClr val="7030A0"/>
              </a:solidFill>
            </a:endParaRPr>
          </a:p>
          <a:p>
            <a:r>
              <a:rPr lang="zh-CN" altLang="en-US" sz="1400" b="1" dirty="0" smtClean="0">
                <a:solidFill>
                  <a:srgbClr val="7030A0"/>
                </a:solidFill>
              </a:rPr>
              <a:t>包括支付宝，微信支付等等</a:t>
            </a:r>
            <a:endParaRPr lang="en-US" sz="1400" dirty="0">
              <a:solidFill>
                <a:srgbClr val="7030A0"/>
              </a:solidFill>
            </a:endParaRPr>
          </a:p>
        </p:txBody>
      </p:sp>
      <p:sp>
        <p:nvSpPr>
          <p:cNvPr id="61" name="TextBox 60"/>
          <p:cNvSpPr txBox="1"/>
          <p:nvPr/>
        </p:nvSpPr>
        <p:spPr>
          <a:xfrm>
            <a:off x="1905000" y="1828800"/>
            <a:ext cx="5181600" cy="646331"/>
          </a:xfrm>
          <a:prstGeom prst="rect">
            <a:avLst/>
          </a:prstGeom>
          <a:solidFill>
            <a:schemeClr val="accent1">
              <a:lumMod val="20000"/>
              <a:lumOff val="80000"/>
            </a:schemeClr>
          </a:solidFill>
        </p:spPr>
        <p:txBody>
          <a:bodyPr wrap="square" rtlCol="0">
            <a:spAutoFit/>
          </a:bodyPr>
          <a:lstStyle/>
          <a:p>
            <a:r>
              <a:rPr lang="en-US" sz="1200" dirty="0" err="1" smtClean="0">
                <a:solidFill>
                  <a:schemeClr val="bg1">
                    <a:lumMod val="50000"/>
                  </a:schemeClr>
                </a:solidFill>
              </a:rPr>
              <a:t>Lorem</a:t>
            </a:r>
            <a:r>
              <a:rPr lang="en-US" sz="1200" dirty="0" smtClean="0">
                <a:solidFill>
                  <a:schemeClr val="bg1">
                    <a:lumMod val="50000"/>
                  </a:schemeClr>
                </a:solidFill>
              </a:rPr>
              <a:t> </a:t>
            </a:r>
            <a:r>
              <a:rPr lang="en-US" sz="1200" dirty="0" err="1" smtClean="0">
                <a:solidFill>
                  <a:schemeClr val="bg1">
                    <a:lumMod val="50000"/>
                  </a:schemeClr>
                </a:solidFill>
              </a:rPr>
              <a:t>ipsum</a:t>
            </a:r>
            <a:r>
              <a:rPr lang="en-US" sz="1200" dirty="0" smtClean="0">
                <a:solidFill>
                  <a:schemeClr val="bg1">
                    <a:lumMod val="50000"/>
                  </a:schemeClr>
                </a:solidFill>
              </a:rPr>
              <a:t> dolor sit </a:t>
            </a:r>
            <a:r>
              <a:rPr lang="en-US" sz="1200" dirty="0" err="1" smtClean="0">
                <a:solidFill>
                  <a:schemeClr val="bg1">
                    <a:lumMod val="50000"/>
                  </a:schemeClr>
                </a:solidFill>
              </a:rPr>
              <a:t>amet</a:t>
            </a:r>
            <a:r>
              <a:rPr lang="en-US" sz="1200" dirty="0" smtClean="0">
                <a:solidFill>
                  <a:schemeClr val="bg1">
                    <a:lumMod val="50000"/>
                  </a:schemeClr>
                </a:solidFill>
              </a:rPr>
              <a:t>, </a:t>
            </a:r>
            <a:r>
              <a:rPr lang="en-US" sz="1200" dirty="0" err="1" smtClean="0">
                <a:solidFill>
                  <a:schemeClr val="bg1">
                    <a:lumMod val="50000"/>
                  </a:schemeClr>
                </a:solidFill>
              </a:rPr>
              <a:t>consectetur</a:t>
            </a:r>
            <a:r>
              <a:rPr lang="en-US" sz="1200" dirty="0" smtClean="0">
                <a:solidFill>
                  <a:schemeClr val="bg1">
                    <a:lumMod val="50000"/>
                  </a:schemeClr>
                </a:solidFill>
              </a:rPr>
              <a:t> </a:t>
            </a:r>
            <a:r>
              <a:rPr lang="en-US" sz="1200" dirty="0" err="1" smtClean="0">
                <a:solidFill>
                  <a:schemeClr val="bg1">
                    <a:lumMod val="50000"/>
                  </a:schemeClr>
                </a:solidFill>
              </a:rPr>
              <a:t>adipiscing</a:t>
            </a:r>
            <a:r>
              <a:rPr lang="en-US" sz="1200" dirty="0" smtClean="0">
                <a:solidFill>
                  <a:schemeClr val="bg1">
                    <a:lumMod val="50000"/>
                  </a:schemeClr>
                </a:solidFill>
              </a:rPr>
              <a:t> </a:t>
            </a:r>
            <a:r>
              <a:rPr lang="en-US" sz="1200" dirty="0" err="1" smtClean="0">
                <a:solidFill>
                  <a:schemeClr val="bg1">
                    <a:lumMod val="50000"/>
                  </a:schemeClr>
                </a:solidFill>
              </a:rPr>
              <a:t>elit</a:t>
            </a:r>
            <a:r>
              <a:rPr lang="en-US" sz="1200" dirty="0" smtClean="0">
                <a:solidFill>
                  <a:schemeClr val="bg1">
                    <a:lumMod val="50000"/>
                  </a:schemeClr>
                </a:solidFill>
              </a:rPr>
              <a:t>, </a:t>
            </a:r>
            <a:r>
              <a:rPr lang="en-US" sz="1200" dirty="0" err="1" smtClean="0">
                <a:solidFill>
                  <a:schemeClr val="bg1">
                    <a:lumMod val="50000"/>
                  </a:schemeClr>
                </a:solidFill>
              </a:rPr>
              <a:t>sed</a:t>
            </a:r>
            <a:r>
              <a:rPr lang="en-US" sz="1200" dirty="0" smtClean="0">
                <a:solidFill>
                  <a:schemeClr val="bg1">
                    <a:lumMod val="50000"/>
                  </a:schemeClr>
                </a:solidFill>
              </a:rPr>
              <a:t> do </a:t>
            </a:r>
            <a:r>
              <a:rPr lang="en-US" sz="1200" dirty="0" err="1" smtClean="0">
                <a:solidFill>
                  <a:schemeClr val="bg1">
                    <a:lumMod val="50000"/>
                  </a:schemeClr>
                </a:solidFill>
              </a:rPr>
              <a:t>eiusmod</a:t>
            </a:r>
            <a:r>
              <a:rPr lang="en-US" sz="1200" dirty="0" smtClean="0">
                <a:solidFill>
                  <a:schemeClr val="bg1">
                    <a:lumMod val="50000"/>
                  </a:schemeClr>
                </a:solidFill>
              </a:rPr>
              <a:t> </a:t>
            </a:r>
            <a:r>
              <a:rPr lang="en-US" sz="1200" dirty="0" err="1" smtClean="0">
                <a:solidFill>
                  <a:schemeClr val="bg1">
                    <a:lumMod val="50000"/>
                  </a:schemeClr>
                </a:solidFill>
              </a:rPr>
              <a:t>tempor</a:t>
            </a:r>
            <a:r>
              <a:rPr lang="en-US" sz="1200" dirty="0" smtClean="0">
                <a:solidFill>
                  <a:schemeClr val="bg1">
                    <a:lumMod val="50000"/>
                  </a:schemeClr>
                </a:solidFill>
              </a:rPr>
              <a:t> </a:t>
            </a:r>
            <a:r>
              <a:rPr lang="en-US" sz="1200" dirty="0" err="1" smtClean="0">
                <a:solidFill>
                  <a:schemeClr val="bg1">
                    <a:lumMod val="50000"/>
                  </a:schemeClr>
                </a:solidFill>
              </a:rPr>
              <a:t>incididunt</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labore</a:t>
            </a:r>
            <a:r>
              <a:rPr lang="en-US" sz="1200" dirty="0" smtClean="0">
                <a:solidFill>
                  <a:schemeClr val="bg1">
                    <a:lumMod val="50000"/>
                  </a:schemeClr>
                </a:solidFill>
              </a:rPr>
              <a:t> et </a:t>
            </a:r>
            <a:r>
              <a:rPr lang="en-US" sz="1200" dirty="0" err="1" smtClean="0">
                <a:solidFill>
                  <a:schemeClr val="bg1">
                    <a:lumMod val="50000"/>
                  </a:schemeClr>
                </a:solidFill>
              </a:rPr>
              <a:t>dolore</a:t>
            </a:r>
            <a:r>
              <a:rPr lang="en-US" sz="1200" dirty="0" smtClean="0">
                <a:solidFill>
                  <a:schemeClr val="bg1">
                    <a:lumMod val="50000"/>
                  </a:schemeClr>
                </a:solidFill>
              </a:rPr>
              <a:t> magna </a:t>
            </a:r>
            <a:r>
              <a:rPr lang="en-US" sz="1200" dirty="0" err="1" smtClean="0">
                <a:solidFill>
                  <a:schemeClr val="bg1">
                    <a:lumMod val="50000"/>
                  </a:schemeClr>
                </a:solidFill>
              </a:rPr>
              <a:t>aliqua</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enim</a:t>
            </a:r>
            <a:r>
              <a:rPr lang="en-US" sz="1200" dirty="0" smtClean="0">
                <a:solidFill>
                  <a:schemeClr val="bg1">
                    <a:lumMod val="50000"/>
                  </a:schemeClr>
                </a:solidFill>
              </a:rPr>
              <a:t> ad minim </a:t>
            </a:r>
            <a:r>
              <a:rPr lang="en-US" sz="1200" dirty="0" err="1" smtClean="0">
                <a:solidFill>
                  <a:schemeClr val="bg1">
                    <a:lumMod val="50000"/>
                  </a:schemeClr>
                </a:solidFill>
              </a:rPr>
              <a:t>veniam</a:t>
            </a:r>
            <a:r>
              <a:rPr lang="en-US" sz="1200" dirty="0" smtClean="0">
                <a:solidFill>
                  <a:schemeClr val="bg1">
                    <a:lumMod val="50000"/>
                  </a:schemeClr>
                </a:solidFill>
              </a:rPr>
              <a:t>, </a:t>
            </a:r>
            <a:r>
              <a:rPr lang="en-US" sz="1200" dirty="0" err="1" smtClean="0">
                <a:solidFill>
                  <a:schemeClr val="bg1">
                    <a:lumMod val="50000"/>
                  </a:schemeClr>
                </a:solidFill>
              </a:rPr>
              <a:t>quis</a:t>
            </a:r>
            <a:r>
              <a:rPr lang="en-US" sz="1200" dirty="0" smtClean="0">
                <a:solidFill>
                  <a:schemeClr val="bg1">
                    <a:lumMod val="50000"/>
                  </a:schemeClr>
                </a:solidFill>
              </a:rPr>
              <a:t> </a:t>
            </a:r>
            <a:r>
              <a:rPr lang="en-US" sz="1200" dirty="0" err="1" smtClean="0">
                <a:solidFill>
                  <a:schemeClr val="bg1">
                    <a:lumMod val="50000"/>
                  </a:schemeClr>
                </a:solidFill>
              </a:rPr>
              <a:t>nostrud</a:t>
            </a:r>
            <a:r>
              <a:rPr lang="en-US" sz="1200" dirty="0" smtClean="0">
                <a:solidFill>
                  <a:schemeClr val="bg1">
                    <a:lumMod val="50000"/>
                  </a:schemeClr>
                </a:solidFill>
              </a:rPr>
              <a:t> exercitation </a:t>
            </a:r>
            <a:r>
              <a:rPr lang="en-US" sz="1200" dirty="0" err="1" smtClean="0">
                <a:solidFill>
                  <a:schemeClr val="bg1">
                    <a:lumMod val="50000"/>
                  </a:schemeClr>
                </a:solidFill>
              </a:rPr>
              <a:t>ullamco</a:t>
            </a:r>
            <a:r>
              <a:rPr lang="en-US" sz="1200" dirty="0" smtClean="0">
                <a:solidFill>
                  <a:schemeClr val="bg1">
                    <a:lumMod val="50000"/>
                  </a:schemeClr>
                </a:solidFill>
              </a:rPr>
              <a:t> </a:t>
            </a:r>
            <a:r>
              <a:rPr lang="en-US" sz="1200" dirty="0" err="1" smtClean="0">
                <a:solidFill>
                  <a:schemeClr val="bg1">
                    <a:lumMod val="50000"/>
                  </a:schemeClr>
                </a:solidFill>
              </a:rPr>
              <a:t>laboris</a:t>
            </a:r>
            <a:r>
              <a:rPr lang="en-US" sz="1200" dirty="0" smtClean="0">
                <a:solidFill>
                  <a:schemeClr val="bg1">
                    <a:lumMod val="50000"/>
                  </a:schemeClr>
                </a:solidFill>
              </a:rPr>
              <a:t> nisi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aliquip</a:t>
            </a:r>
            <a:r>
              <a:rPr lang="en-US" sz="1200" dirty="0" smtClean="0">
                <a:solidFill>
                  <a:schemeClr val="bg1">
                    <a:lumMod val="50000"/>
                  </a:schemeClr>
                </a:solidFill>
              </a:rPr>
              <a:t> ex ea </a:t>
            </a:r>
            <a:r>
              <a:rPr lang="en-US" sz="1200" dirty="0" err="1" smtClean="0">
                <a:solidFill>
                  <a:schemeClr val="bg1">
                    <a:lumMod val="50000"/>
                  </a:schemeClr>
                </a:solidFill>
              </a:rPr>
              <a:t>commodo</a:t>
            </a:r>
            <a:r>
              <a:rPr lang="en-US" sz="1200" dirty="0" smtClean="0">
                <a:solidFill>
                  <a:schemeClr val="bg1">
                    <a:lumMod val="50000"/>
                  </a:schemeClr>
                </a:solidFill>
              </a:rPr>
              <a:t> </a:t>
            </a:r>
            <a:r>
              <a:rPr lang="en-US" sz="1200" dirty="0" err="1" smtClean="0">
                <a:solidFill>
                  <a:schemeClr val="bg1">
                    <a:lumMod val="50000"/>
                  </a:schemeClr>
                </a:solidFill>
              </a:rPr>
              <a:t>consequat</a:t>
            </a:r>
            <a:r>
              <a:rPr lang="en-US" sz="1200" dirty="0" smtClean="0">
                <a:solidFill>
                  <a:schemeClr val="bg1">
                    <a:lumMod val="50000"/>
                  </a:schemeClr>
                </a:solidFill>
              </a:rPr>
              <a:t>. </a:t>
            </a:r>
          </a:p>
        </p:txBody>
      </p:sp>
      <p:sp>
        <p:nvSpPr>
          <p:cNvPr id="89" name="AutoShape 19"/>
          <p:cNvSpPr>
            <a:spLocks/>
          </p:cNvSpPr>
          <p:nvPr/>
        </p:nvSpPr>
        <p:spPr bwMode="auto">
          <a:xfrm>
            <a:off x="1981200" y="2568575"/>
            <a:ext cx="315913" cy="327025"/>
          </a:xfrm>
          <a:custGeom>
            <a:avLst/>
            <a:gdLst>
              <a:gd name="T0" fmla="+- 0 10800 462"/>
              <a:gd name="T1" fmla="*/ T0 w 20747"/>
              <a:gd name="T2" fmla="+- 0 10800 229"/>
              <a:gd name="T3" fmla="*/ 10800 h 21207"/>
            </a:gdLst>
            <a:ahLst/>
            <a:cxnLst>
              <a:cxn ang="0">
                <a:pos x="T1" y="T3"/>
              </a:cxn>
            </a:cxnLst>
            <a:rect l="0" t="0" r="r" b="b"/>
            <a:pathLst>
              <a:path w="20747" h="21207">
                <a:moveTo>
                  <a:pt x="1615" y="182"/>
                </a:moveTo>
                <a:cubicBezTo>
                  <a:pt x="1615" y="182"/>
                  <a:pt x="7846" y="182"/>
                  <a:pt x="9715" y="182"/>
                </a:cubicBezTo>
                <a:cubicBezTo>
                  <a:pt x="13246" y="182"/>
                  <a:pt x="16984" y="-229"/>
                  <a:pt x="20515" y="182"/>
                </a:cubicBezTo>
                <a:cubicBezTo>
                  <a:pt x="21138" y="3474"/>
                  <a:pt x="20307" y="6971"/>
                  <a:pt x="20307" y="10057"/>
                </a:cubicBezTo>
                <a:cubicBezTo>
                  <a:pt x="20307" y="13554"/>
                  <a:pt x="20930" y="17051"/>
                  <a:pt x="20307" y="20342"/>
                </a:cubicBezTo>
                <a:cubicBezTo>
                  <a:pt x="16984" y="19725"/>
                  <a:pt x="13661" y="20960"/>
                  <a:pt x="10338" y="21165"/>
                </a:cubicBezTo>
                <a:cubicBezTo>
                  <a:pt x="7015" y="21371"/>
                  <a:pt x="3484" y="20754"/>
                  <a:pt x="161" y="20548"/>
                </a:cubicBezTo>
                <a:cubicBezTo>
                  <a:pt x="161" y="17257"/>
                  <a:pt x="576" y="13760"/>
                  <a:pt x="369" y="10674"/>
                </a:cubicBezTo>
                <a:cubicBezTo>
                  <a:pt x="369" y="7382"/>
                  <a:pt x="-462" y="4091"/>
                  <a:pt x="369" y="8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90" name="AutoShape 27"/>
          <p:cNvSpPr>
            <a:spLocks/>
          </p:cNvSpPr>
          <p:nvPr/>
        </p:nvSpPr>
        <p:spPr bwMode="auto">
          <a:xfrm>
            <a:off x="2044700" y="2644775"/>
            <a:ext cx="200025" cy="134938"/>
          </a:xfrm>
          <a:custGeom>
            <a:avLst/>
            <a:gdLst>
              <a:gd name="T0" fmla="*/ 10800 w 21600"/>
              <a:gd name="T1" fmla="*/ 10800 h 13389"/>
            </a:gdLst>
            <a:ahLst/>
            <a:cxnLst>
              <a:cxn ang="0">
                <a:pos x="T0" y="T1"/>
              </a:cxn>
            </a:cxnLst>
            <a:rect l="0" t="0" r="r" b="b"/>
            <a:pathLst>
              <a:path w="21600" h="13389">
                <a:moveTo>
                  <a:pt x="0" y="8765"/>
                </a:moveTo>
                <a:cubicBezTo>
                  <a:pt x="4114" y="21600"/>
                  <a:pt x="16800" y="4070"/>
                  <a:pt x="21600"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92" name="Rectangle 91"/>
          <p:cNvSpPr/>
          <p:nvPr/>
        </p:nvSpPr>
        <p:spPr>
          <a:xfrm>
            <a:off x="2514600" y="2514600"/>
            <a:ext cx="595035" cy="338554"/>
          </a:xfrm>
          <a:prstGeom prst="rect">
            <a:avLst/>
          </a:prstGeom>
        </p:spPr>
        <p:txBody>
          <a:bodyPr wrap="none">
            <a:spAutoFit/>
          </a:bodyPr>
          <a:lstStyle/>
          <a:p>
            <a:r>
              <a:rPr lang="zh-CN" altLang="en-US" sz="1600" b="1" dirty="0" smtClean="0"/>
              <a:t>同意</a:t>
            </a:r>
            <a:endParaRPr lang="en-US" sz="1600" b="1" dirty="0" smtClean="0"/>
          </a:p>
        </p:txBody>
      </p:sp>
      <p:graphicFrame>
        <p:nvGraphicFramePr>
          <p:cNvPr id="94" name="Table 93"/>
          <p:cNvGraphicFramePr>
            <a:graphicFrameLocks noGrp="1"/>
          </p:cNvGraphicFramePr>
          <p:nvPr>
            <p:extLst>
              <p:ext uri="{D42A27DB-BD31-4B8C-83A1-F6EECF244321}">
                <p14:modId xmlns:p14="http://schemas.microsoft.com/office/powerpoint/2010/main" xmlns="" val="2850242594"/>
              </p:ext>
            </p:extLst>
          </p:nvPr>
        </p:nvGraphicFramePr>
        <p:xfrm>
          <a:off x="1752600" y="3538954"/>
          <a:ext cx="5562600" cy="1249680"/>
        </p:xfrm>
        <a:graphic>
          <a:graphicData uri="http://schemas.openxmlformats.org/drawingml/2006/table">
            <a:tbl>
              <a:tblPr firstRow="1" bandRow="1">
                <a:tableStyleId>{5C22544A-7EE6-4342-B048-85BDC9FD1C3A}</a:tableStyleId>
              </a:tblPr>
              <a:tblGrid>
                <a:gridCol w="3276600"/>
                <a:gridCol w="2286000"/>
              </a:tblGrid>
              <a:tr h="609600">
                <a:tc>
                  <a:txBody>
                    <a:bodyPr/>
                    <a:lstStyle/>
                    <a:p>
                      <a:r>
                        <a:rPr lang="zh-CN" altLang="en-US" b="0" dirty="0" smtClean="0">
                          <a:solidFill>
                            <a:schemeClr val="tx1"/>
                          </a:solidFill>
                        </a:rPr>
                        <a:t>星生命会员：</a:t>
                      </a:r>
                    </a:p>
                    <a:p>
                      <a:r>
                        <a:rPr lang="zh-CN" altLang="en-US" b="0" dirty="0" smtClean="0">
                          <a:solidFill>
                            <a:schemeClr val="tx1"/>
                          </a:solidFill>
                        </a:rPr>
                        <a:t>一堂星生命专家在线交谈：</a:t>
                      </a:r>
                      <a:endParaRPr lang="en-US" altLang="zh-CN" b="0" dirty="0" smtClean="0">
                        <a:solidFill>
                          <a:schemeClr val="tx1"/>
                        </a:solidFill>
                      </a:endParaRPr>
                    </a:p>
                  </a:txBody>
                  <a:tcPr>
                    <a:solidFill>
                      <a:schemeClr val="bg2"/>
                    </a:solidFill>
                  </a:tcPr>
                </a:tc>
                <a:tc>
                  <a:txBody>
                    <a:bodyPr/>
                    <a:lstStyle/>
                    <a:p>
                      <a:r>
                        <a:rPr lang="en-US" b="0" dirty="0" smtClean="0">
                          <a:solidFill>
                            <a:schemeClr val="tx1"/>
                          </a:solidFill>
                        </a:rPr>
                        <a:t>RMB</a:t>
                      </a:r>
                      <a:r>
                        <a:rPr lang="en-US" b="0" baseline="0" dirty="0" smtClean="0">
                          <a:solidFill>
                            <a:schemeClr val="tx1"/>
                          </a:solidFill>
                        </a:rPr>
                        <a:t> XXX</a:t>
                      </a:r>
                      <a:endParaRPr lang="en-US" b="0" dirty="0" smtClean="0">
                        <a:solidFill>
                          <a:schemeClr val="tx1"/>
                        </a:solidFill>
                      </a:endParaRPr>
                    </a:p>
                    <a:p>
                      <a:r>
                        <a:rPr lang="zh-CN" altLang="en-US" b="0" dirty="0" smtClean="0">
                          <a:solidFill>
                            <a:schemeClr val="tx1"/>
                          </a:solidFill>
                        </a:rPr>
                        <a:t>免费</a:t>
                      </a:r>
                      <a:endParaRPr lang="en-US" b="0" dirty="0" smtClean="0">
                        <a:solidFill>
                          <a:schemeClr val="tx1"/>
                        </a:solidFill>
                      </a:endParaRPr>
                    </a:p>
                  </a:txBody>
                  <a:tcPr>
                    <a:solidFill>
                      <a:schemeClr val="bg2"/>
                    </a:solidFill>
                  </a:tcPr>
                </a:tc>
              </a:tr>
              <a:tr h="609600">
                <a:tc>
                  <a:txBody>
                    <a:bodyPr/>
                    <a:lstStyle/>
                    <a:p>
                      <a:pPr algn="r"/>
                      <a:r>
                        <a:rPr lang="zh-CN" altLang="en-US" b="0" dirty="0" smtClean="0">
                          <a:solidFill>
                            <a:schemeClr val="tx1"/>
                          </a:solidFill>
                        </a:rPr>
                        <a:t>总共</a:t>
                      </a:r>
                      <a:endParaRPr lang="en-US" b="0" dirty="0" smtClean="0">
                        <a:solidFill>
                          <a:schemeClr val="tx1"/>
                        </a:solidFill>
                      </a:endParaRPr>
                    </a:p>
                  </a:txBody>
                  <a:tcPr>
                    <a:solidFill>
                      <a:schemeClr val="bg2"/>
                    </a:solidFill>
                  </a:tcPr>
                </a:tc>
                <a:tc>
                  <a:txBody>
                    <a:bodyPr/>
                    <a:lstStyle/>
                    <a:p>
                      <a:r>
                        <a:rPr lang="en-US" b="0" dirty="0" smtClean="0">
                          <a:solidFill>
                            <a:schemeClr val="tx1"/>
                          </a:solidFill>
                        </a:rPr>
                        <a:t>RMB XXX</a:t>
                      </a:r>
                    </a:p>
                  </a:txBody>
                  <a:tcPr>
                    <a:solidFill>
                      <a:schemeClr val="bg2"/>
                    </a:solidFill>
                  </a:tcPr>
                </a:tc>
              </a:tr>
            </a:tbl>
          </a:graphicData>
        </a:graphic>
      </p:graphicFrame>
      <p:sp>
        <p:nvSpPr>
          <p:cNvPr id="95" name="Rectangle 94"/>
          <p:cNvSpPr/>
          <p:nvPr/>
        </p:nvSpPr>
        <p:spPr>
          <a:xfrm>
            <a:off x="2667000" y="5715000"/>
            <a:ext cx="3886200" cy="307777"/>
          </a:xfrm>
          <a:prstGeom prst="rect">
            <a:avLst/>
          </a:prstGeom>
        </p:spPr>
        <p:txBody>
          <a:bodyPr wrap="square">
            <a:spAutoFit/>
          </a:bodyPr>
          <a:lstStyle/>
          <a:p>
            <a:pPr algn="ctr"/>
            <a:r>
              <a:rPr lang="zh-CN" altLang="en-US" sz="1400" dirty="0" smtClean="0"/>
              <a:t>或者其他支付</a:t>
            </a:r>
            <a:r>
              <a:rPr lang="en-US" sz="1400" dirty="0" smtClean="0"/>
              <a:t>, call </a:t>
            </a:r>
            <a:r>
              <a:rPr lang="en-US" sz="1400" dirty="0" err="1" smtClean="0"/>
              <a:t>tel</a:t>
            </a:r>
            <a:r>
              <a:rPr lang="en-US" sz="1400" dirty="0" smtClean="0"/>
              <a:t>: 12345678</a:t>
            </a:r>
          </a:p>
        </p:txBody>
      </p:sp>
      <p:sp>
        <p:nvSpPr>
          <p:cNvPr id="96" name="Right Arrow 95"/>
          <p:cNvSpPr/>
          <p:nvPr/>
        </p:nvSpPr>
        <p:spPr>
          <a:xfrm>
            <a:off x="2133600" y="5181600"/>
            <a:ext cx="990600" cy="228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858000" y="4724400"/>
            <a:ext cx="2286000" cy="738660"/>
          </a:xfrm>
          <a:prstGeom prst="rect">
            <a:avLst/>
          </a:prstGeom>
        </p:spPr>
        <p:txBody>
          <a:bodyPr wrap="square" lIns="91435" tIns="45718" rIns="91435" bIns="45718">
            <a:spAutoFit/>
          </a:bodyPr>
          <a:lstStyle/>
          <a:p>
            <a:r>
              <a:rPr lang="en-US" sz="1400" b="1" dirty="0" smtClean="0">
                <a:solidFill>
                  <a:srgbClr val="7030A0"/>
                </a:solidFill>
              </a:rPr>
              <a:t>&gt;&gt;</a:t>
            </a:r>
            <a:r>
              <a:rPr lang="zh-CN" altLang="en-US" sz="1400" b="1" dirty="0" smtClean="0">
                <a:solidFill>
                  <a:srgbClr val="7030A0"/>
                </a:solidFill>
              </a:rPr>
              <a:t>如果用户没有祖册，点击支付按钮之后会跳到会员注册页面</a:t>
            </a:r>
            <a:r>
              <a:rPr lang="en-US" sz="1400" b="1" dirty="0" smtClean="0">
                <a:solidFill>
                  <a:srgbClr val="7030A0"/>
                </a:solidFill>
              </a:rPr>
              <a:t>.</a:t>
            </a:r>
            <a:endParaRPr lang="en-US" sz="1400" dirty="0">
              <a:solidFill>
                <a:srgbClr val="7030A0"/>
              </a:solidFill>
            </a:endParaRPr>
          </a:p>
        </p:txBody>
      </p:sp>
      <p:sp>
        <p:nvSpPr>
          <p:cNvPr id="98" name="Right Arrow 97"/>
          <p:cNvSpPr/>
          <p:nvPr/>
        </p:nvSpPr>
        <p:spPr>
          <a:xfrm rot="10800000">
            <a:off x="6019800" y="5181600"/>
            <a:ext cx="990600" cy="228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82489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0"/>
            <a:ext cx="5943600" cy="1066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8" name="Rectangle 7"/>
          <p:cNvSpPr/>
          <p:nvPr/>
        </p:nvSpPr>
        <p:spPr>
          <a:xfrm>
            <a:off x="1524000" y="1066800"/>
            <a:ext cx="5943600" cy="5791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dirty="0">
              <a:solidFill>
                <a:schemeClr val="bg1">
                  <a:lumMod val="50000"/>
                </a:schemeClr>
              </a:solidFill>
            </a:endParaRPr>
          </a:p>
        </p:txBody>
      </p:sp>
      <p:sp>
        <p:nvSpPr>
          <p:cNvPr id="31" name="Rectangle 30"/>
          <p:cNvSpPr/>
          <p:nvPr/>
        </p:nvSpPr>
        <p:spPr>
          <a:xfrm>
            <a:off x="0" y="28575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26. </a:t>
            </a:r>
            <a:r>
              <a:rPr lang="zh-CN" altLang="en-US" sz="1400" b="1" dirty="0" smtClean="0">
                <a:solidFill>
                  <a:srgbClr val="7030A0"/>
                </a:solidFill>
              </a:rPr>
              <a:t>社区搜索结果</a:t>
            </a:r>
            <a:endParaRPr lang="en-US" sz="1400" dirty="0">
              <a:solidFill>
                <a:srgbClr val="7030A0"/>
              </a:solidFill>
            </a:endParaRPr>
          </a:p>
        </p:txBody>
      </p:sp>
      <p:pic>
        <p:nvPicPr>
          <p:cNvPr id="33" name="Picture 4">
            <a:hlinkClick r:id="rId2" action="ppaction://hlinksldjump"/>
          </p:cNvPr>
          <p:cNvPicPr>
            <a:picLocks noChangeAspect="1" noChangeArrowheads="1"/>
          </p:cNvPicPr>
          <p:nvPr/>
        </p:nvPicPr>
        <p:blipFill>
          <a:blip r:embed="rId3" cstate="print"/>
          <a:srcRect/>
          <a:stretch>
            <a:fillRect/>
          </a:stretch>
        </p:blipFill>
        <p:spPr bwMode="auto">
          <a:xfrm>
            <a:off x="2946400" y="457201"/>
            <a:ext cx="2641600" cy="450273"/>
          </a:xfrm>
          <a:prstGeom prst="rect">
            <a:avLst/>
          </a:prstGeom>
          <a:noFill/>
          <a:ln w="9525">
            <a:noFill/>
            <a:miter lim="800000"/>
            <a:headEnd/>
            <a:tailEnd/>
          </a:ln>
        </p:spPr>
      </p:pic>
      <p:grpSp>
        <p:nvGrpSpPr>
          <p:cNvPr id="2" name="Group 41"/>
          <p:cNvGrpSpPr/>
          <p:nvPr/>
        </p:nvGrpSpPr>
        <p:grpSpPr>
          <a:xfrm>
            <a:off x="1524000" y="-37580"/>
            <a:ext cx="5943600" cy="353943"/>
            <a:chOff x="25400" y="-17679"/>
            <a:chExt cx="8083550" cy="644963"/>
          </a:xfrm>
          <a:solidFill>
            <a:schemeClr val="accent5">
              <a:lumMod val="20000"/>
              <a:lumOff val="80000"/>
            </a:schemeClr>
          </a:solidFill>
        </p:grpSpPr>
        <p:sp>
          <p:nvSpPr>
            <p:cNvPr id="43"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1" name="Picture 50">
            <a:hlinkClick r:id="rId4" action="ppaction://hlinksldjump"/>
          </p:cNvPr>
          <p:cNvPicPr>
            <a:picLocks noChangeAspect="1" noChangeArrowheads="1"/>
          </p:cNvPicPr>
          <p:nvPr/>
        </p:nvPicPr>
        <p:blipFill>
          <a:blip r:embed="rId5" cstate="print"/>
          <a:srcRect/>
          <a:stretch>
            <a:fillRect/>
          </a:stretch>
        </p:blipFill>
        <p:spPr bwMode="auto">
          <a:xfrm>
            <a:off x="17504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600200" y="1200090"/>
            <a:ext cx="2377574" cy="400110"/>
          </a:xfrm>
          <a:prstGeom prst="rect">
            <a:avLst/>
          </a:prstGeom>
        </p:spPr>
        <p:txBody>
          <a:bodyPr wrap="none">
            <a:spAutoFit/>
          </a:bodyPr>
          <a:lstStyle/>
          <a:p>
            <a:r>
              <a:rPr lang="zh-CN" altLang="en-US" sz="2000" b="1" u="sng" dirty="0" smtClean="0"/>
              <a:t>您搜索的结果</a:t>
            </a:r>
            <a:r>
              <a:rPr lang="en-US" sz="2000" b="1" u="sng" dirty="0" smtClean="0"/>
              <a:t>: </a:t>
            </a:r>
            <a:r>
              <a:rPr lang="zh-CN" altLang="en-US" sz="2000" b="1" u="sng" dirty="0" smtClean="0"/>
              <a:t>肺癌</a:t>
            </a:r>
            <a:endParaRPr lang="en-US" sz="2000" b="1" u="sng" dirty="0" smtClean="0"/>
          </a:p>
        </p:txBody>
      </p:sp>
      <p:sp>
        <p:nvSpPr>
          <p:cNvPr id="26" name="Rectangle 25"/>
          <p:cNvSpPr/>
          <p:nvPr/>
        </p:nvSpPr>
        <p:spPr>
          <a:xfrm>
            <a:off x="4795217" y="1219200"/>
            <a:ext cx="2596183" cy="338554"/>
          </a:xfrm>
          <a:prstGeom prst="rect">
            <a:avLst/>
          </a:prstGeom>
        </p:spPr>
        <p:txBody>
          <a:bodyPr wrap="none">
            <a:spAutoFit/>
          </a:bodyPr>
          <a:lstStyle/>
          <a:p>
            <a:pPr algn="r"/>
            <a:r>
              <a:rPr lang="zh-CN" altLang="en-US" sz="1600" dirty="0" smtClean="0">
                <a:solidFill>
                  <a:srgbClr val="7030A0"/>
                </a:solidFill>
              </a:rPr>
              <a:t>展示 </a:t>
            </a:r>
            <a:r>
              <a:rPr lang="en-US" sz="1600" dirty="0" smtClean="0">
                <a:solidFill>
                  <a:srgbClr val="7030A0"/>
                </a:solidFill>
              </a:rPr>
              <a:t>1 </a:t>
            </a:r>
            <a:r>
              <a:rPr lang="en-US" altLang="zh-CN" sz="1600" dirty="0" smtClean="0">
                <a:solidFill>
                  <a:srgbClr val="7030A0"/>
                </a:solidFill>
              </a:rPr>
              <a:t>–</a:t>
            </a:r>
            <a:r>
              <a:rPr lang="en-US" sz="1600" dirty="0" smtClean="0">
                <a:solidFill>
                  <a:srgbClr val="7030A0"/>
                </a:solidFill>
              </a:rPr>
              <a:t> 10</a:t>
            </a:r>
            <a:r>
              <a:rPr lang="zh-CN" altLang="en-US" sz="1600" dirty="0" smtClean="0">
                <a:solidFill>
                  <a:srgbClr val="7030A0"/>
                </a:solidFill>
              </a:rPr>
              <a:t> 页</a:t>
            </a:r>
            <a:r>
              <a:rPr lang="en-US" sz="1600" dirty="0" smtClean="0">
                <a:solidFill>
                  <a:srgbClr val="7030A0"/>
                </a:solidFill>
              </a:rPr>
              <a:t> </a:t>
            </a:r>
            <a:r>
              <a:rPr lang="zh-CN" altLang="en-US" sz="1600" dirty="0" smtClean="0">
                <a:solidFill>
                  <a:srgbClr val="7030A0"/>
                </a:solidFill>
              </a:rPr>
              <a:t>总共</a:t>
            </a:r>
            <a:r>
              <a:rPr lang="en-US" sz="1600" dirty="0" smtClean="0">
                <a:solidFill>
                  <a:srgbClr val="7030A0"/>
                </a:solidFill>
              </a:rPr>
              <a:t>2088</a:t>
            </a:r>
            <a:r>
              <a:rPr lang="zh-CN" altLang="en-US" sz="1600" dirty="0" smtClean="0">
                <a:solidFill>
                  <a:srgbClr val="7030A0"/>
                </a:solidFill>
              </a:rPr>
              <a:t>页</a:t>
            </a:r>
            <a:endParaRPr lang="en-US" sz="1600" dirty="0" smtClean="0">
              <a:solidFill>
                <a:srgbClr val="7030A0"/>
              </a:solidFill>
            </a:endParaRPr>
          </a:p>
        </p:txBody>
      </p:sp>
      <p:pic>
        <p:nvPicPr>
          <p:cNvPr id="3074" name="Picture 2"/>
          <p:cNvPicPr>
            <a:picLocks noChangeAspect="1" noChangeArrowheads="1"/>
          </p:cNvPicPr>
          <p:nvPr/>
        </p:nvPicPr>
        <p:blipFill>
          <a:blip r:embed="rId6" cstate="print"/>
          <a:srcRect/>
          <a:stretch>
            <a:fillRect/>
          </a:stretch>
        </p:blipFill>
        <p:spPr bwMode="auto">
          <a:xfrm>
            <a:off x="1524000" y="1676400"/>
            <a:ext cx="5943600" cy="5062538"/>
          </a:xfrm>
          <a:prstGeom prst="rect">
            <a:avLst/>
          </a:prstGeom>
          <a:noFill/>
          <a:ln w="9525">
            <a:noFill/>
            <a:miter lim="800000"/>
            <a:headEnd/>
            <a:tailEnd/>
          </a:ln>
        </p:spPr>
      </p:pic>
      <p:sp>
        <p:nvSpPr>
          <p:cNvPr id="32" name="Rectangle 31">
            <a:hlinkClick r:id="rId7" action="ppaction://hlinksldjump"/>
          </p:cNvPr>
          <p:cNvSpPr/>
          <p:nvPr/>
        </p:nvSpPr>
        <p:spPr>
          <a:xfrm>
            <a:off x="0" y="3124200"/>
            <a:ext cx="1524000" cy="400105"/>
          </a:xfrm>
          <a:prstGeom prst="rect">
            <a:avLst/>
          </a:prstGeom>
        </p:spPr>
        <p:txBody>
          <a:bodyPr wrap="square" lIns="91435" tIns="45718" rIns="91435" bIns="45718">
            <a:spAutoFit/>
          </a:bodyPr>
          <a:lstStyle/>
          <a:p>
            <a:r>
              <a:rPr lang="en-US" sz="2000" b="1" dirty="0" smtClean="0">
                <a:solidFill>
                  <a:srgbClr val="0000FF"/>
                </a:solidFill>
                <a:sym typeface="Wingdings" pitchFamily="2" charset="2"/>
              </a:rPr>
              <a:t> 退后</a:t>
            </a:r>
            <a:endParaRPr lang="en-US" sz="2000" dirty="0">
              <a:solidFill>
                <a:srgbClr val="0000FF"/>
              </a:solidFill>
            </a:endParaRPr>
          </a:p>
        </p:txBody>
      </p:sp>
    </p:spTree>
    <p:extLst>
      <p:ext uri="{BB962C8B-B14F-4D97-AF65-F5344CB8AC3E}">
        <p14:creationId xmlns:p14="http://schemas.microsoft.com/office/powerpoint/2010/main" xmlns="" val="348746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Wall 2.JPG"/>
          <p:cNvPicPr>
            <a:picLocks noChangeAspect="1"/>
          </p:cNvPicPr>
          <p:nvPr/>
        </p:nvPicPr>
        <p:blipFill>
          <a:blip r:embed="rId2" cstate="print"/>
          <a:stretch>
            <a:fillRect/>
          </a:stretch>
        </p:blipFill>
        <p:spPr>
          <a:xfrm>
            <a:off x="1524000" y="1200150"/>
            <a:ext cx="5943600" cy="2286000"/>
          </a:xfrm>
          <a:prstGeom prst="rect">
            <a:avLst/>
          </a:prstGeom>
        </p:spPr>
      </p:pic>
      <p:sp>
        <p:nvSpPr>
          <p:cNvPr id="7" name="Rectangle 6"/>
          <p:cNvSpPr/>
          <p:nvPr/>
        </p:nvSpPr>
        <p:spPr>
          <a:xfrm>
            <a:off x="1524000" y="0"/>
            <a:ext cx="5943600" cy="120015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01439" y="3429793"/>
            <a:ext cx="5943600" cy="337185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3" name="TextBox 22"/>
          <p:cNvSpPr txBox="1"/>
          <p:nvPr/>
        </p:nvSpPr>
        <p:spPr>
          <a:xfrm>
            <a:off x="1676400" y="419101"/>
            <a:ext cx="5486400" cy="830997"/>
          </a:xfrm>
          <a:prstGeom prst="rect">
            <a:avLst/>
          </a:prstGeom>
          <a:solidFill>
            <a:schemeClr val="accent1">
              <a:lumMod val="20000"/>
              <a:lumOff val="80000"/>
              <a:alpha val="65000"/>
            </a:schemeClr>
          </a:solidFill>
        </p:spPr>
        <p:txBody>
          <a:bodyPr wrap="square" rtlCol="0">
            <a:spAutoFit/>
          </a:bodyPr>
          <a:lstStyle/>
          <a:p>
            <a:r>
              <a:rPr lang="zh-CN" altLang="en-US" sz="2400" dirty="0" smtClean="0"/>
              <a:t>星生命</a:t>
            </a:r>
            <a:r>
              <a:rPr lang="zh-TW" altLang="en-US" sz="2400" dirty="0" smtClean="0"/>
              <a:t>成功的</a:t>
            </a:r>
            <a:r>
              <a:rPr lang="zh-CN" altLang="en-US" sz="2400" dirty="0" smtClean="0"/>
              <a:t>案例</a:t>
            </a:r>
            <a:r>
              <a:rPr lang="en-US" altLang="zh-CN" sz="2400" dirty="0" smtClean="0"/>
              <a:t>.</a:t>
            </a:r>
            <a:endParaRPr lang="en-US" sz="2400" dirty="0" smtClean="0"/>
          </a:p>
          <a:p>
            <a:r>
              <a:rPr lang="en-US" sz="2400" dirty="0" err="1" smtClean="0"/>
              <a:t>LifeStar</a:t>
            </a:r>
            <a:r>
              <a:rPr lang="en-US" sz="2400" dirty="0" smtClean="0"/>
              <a:t> Success Stories. </a:t>
            </a:r>
          </a:p>
        </p:txBody>
      </p:sp>
      <p:sp>
        <p:nvSpPr>
          <p:cNvPr id="31" name="Rectangle 30"/>
          <p:cNvSpPr/>
          <p:nvPr/>
        </p:nvSpPr>
        <p:spPr>
          <a:xfrm>
            <a:off x="0" y="2"/>
            <a:ext cx="1524000" cy="523220"/>
          </a:xfrm>
          <a:prstGeom prst="rect">
            <a:avLst/>
          </a:prstGeom>
        </p:spPr>
        <p:txBody>
          <a:bodyPr wrap="square">
            <a:spAutoFit/>
          </a:bodyPr>
          <a:lstStyle/>
          <a:p>
            <a:r>
              <a:rPr lang="en-US" sz="1400" b="1" dirty="0" smtClean="0">
                <a:solidFill>
                  <a:srgbClr val="7030A0"/>
                </a:solidFill>
              </a:rPr>
              <a:t>Page 1d. Success Stories</a:t>
            </a:r>
            <a:endParaRPr lang="en-US" sz="1400" dirty="0">
              <a:solidFill>
                <a:srgbClr val="7030A0"/>
              </a:solidFill>
            </a:endParaRPr>
          </a:p>
        </p:txBody>
      </p:sp>
      <p:sp>
        <p:nvSpPr>
          <p:cNvPr id="17" name="Rectangle 16"/>
          <p:cNvSpPr/>
          <p:nvPr/>
        </p:nvSpPr>
        <p:spPr>
          <a:xfrm>
            <a:off x="1752600" y="5334000"/>
            <a:ext cx="1295400" cy="276999"/>
          </a:xfrm>
          <a:prstGeom prst="rect">
            <a:avLst/>
          </a:prstGeom>
        </p:spPr>
        <p:txBody>
          <a:bodyPr wrap="square">
            <a:spAutoFit/>
          </a:bodyPr>
          <a:lstStyle/>
          <a:p>
            <a:r>
              <a:rPr lang="zh-CN" altLang="en-US" sz="1200" b="1" dirty="0" smtClean="0">
                <a:solidFill>
                  <a:schemeClr val="accent2">
                    <a:lumMod val="75000"/>
                  </a:schemeClr>
                </a:solidFill>
              </a:rPr>
              <a:t>关于星生命</a:t>
            </a:r>
            <a:r>
              <a:rPr lang="en-US" sz="1200" b="1" dirty="0" smtClean="0">
                <a:solidFill>
                  <a:schemeClr val="accent2">
                    <a:lumMod val="75000"/>
                  </a:schemeClr>
                </a:solidFill>
              </a:rPr>
              <a:t> </a:t>
            </a:r>
            <a:endParaRPr lang="en-US" sz="1200" dirty="0">
              <a:solidFill>
                <a:schemeClr val="accent2">
                  <a:lumMod val="75000"/>
                </a:schemeClr>
              </a:solidFill>
            </a:endParaRPr>
          </a:p>
        </p:txBody>
      </p:sp>
      <p:sp>
        <p:nvSpPr>
          <p:cNvPr id="18" name="TextBox 17"/>
          <p:cNvSpPr txBox="1"/>
          <p:nvPr/>
        </p:nvSpPr>
        <p:spPr>
          <a:xfrm>
            <a:off x="1752600" y="5505271"/>
            <a:ext cx="1295400" cy="1200329"/>
          </a:xfrm>
          <a:prstGeom prst="rect">
            <a:avLst/>
          </a:prstGeom>
          <a:noFill/>
        </p:spPr>
        <p:txBody>
          <a:bodyPr wrap="square" rtlCol="0">
            <a:spAutoFit/>
          </a:bodyPr>
          <a:lstStyle/>
          <a:p>
            <a:r>
              <a:rPr lang="zh-CN" altLang="en-US" sz="1200" dirty="0" smtClean="0">
                <a:solidFill>
                  <a:schemeClr val="bg1">
                    <a:lumMod val="50000"/>
                  </a:schemeClr>
                </a:solidFill>
              </a:rPr>
              <a:t>我们是谁</a:t>
            </a:r>
            <a:r>
              <a:rPr lang="zh-CN" altLang="en-US" sz="1200" dirty="0">
                <a:solidFill>
                  <a:schemeClr val="bg1">
                    <a:lumMod val="50000"/>
                  </a:schemeClr>
                </a:solidFill>
              </a:rPr>
              <a:t>？</a:t>
            </a:r>
            <a:endParaRPr lang="en-US" altLang="zh-CN" sz="1200" dirty="0" smtClean="0">
              <a:solidFill>
                <a:schemeClr val="bg1">
                  <a:lumMod val="50000"/>
                </a:schemeClr>
              </a:solidFill>
            </a:endParaRPr>
          </a:p>
          <a:p>
            <a:r>
              <a:rPr lang="zh-CN" altLang="en-US" sz="1200" dirty="0" smtClean="0">
                <a:solidFill>
                  <a:schemeClr val="bg1">
                    <a:lumMod val="50000"/>
                  </a:schemeClr>
                </a:solidFill>
              </a:rPr>
              <a:t>新闻</a:t>
            </a:r>
            <a:endParaRPr lang="en-US" altLang="zh-CN" sz="1200" dirty="0" smtClean="0">
              <a:solidFill>
                <a:schemeClr val="bg1">
                  <a:lumMod val="50000"/>
                </a:schemeClr>
              </a:solidFill>
            </a:endParaRPr>
          </a:p>
          <a:p>
            <a:r>
              <a:rPr lang="zh-CN" altLang="en-US" sz="1200" dirty="0" smtClean="0">
                <a:solidFill>
                  <a:schemeClr val="bg1">
                    <a:lumMod val="50000"/>
                  </a:schemeClr>
                </a:solidFill>
              </a:rPr>
              <a:t>广告</a:t>
            </a:r>
            <a:endParaRPr lang="en-US" altLang="zh-CN" sz="1200" dirty="0" smtClean="0">
              <a:solidFill>
                <a:schemeClr val="bg1">
                  <a:lumMod val="50000"/>
                </a:schemeClr>
              </a:solidFill>
            </a:endParaRPr>
          </a:p>
          <a:p>
            <a:r>
              <a:rPr lang="zh-CN" altLang="en-US" sz="1200" dirty="0">
                <a:solidFill>
                  <a:schemeClr val="bg1">
                    <a:lumMod val="50000"/>
                  </a:schemeClr>
                </a:solidFill>
              </a:rPr>
              <a:t>职业</a:t>
            </a:r>
            <a:endParaRPr lang="en-US" altLang="zh-CN" sz="1200" dirty="0" smtClean="0">
              <a:solidFill>
                <a:schemeClr val="bg1">
                  <a:lumMod val="50000"/>
                </a:schemeClr>
              </a:solidFill>
            </a:endParaRPr>
          </a:p>
          <a:p>
            <a:r>
              <a:rPr lang="zh-CN" altLang="en-US" sz="1200" dirty="0" smtClean="0">
                <a:solidFill>
                  <a:schemeClr val="bg1">
                    <a:lumMod val="50000"/>
                  </a:schemeClr>
                </a:solidFill>
              </a:rPr>
              <a:t>赞助商</a:t>
            </a:r>
            <a:endParaRPr lang="en-US" altLang="zh-CN" sz="1200" dirty="0" smtClean="0">
              <a:solidFill>
                <a:schemeClr val="bg1">
                  <a:lumMod val="50000"/>
                </a:schemeClr>
              </a:solidFill>
            </a:endParaRPr>
          </a:p>
          <a:p>
            <a:r>
              <a:rPr lang="zh-CN" altLang="en-US" sz="1200" dirty="0" smtClean="0">
                <a:solidFill>
                  <a:schemeClr val="bg1">
                    <a:lumMod val="50000"/>
                  </a:schemeClr>
                </a:solidFill>
              </a:rPr>
              <a:t>加盟计划</a:t>
            </a:r>
            <a:endParaRPr lang="en-US" sz="1200" dirty="0" smtClean="0">
              <a:solidFill>
                <a:schemeClr val="bg1">
                  <a:lumMod val="50000"/>
                </a:schemeClr>
              </a:solidFill>
            </a:endParaRPr>
          </a:p>
        </p:txBody>
      </p:sp>
      <p:sp>
        <p:nvSpPr>
          <p:cNvPr id="19" name="Rectangle 18"/>
          <p:cNvSpPr/>
          <p:nvPr/>
        </p:nvSpPr>
        <p:spPr>
          <a:xfrm>
            <a:off x="3505200" y="5257800"/>
            <a:ext cx="838200" cy="276999"/>
          </a:xfrm>
          <a:prstGeom prst="rect">
            <a:avLst/>
          </a:prstGeom>
        </p:spPr>
        <p:txBody>
          <a:bodyPr wrap="square">
            <a:spAutoFit/>
          </a:bodyPr>
          <a:lstStyle/>
          <a:p>
            <a:r>
              <a:rPr lang="zh-CN" altLang="en-US" sz="1200" b="1" dirty="0">
                <a:solidFill>
                  <a:schemeClr val="accent2">
                    <a:lumMod val="75000"/>
                  </a:schemeClr>
                </a:solidFill>
              </a:rPr>
              <a:t>帮助</a:t>
            </a:r>
            <a:endParaRPr lang="en-US" sz="1200" dirty="0">
              <a:solidFill>
                <a:schemeClr val="accent2">
                  <a:lumMod val="75000"/>
                </a:schemeClr>
              </a:solidFill>
            </a:endParaRPr>
          </a:p>
        </p:txBody>
      </p:sp>
      <p:sp>
        <p:nvSpPr>
          <p:cNvPr id="20" name="TextBox 19"/>
          <p:cNvSpPr txBox="1"/>
          <p:nvPr/>
        </p:nvSpPr>
        <p:spPr>
          <a:xfrm>
            <a:off x="3505200" y="5410200"/>
            <a:ext cx="1600200" cy="461665"/>
          </a:xfrm>
          <a:prstGeom prst="rect">
            <a:avLst/>
          </a:prstGeom>
          <a:noFill/>
        </p:spPr>
        <p:txBody>
          <a:bodyPr wrap="square" rtlCol="0">
            <a:spAutoFit/>
          </a:bodyPr>
          <a:lstStyle/>
          <a:p>
            <a:r>
              <a:rPr lang="zh-CN" altLang="en-US" sz="1200" dirty="0" smtClean="0">
                <a:solidFill>
                  <a:schemeClr val="bg1">
                    <a:lumMod val="50000"/>
                  </a:schemeClr>
                </a:solidFill>
              </a:rPr>
              <a:t>网站导航</a:t>
            </a:r>
            <a:endParaRPr lang="en-US" sz="1200" dirty="0" smtClean="0">
              <a:solidFill>
                <a:schemeClr val="bg1">
                  <a:lumMod val="50000"/>
                </a:schemeClr>
              </a:solidFill>
            </a:endParaRPr>
          </a:p>
          <a:p>
            <a:r>
              <a:rPr lang="zh-CN" altLang="en-US" sz="1200" dirty="0" smtClean="0">
                <a:solidFill>
                  <a:schemeClr val="bg1">
                    <a:lumMod val="50000"/>
                  </a:schemeClr>
                </a:solidFill>
              </a:rPr>
              <a:t>系统要求</a:t>
            </a:r>
            <a:endParaRPr lang="en-US" sz="1200" dirty="0" smtClean="0">
              <a:solidFill>
                <a:schemeClr val="bg1">
                  <a:lumMod val="50000"/>
                </a:schemeClr>
              </a:solidFill>
            </a:endParaRPr>
          </a:p>
        </p:txBody>
      </p:sp>
      <p:sp>
        <p:nvSpPr>
          <p:cNvPr id="21" name="Rectangle 20"/>
          <p:cNvSpPr/>
          <p:nvPr/>
        </p:nvSpPr>
        <p:spPr>
          <a:xfrm>
            <a:off x="5257800" y="5322153"/>
            <a:ext cx="990600" cy="276999"/>
          </a:xfrm>
          <a:prstGeom prst="rect">
            <a:avLst/>
          </a:prstGeom>
        </p:spPr>
        <p:txBody>
          <a:bodyPr wrap="square">
            <a:spAutoFit/>
          </a:bodyPr>
          <a:lstStyle/>
          <a:p>
            <a:r>
              <a:rPr lang="zh-CN" altLang="en-US" sz="1200" b="1" dirty="0" smtClean="0">
                <a:solidFill>
                  <a:schemeClr val="accent2">
                    <a:lumMod val="75000"/>
                  </a:schemeClr>
                </a:solidFill>
              </a:rPr>
              <a:t>联系方式</a:t>
            </a:r>
            <a:endParaRPr lang="en-US" sz="1200" dirty="0">
              <a:solidFill>
                <a:schemeClr val="accent2">
                  <a:lumMod val="75000"/>
                </a:schemeClr>
              </a:solidFill>
            </a:endParaRPr>
          </a:p>
        </p:txBody>
      </p:sp>
      <p:sp>
        <p:nvSpPr>
          <p:cNvPr id="22" name="TextBox 21"/>
          <p:cNvSpPr txBox="1"/>
          <p:nvPr/>
        </p:nvSpPr>
        <p:spPr>
          <a:xfrm>
            <a:off x="5107577" y="5574195"/>
            <a:ext cx="1752600" cy="830997"/>
          </a:xfrm>
          <a:prstGeom prst="rect">
            <a:avLst/>
          </a:prstGeom>
          <a:noFill/>
        </p:spPr>
        <p:txBody>
          <a:bodyPr wrap="square" rtlCol="0">
            <a:spAutoFit/>
          </a:bodyPr>
          <a:lstStyle/>
          <a:p>
            <a:r>
              <a:rPr lang="zh-CN" altLang="en-US" sz="1200" dirty="0" smtClean="0">
                <a:solidFill>
                  <a:schemeClr val="bg1">
                    <a:lumMod val="50000"/>
                  </a:schemeClr>
                </a:solidFill>
              </a:rPr>
              <a:t>找到一个星生命的会议</a:t>
            </a:r>
            <a:endParaRPr lang="en-US" sz="1200" dirty="0" smtClean="0">
              <a:solidFill>
                <a:schemeClr val="bg1">
                  <a:lumMod val="50000"/>
                </a:schemeClr>
              </a:solidFill>
            </a:endParaRPr>
          </a:p>
          <a:p>
            <a:r>
              <a:rPr lang="zh-CN" altLang="en-US" sz="1200" dirty="0" smtClean="0">
                <a:solidFill>
                  <a:schemeClr val="bg1">
                    <a:lumMod val="50000"/>
                  </a:schemeClr>
                </a:solidFill>
              </a:rPr>
              <a:t>社区</a:t>
            </a:r>
            <a:endParaRPr lang="en-US" altLang="zh-CN" sz="1200" dirty="0" smtClean="0">
              <a:solidFill>
                <a:schemeClr val="bg1">
                  <a:lumMod val="50000"/>
                </a:schemeClr>
              </a:solidFill>
            </a:endParaRPr>
          </a:p>
          <a:p>
            <a:r>
              <a:rPr lang="zh-CN" altLang="en-US" sz="1200" dirty="0" smtClean="0">
                <a:solidFill>
                  <a:schemeClr val="bg1">
                    <a:lumMod val="50000"/>
                  </a:schemeClr>
                </a:solidFill>
              </a:rPr>
              <a:t>联系我们</a:t>
            </a:r>
            <a:endParaRPr lang="en-US" altLang="zh-CN" sz="1200" dirty="0" smtClean="0">
              <a:solidFill>
                <a:schemeClr val="bg1">
                  <a:lumMod val="50000"/>
                </a:schemeClr>
              </a:solidFill>
            </a:endParaRPr>
          </a:p>
          <a:p>
            <a:r>
              <a:rPr lang="zh-CN" altLang="en-US" sz="1200" dirty="0" smtClean="0">
                <a:solidFill>
                  <a:schemeClr val="bg1">
                    <a:lumMod val="50000"/>
                  </a:schemeClr>
                </a:solidFill>
              </a:rPr>
              <a:t>扫官方微信二维码</a:t>
            </a:r>
            <a:endParaRPr lang="en-US" sz="1200" dirty="0" smtClean="0">
              <a:solidFill>
                <a:schemeClr val="bg1">
                  <a:lumMod val="50000"/>
                </a:schemeClr>
              </a:solidFill>
            </a:endParaRPr>
          </a:p>
        </p:txBody>
      </p:sp>
      <p:pic>
        <p:nvPicPr>
          <p:cNvPr id="24" name="Picture 23" descr="Cover 4.jpg">
            <a:hlinkClick r:id="rId3" action="ppaction://hlinksldjump"/>
          </p:cNvPr>
          <p:cNvPicPr>
            <a:picLocks noChangeAspect="1"/>
          </p:cNvPicPr>
          <p:nvPr/>
        </p:nvPicPr>
        <p:blipFill>
          <a:blip r:embed="rId4" cstate="print"/>
          <a:stretch>
            <a:fillRect/>
          </a:stretch>
        </p:blipFill>
        <p:spPr>
          <a:xfrm>
            <a:off x="1600201" y="1409699"/>
            <a:ext cx="1066799" cy="685800"/>
          </a:xfrm>
          <a:prstGeom prst="rect">
            <a:avLst/>
          </a:prstGeom>
          <a:ln>
            <a:solidFill>
              <a:srgbClr val="0000CC"/>
            </a:solidFill>
          </a:ln>
        </p:spPr>
      </p:pic>
      <p:sp>
        <p:nvSpPr>
          <p:cNvPr id="33" name="TextBox 32"/>
          <p:cNvSpPr txBox="1"/>
          <p:nvPr/>
        </p:nvSpPr>
        <p:spPr>
          <a:xfrm>
            <a:off x="2819400" y="1409702"/>
            <a:ext cx="4648200" cy="830997"/>
          </a:xfrm>
          <a:prstGeom prst="rect">
            <a:avLst/>
          </a:prstGeom>
          <a:solidFill>
            <a:schemeClr val="accent1">
              <a:lumMod val="20000"/>
              <a:lumOff val="80000"/>
            </a:schemeClr>
          </a:solidFill>
        </p:spPr>
        <p:txBody>
          <a:bodyPr wrap="square" rtlCol="0">
            <a:spAutoFit/>
          </a:bodyPr>
          <a:lstStyle/>
          <a:p>
            <a:r>
              <a:rPr lang="zh-CN" altLang="en-US" sz="1200" dirty="0">
                <a:solidFill>
                  <a:schemeClr val="bg1">
                    <a:lumMod val="50000"/>
                  </a:schemeClr>
                </a:solidFill>
              </a:rPr>
              <a:t>琳达是一位癌症幸存者</a:t>
            </a:r>
            <a:r>
              <a:rPr lang="en-US" sz="1200" dirty="0" smtClean="0">
                <a:solidFill>
                  <a:schemeClr val="bg1">
                    <a:lumMod val="50000"/>
                  </a:schemeClr>
                </a:solidFill>
              </a:rPr>
              <a:t>…. </a:t>
            </a:r>
            <a:r>
              <a:rPr lang="zh-CN" altLang="en-US" sz="1200" dirty="0" smtClean="0">
                <a:solidFill>
                  <a:schemeClr val="bg1">
                    <a:lumMod val="50000"/>
                  </a:schemeClr>
                </a:solidFill>
              </a:rPr>
              <a:t>也许你忧伤的坐着</a:t>
            </a:r>
            <a:r>
              <a:rPr lang="en-US" sz="1200" dirty="0" smtClean="0">
                <a:solidFill>
                  <a:schemeClr val="bg1">
                    <a:lumMod val="50000"/>
                  </a:schemeClr>
                </a:solidFill>
              </a:rPr>
              <a:t>, </a:t>
            </a:r>
            <a:r>
              <a:rPr lang="en-US" sz="1200" dirty="0" err="1" smtClean="0">
                <a:solidFill>
                  <a:schemeClr val="bg1">
                    <a:lumMod val="50000"/>
                  </a:schemeClr>
                </a:solidFill>
              </a:rPr>
              <a:t>consectetur</a:t>
            </a:r>
            <a:r>
              <a:rPr lang="en-US" sz="1200" dirty="0" smtClean="0">
                <a:solidFill>
                  <a:schemeClr val="bg1">
                    <a:lumMod val="50000"/>
                  </a:schemeClr>
                </a:solidFill>
              </a:rPr>
              <a:t> </a:t>
            </a:r>
            <a:r>
              <a:rPr lang="en-US" sz="1200" dirty="0" err="1" smtClean="0">
                <a:solidFill>
                  <a:schemeClr val="bg1">
                    <a:lumMod val="50000"/>
                  </a:schemeClr>
                </a:solidFill>
              </a:rPr>
              <a:t>adipiscing</a:t>
            </a:r>
            <a:r>
              <a:rPr lang="en-US" sz="1200" dirty="0" smtClean="0">
                <a:solidFill>
                  <a:schemeClr val="bg1">
                    <a:lumMod val="50000"/>
                  </a:schemeClr>
                </a:solidFill>
              </a:rPr>
              <a:t> </a:t>
            </a:r>
            <a:r>
              <a:rPr lang="en-US" sz="1200" dirty="0" err="1" smtClean="0">
                <a:solidFill>
                  <a:schemeClr val="bg1">
                    <a:lumMod val="50000"/>
                  </a:schemeClr>
                </a:solidFill>
              </a:rPr>
              <a:t>elit</a:t>
            </a:r>
            <a:r>
              <a:rPr lang="en-US" sz="1200" dirty="0" smtClean="0">
                <a:solidFill>
                  <a:schemeClr val="bg1">
                    <a:lumMod val="50000"/>
                  </a:schemeClr>
                </a:solidFill>
              </a:rPr>
              <a:t>, </a:t>
            </a:r>
            <a:r>
              <a:rPr lang="en-US" sz="1200" dirty="0" err="1" smtClean="0">
                <a:solidFill>
                  <a:schemeClr val="bg1">
                    <a:lumMod val="50000"/>
                  </a:schemeClr>
                </a:solidFill>
              </a:rPr>
              <a:t>sed</a:t>
            </a:r>
            <a:r>
              <a:rPr lang="en-US" sz="1200" dirty="0" smtClean="0">
                <a:solidFill>
                  <a:schemeClr val="bg1">
                    <a:lumMod val="50000"/>
                  </a:schemeClr>
                </a:solidFill>
              </a:rPr>
              <a:t> do </a:t>
            </a:r>
            <a:r>
              <a:rPr lang="en-US" sz="1200" dirty="0" err="1" smtClean="0">
                <a:solidFill>
                  <a:schemeClr val="bg1">
                    <a:lumMod val="50000"/>
                  </a:schemeClr>
                </a:solidFill>
              </a:rPr>
              <a:t>eiusmod</a:t>
            </a:r>
            <a:r>
              <a:rPr lang="en-US" sz="1200" dirty="0" smtClean="0">
                <a:solidFill>
                  <a:schemeClr val="bg1">
                    <a:lumMod val="50000"/>
                  </a:schemeClr>
                </a:solidFill>
              </a:rPr>
              <a:t> </a:t>
            </a:r>
            <a:r>
              <a:rPr lang="en-US" sz="1200" dirty="0" err="1" smtClean="0">
                <a:solidFill>
                  <a:schemeClr val="bg1">
                    <a:lumMod val="50000"/>
                  </a:schemeClr>
                </a:solidFill>
              </a:rPr>
              <a:t>tempor</a:t>
            </a:r>
            <a:r>
              <a:rPr lang="en-US" sz="1200" dirty="0" smtClean="0">
                <a:solidFill>
                  <a:schemeClr val="bg1">
                    <a:lumMod val="50000"/>
                  </a:schemeClr>
                </a:solidFill>
              </a:rPr>
              <a:t> </a:t>
            </a:r>
            <a:r>
              <a:rPr lang="en-US" sz="1200" dirty="0" err="1" smtClean="0">
                <a:solidFill>
                  <a:schemeClr val="bg1">
                    <a:lumMod val="50000"/>
                  </a:schemeClr>
                </a:solidFill>
              </a:rPr>
              <a:t>incididunt</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labore</a:t>
            </a:r>
            <a:r>
              <a:rPr lang="en-US" sz="1200" dirty="0" smtClean="0">
                <a:solidFill>
                  <a:schemeClr val="bg1">
                    <a:lumMod val="50000"/>
                  </a:schemeClr>
                </a:solidFill>
              </a:rPr>
              <a:t> et </a:t>
            </a:r>
            <a:r>
              <a:rPr lang="en-US" sz="1200" dirty="0" err="1" smtClean="0">
                <a:solidFill>
                  <a:schemeClr val="bg1">
                    <a:lumMod val="50000"/>
                  </a:schemeClr>
                </a:solidFill>
              </a:rPr>
              <a:t>dolore</a:t>
            </a:r>
            <a:r>
              <a:rPr lang="en-US" sz="1200" dirty="0" smtClean="0">
                <a:solidFill>
                  <a:schemeClr val="bg1">
                    <a:lumMod val="50000"/>
                  </a:schemeClr>
                </a:solidFill>
              </a:rPr>
              <a:t> magna </a:t>
            </a:r>
            <a:r>
              <a:rPr lang="en-US" sz="1200" dirty="0" err="1" smtClean="0">
                <a:solidFill>
                  <a:schemeClr val="bg1">
                    <a:lumMod val="50000"/>
                  </a:schemeClr>
                </a:solidFill>
              </a:rPr>
              <a:t>aliqua</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enim</a:t>
            </a:r>
            <a:r>
              <a:rPr lang="en-US" sz="1200" dirty="0" smtClean="0">
                <a:solidFill>
                  <a:schemeClr val="bg1">
                    <a:lumMod val="50000"/>
                  </a:schemeClr>
                </a:solidFill>
              </a:rPr>
              <a:t> ad minim </a:t>
            </a:r>
            <a:r>
              <a:rPr lang="en-US" sz="1200" dirty="0" err="1" smtClean="0">
                <a:solidFill>
                  <a:schemeClr val="bg1">
                    <a:lumMod val="50000"/>
                  </a:schemeClr>
                </a:solidFill>
              </a:rPr>
              <a:t>veniam</a:t>
            </a:r>
            <a:r>
              <a:rPr lang="en-US" sz="1200" dirty="0" smtClean="0">
                <a:solidFill>
                  <a:schemeClr val="bg1">
                    <a:lumMod val="50000"/>
                  </a:schemeClr>
                </a:solidFill>
              </a:rPr>
              <a:t>, </a:t>
            </a:r>
            <a:r>
              <a:rPr lang="en-US" sz="1200" dirty="0" err="1" smtClean="0">
                <a:solidFill>
                  <a:schemeClr val="bg1">
                    <a:lumMod val="50000"/>
                  </a:schemeClr>
                </a:solidFill>
              </a:rPr>
              <a:t>quis</a:t>
            </a:r>
            <a:r>
              <a:rPr lang="en-US" sz="1200" dirty="0" smtClean="0">
                <a:solidFill>
                  <a:schemeClr val="bg1">
                    <a:lumMod val="50000"/>
                  </a:schemeClr>
                </a:solidFill>
              </a:rPr>
              <a:t> </a:t>
            </a:r>
            <a:r>
              <a:rPr lang="en-US" sz="1200" dirty="0" err="1" smtClean="0">
                <a:solidFill>
                  <a:schemeClr val="bg1">
                    <a:lumMod val="50000"/>
                  </a:schemeClr>
                </a:solidFill>
              </a:rPr>
              <a:t>nostrud</a:t>
            </a:r>
            <a:r>
              <a:rPr lang="en-US" sz="1200" dirty="0" smtClean="0">
                <a:solidFill>
                  <a:schemeClr val="bg1">
                    <a:lumMod val="50000"/>
                  </a:schemeClr>
                </a:solidFill>
              </a:rPr>
              <a:t> exercitation </a:t>
            </a:r>
            <a:r>
              <a:rPr lang="en-US" sz="1200" dirty="0" err="1" smtClean="0">
                <a:solidFill>
                  <a:schemeClr val="bg1">
                    <a:lumMod val="50000"/>
                  </a:schemeClr>
                </a:solidFill>
              </a:rPr>
              <a:t>ullamco</a:t>
            </a:r>
            <a:r>
              <a:rPr lang="en-US" sz="1200" dirty="0" smtClean="0">
                <a:solidFill>
                  <a:schemeClr val="bg1">
                    <a:lumMod val="50000"/>
                  </a:schemeClr>
                </a:solidFill>
              </a:rPr>
              <a:t> </a:t>
            </a:r>
            <a:r>
              <a:rPr lang="en-US" sz="1200" dirty="0" err="1" smtClean="0">
                <a:solidFill>
                  <a:schemeClr val="bg1">
                    <a:lumMod val="50000"/>
                  </a:schemeClr>
                </a:solidFill>
              </a:rPr>
              <a:t>laboris</a:t>
            </a:r>
            <a:r>
              <a:rPr lang="en-US" sz="1200" dirty="0" smtClean="0">
                <a:solidFill>
                  <a:schemeClr val="bg1">
                    <a:lumMod val="50000"/>
                  </a:schemeClr>
                </a:solidFill>
              </a:rPr>
              <a:t> nisi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aliquip</a:t>
            </a:r>
            <a:r>
              <a:rPr lang="en-US" sz="1200" dirty="0" smtClean="0">
                <a:solidFill>
                  <a:schemeClr val="bg1">
                    <a:lumMod val="50000"/>
                  </a:schemeClr>
                </a:solidFill>
              </a:rPr>
              <a:t> ex ea </a:t>
            </a:r>
            <a:r>
              <a:rPr lang="en-US" sz="1200" dirty="0" err="1" smtClean="0">
                <a:solidFill>
                  <a:schemeClr val="bg1">
                    <a:lumMod val="50000"/>
                  </a:schemeClr>
                </a:solidFill>
              </a:rPr>
              <a:t>commodo</a:t>
            </a:r>
            <a:r>
              <a:rPr lang="en-US" sz="1200" dirty="0" smtClean="0">
                <a:solidFill>
                  <a:schemeClr val="bg1">
                    <a:lumMod val="50000"/>
                  </a:schemeClr>
                </a:solidFill>
              </a:rPr>
              <a:t> </a:t>
            </a:r>
            <a:r>
              <a:rPr lang="en-US" sz="1200" dirty="0" err="1" smtClean="0">
                <a:solidFill>
                  <a:schemeClr val="bg1">
                    <a:lumMod val="50000"/>
                  </a:schemeClr>
                </a:solidFill>
              </a:rPr>
              <a:t>consequat</a:t>
            </a:r>
            <a:r>
              <a:rPr lang="en-US" sz="1200" dirty="0" smtClean="0">
                <a:solidFill>
                  <a:schemeClr val="bg1">
                    <a:lumMod val="50000"/>
                  </a:schemeClr>
                </a:solidFill>
              </a:rPr>
              <a:t>. </a:t>
            </a:r>
          </a:p>
        </p:txBody>
      </p:sp>
      <p:pic>
        <p:nvPicPr>
          <p:cNvPr id="34" name="Picture 33" descr="Cover 5.jpg"/>
          <p:cNvPicPr>
            <a:picLocks noChangeAspect="1"/>
          </p:cNvPicPr>
          <p:nvPr/>
        </p:nvPicPr>
        <p:blipFill>
          <a:blip r:embed="rId5" cstate="print"/>
          <a:stretch>
            <a:fillRect/>
          </a:stretch>
        </p:blipFill>
        <p:spPr>
          <a:xfrm>
            <a:off x="1600200" y="2362200"/>
            <a:ext cx="1066800" cy="685800"/>
          </a:xfrm>
          <a:prstGeom prst="rect">
            <a:avLst/>
          </a:prstGeom>
          <a:ln>
            <a:noFill/>
          </a:ln>
        </p:spPr>
      </p:pic>
      <p:sp>
        <p:nvSpPr>
          <p:cNvPr id="35" name="TextBox 34"/>
          <p:cNvSpPr txBox="1"/>
          <p:nvPr/>
        </p:nvSpPr>
        <p:spPr>
          <a:xfrm>
            <a:off x="2819400" y="2369403"/>
            <a:ext cx="4648200" cy="830997"/>
          </a:xfrm>
          <a:prstGeom prst="rect">
            <a:avLst/>
          </a:prstGeom>
          <a:solidFill>
            <a:schemeClr val="accent1">
              <a:lumMod val="20000"/>
              <a:lumOff val="80000"/>
            </a:schemeClr>
          </a:solidFill>
        </p:spPr>
        <p:txBody>
          <a:bodyPr wrap="square" rtlCol="0">
            <a:spAutoFit/>
          </a:bodyPr>
          <a:lstStyle/>
          <a:p>
            <a:r>
              <a:rPr lang="zh-CN" altLang="en-US" sz="1200" dirty="0">
                <a:solidFill>
                  <a:schemeClr val="bg1">
                    <a:lumMod val="50000"/>
                  </a:schemeClr>
                </a:solidFill>
              </a:rPr>
              <a:t>珍妮是一个癌症幸存者 </a:t>
            </a:r>
            <a:r>
              <a:rPr lang="en-US" sz="1200" dirty="0" smtClean="0">
                <a:solidFill>
                  <a:schemeClr val="bg1">
                    <a:lumMod val="50000"/>
                  </a:schemeClr>
                </a:solidFill>
              </a:rPr>
              <a:t>…. </a:t>
            </a:r>
            <a:r>
              <a:rPr lang="en-US" sz="1200" dirty="0" err="1" smtClean="0">
                <a:solidFill>
                  <a:schemeClr val="bg1">
                    <a:lumMod val="50000"/>
                  </a:schemeClr>
                </a:solidFill>
              </a:rPr>
              <a:t>Lorem</a:t>
            </a:r>
            <a:r>
              <a:rPr lang="en-US" sz="1200" dirty="0" smtClean="0">
                <a:solidFill>
                  <a:schemeClr val="bg1">
                    <a:lumMod val="50000"/>
                  </a:schemeClr>
                </a:solidFill>
              </a:rPr>
              <a:t> </a:t>
            </a:r>
            <a:r>
              <a:rPr lang="en-US" sz="1200" dirty="0" err="1" smtClean="0">
                <a:solidFill>
                  <a:schemeClr val="bg1">
                    <a:lumMod val="50000"/>
                  </a:schemeClr>
                </a:solidFill>
              </a:rPr>
              <a:t>ipsum</a:t>
            </a:r>
            <a:r>
              <a:rPr lang="en-US" sz="1200" dirty="0" smtClean="0">
                <a:solidFill>
                  <a:schemeClr val="bg1">
                    <a:lumMod val="50000"/>
                  </a:schemeClr>
                </a:solidFill>
              </a:rPr>
              <a:t> dolor sit </a:t>
            </a:r>
            <a:r>
              <a:rPr lang="en-US" sz="1200" dirty="0" err="1" smtClean="0">
                <a:solidFill>
                  <a:schemeClr val="bg1">
                    <a:lumMod val="50000"/>
                  </a:schemeClr>
                </a:solidFill>
              </a:rPr>
              <a:t>amet</a:t>
            </a:r>
            <a:r>
              <a:rPr lang="en-US" sz="1200" dirty="0" smtClean="0">
                <a:solidFill>
                  <a:schemeClr val="bg1">
                    <a:lumMod val="50000"/>
                  </a:schemeClr>
                </a:solidFill>
              </a:rPr>
              <a:t>, </a:t>
            </a:r>
            <a:r>
              <a:rPr lang="en-US" sz="1200" dirty="0" err="1" smtClean="0">
                <a:solidFill>
                  <a:schemeClr val="bg1">
                    <a:lumMod val="50000"/>
                  </a:schemeClr>
                </a:solidFill>
              </a:rPr>
              <a:t>consectetur</a:t>
            </a:r>
            <a:r>
              <a:rPr lang="en-US" sz="1200" dirty="0" smtClean="0">
                <a:solidFill>
                  <a:schemeClr val="bg1">
                    <a:lumMod val="50000"/>
                  </a:schemeClr>
                </a:solidFill>
              </a:rPr>
              <a:t> </a:t>
            </a:r>
            <a:r>
              <a:rPr lang="en-US" sz="1200" dirty="0" err="1" smtClean="0">
                <a:solidFill>
                  <a:schemeClr val="bg1">
                    <a:lumMod val="50000"/>
                  </a:schemeClr>
                </a:solidFill>
              </a:rPr>
              <a:t>adipiscing</a:t>
            </a:r>
            <a:r>
              <a:rPr lang="en-US" sz="1200" dirty="0" smtClean="0">
                <a:solidFill>
                  <a:schemeClr val="bg1">
                    <a:lumMod val="50000"/>
                  </a:schemeClr>
                </a:solidFill>
              </a:rPr>
              <a:t> </a:t>
            </a:r>
            <a:r>
              <a:rPr lang="en-US" sz="1200" dirty="0" err="1" smtClean="0">
                <a:solidFill>
                  <a:schemeClr val="bg1">
                    <a:lumMod val="50000"/>
                  </a:schemeClr>
                </a:solidFill>
              </a:rPr>
              <a:t>elit</a:t>
            </a:r>
            <a:r>
              <a:rPr lang="en-US" sz="1200" dirty="0" smtClean="0">
                <a:solidFill>
                  <a:schemeClr val="bg1">
                    <a:lumMod val="50000"/>
                  </a:schemeClr>
                </a:solidFill>
              </a:rPr>
              <a:t>, </a:t>
            </a:r>
            <a:r>
              <a:rPr lang="en-US" sz="1200" dirty="0" err="1" smtClean="0">
                <a:solidFill>
                  <a:schemeClr val="bg1">
                    <a:lumMod val="50000"/>
                  </a:schemeClr>
                </a:solidFill>
              </a:rPr>
              <a:t>sed</a:t>
            </a:r>
            <a:r>
              <a:rPr lang="en-US" sz="1200" dirty="0" smtClean="0">
                <a:solidFill>
                  <a:schemeClr val="bg1">
                    <a:lumMod val="50000"/>
                  </a:schemeClr>
                </a:solidFill>
              </a:rPr>
              <a:t> do </a:t>
            </a:r>
            <a:r>
              <a:rPr lang="en-US" sz="1200" dirty="0" err="1" smtClean="0">
                <a:solidFill>
                  <a:schemeClr val="bg1">
                    <a:lumMod val="50000"/>
                  </a:schemeClr>
                </a:solidFill>
              </a:rPr>
              <a:t>eiusmod</a:t>
            </a:r>
            <a:r>
              <a:rPr lang="en-US" sz="1200" dirty="0" smtClean="0">
                <a:solidFill>
                  <a:schemeClr val="bg1">
                    <a:lumMod val="50000"/>
                  </a:schemeClr>
                </a:solidFill>
              </a:rPr>
              <a:t> </a:t>
            </a:r>
            <a:r>
              <a:rPr lang="en-US" sz="1200" dirty="0" err="1" smtClean="0">
                <a:solidFill>
                  <a:schemeClr val="bg1">
                    <a:lumMod val="50000"/>
                  </a:schemeClr>
                </a:solidFill>
              </a:rPr>
              <a:t>tempor</a:t>
            </a:r>
            <a:r>
              <a:rPr lang="en-US" sz="1200" dirty="0" smtClean="0">
                <a:solidFill>
                  <a:schemeClr val="bg1">
                    <a:lumMod val="50000"/>
                  </a:schemeClr>
                </a:solidFill>
              </a:rPr>
              <a:t> </a:t>
            </a:r>
            <a:r>
              <a:rPr lang="en-US" sz="1200" dirty="0" err="1" smtClean="0">
                <a:solidFill>
                  <a:schemeClr val="bg1">
                    <a:lumMod val="50000"/>
                  </a:schemeClr>
                </a:solidFill>
              </a:rPr>
              <a:t>incididunt</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labore</a:t>
            </a:r>
            <a:r>
              <a:rPr lang="en-US" sz="1200" dirty="0" smtClean="0">
                <a:solidFill>
                  <a:schemeClr val="bg1">
                    <a:lumMod val="50000"/>
                  </a:schemeClr>
                </a:solidFill>
              </a:rPr>
              <a:t> et </a:t>
            </a:r>
            <a:r>
              <a:rPr lang="en-US" sz="1200" dirty="0" err="1" smtClean="0">
                <a:solidFill>
                  <a:schemeClr val="bg1">
                    <a:lumMod val="50000"/>
                  </a:schemeClr>
                </a:solidFill>
              </a:rPr>
              <a:t>dolore</a:t>
            </a:r>
            <a:r>
              <a:rPr lang="en-US" sz="1200" dirty="0" smtClean="0">
                <a:solidFill>
                  <a:schemeClr val="bg1">
                    <a:lumMod val="50000"/>
                  </a:schemeClr>
                </a:solidFill>
              </a:rPr>
              <a:t> magna </a:t>
            </a:r>
            <a:r>
              <a:rPr lang="en-US" sz="1200" dirty="0" err="1" smtClean="0">
                <a:solidFill>
                  <a:schemeClr val="bg1">
                    <a:lumMod val="50000"/>
                  </a:schemeClr>
                </a:solidFill>
              </a:rPr>
              <a:t>aliqua</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enim</a:t>
            </a:r>
            <a:r>
              <a:rPr lang="en-US" sz="1200" dirty="0" smtClean="0">
                <a:solidFill>
                  <a:schemeClr val="bg1">
                    <a:lumMod val="50000"/>
                  </a:schemeClr>
                </a:solidFill>
              </a:rPr>
              <a:t> ad minim </a:t>
            </a:r>
            <a:r>
              <a:rPr lang="en-US" sz="1200" dirty="0" err="1" smtClean="0">
                <a:solidFill>
                  <a:schemeClr val="bg1">
                    <a:lumMod val="50000"/>
                  </a:schemeClr>
                </a:solidFill>
              </a:rPr>
              <a:t>veniam</a:t>
            </a:r>
            <a:r>
              <a:rPr lang="en-US" sz="1200" dirty="0" smtClean="0">
                <a:solidFill>
                  <a:schemeClr val="bg1">
                    <a:lumMod val="50000"/>
                  </a:schemeClr>
                </a:solidFill>
              </a:rPr>
              <a:t>, </a:t>
            </a:r>
            <a:r>
              <a:rPr lang="en-US" sz="1200" dirty="0" err="1" smtClean="0">
                <a:solidFill>
                  <a:schemeClr val="bg1">
                    <a:lumMod val="50000"/>
                  </a:schemeClr>
                </a:solidFill>
              </a:rPr>
              <a:t>quis</a:t>
            </a:r>
            <a:r>
              <a:rPr lang="en-US" sz="1200" dirty="0" smtClean="0">
                <a:solidFill>
                  <a:schemeClr val="bg1">
                    <a:lumMod val="50000"/>
                  </a:schemeClr>
                </a:solidFill>
              </a:rPr>
              <a:t> </a:t>
            </a:r>
            <a:r>
              <a:rPr lang="en-US" sz="1200" dirty="0" err="1" smtClean="0">
                <a:solidFill>
                  <a:schemeClr val="bg1">
                    <a:lumMod val="50000"/>
                  </a:schemeClr>
                </a:solidFill>
              </a:rPr>
              <a:t>nostrud</a:t>
            </a:r>
            <a:r>
              <a:rPr lang="en-US" sz="1200" dirty="0" smtClean="0">
                <a:solidFill>
                  <a:schemeClr val="bg1">
                    <a:lumMod val="50000"/>
                  </a:schemeClr>
                </a:solidFill>
              </a:rPr>
              <a:t> exercitation </a:t>
            </a:r>
            <a:r>
              <a:rPr lang="en-US" sz="1200" dirty="0" err="1" smtClean="0">
                <a:solidFill>
                  <a:schemeClr val="bg1">
                    <a:lumMod val="50000"/>
                  </a:schemeClr>
                </a:solidFill>
              </a:rPr>
              <a:t>ullamco</a:t>
            </a:r>
            <a:r>
              <a:rPr lang="en-US" sz="1200" dirty="0" smtClean="0">
                <a:solidFill>
                  <a:schemeClr val="bg1">
                    <a:lumMod val="50000"/>
                  </a:schemeClr>
                </a:solidFill>
              </a:rPr>
              <a:t> </a:t>
            </a:r>
            <a:r>
              <a:rPr lang="en-US" sz="1200" dirty="0" err="1" smtClean="0">
                <a:solidFill>
                  <a:schemeClr val="bg1">
                    <a:lumMod val="50000"/>
                  </a:schemeClr>
                </a:solidFill>
              </a:rPr>
              <a:t>laboris</a:t>
            </a:r>
            <a:r>
              <a:rPr lang="en-US" sz="1200" dirty="0" smtClean="0">
                <a:solidFill>
                  <a:schemeClr val="bg1">
                    <a:lumMod val="50000"/>
                  </a:schemeClr>
                </a:solidFill>
              </a:rPr>
              <a:t> nisi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aliquip</a:t>
            </a:r>
            <a:r>
              <a:rPr lang="en-US" sz="1200" dirty="0" smtClean="0">
                <a:solidFill>
                  <a:schemeClr val="bg1">
                    <a:lumMod val="50000"/>
                  </a:schemeClr>
                </a:solidFill>
              </a:rPr>
              <a:t> ex ea </a:t>
            </a:r>
            <a:r>
              <a:rPr lang="en-US" sz="1200" dirty="0" err="1" smtClean="0">
                <a:solidFill>
                  <a:schemeClr val="bg1">
                    <a:lumMod val="50000"/>
                  </a:schemeClr>
                </a:solidFill>
              </a:rPr>
              <a:t>commodo</a:t>
            </a:r>
            <a:r>
              <a:rPr lang="en-US" sz="1200" dirty="0" smtClean="0">
                <a:solidFill>
                  <a:schemeClr val="bg1">
                    <a:lumMod val="50000"/>
                  </a:schemeClr>
                </a:solidFill>
              </a:rPr>
              <a:t> </a:t>
            </a:r>
            <a:r>
              <a:rPr lang="en-US" sz="1200" dirty="0" err="1" smtClean="0">
                <a:solidFill>
                  <a:schemeClr val="bg1">
                    <a:lumMod val="50000"/>
                  </a:schemeClr>
                </a:solidFill>
              </a:rPr>
              <a:t>consequat</a:t>
            </a:r>
            <a:r>
              <a:rPr lang="en-US" sz="1200" dirty="0" smtClean="0">
                <a:solidFill>
                  <a:schemeClr val="bg1">
                    <a:lumMod val="50000"/>
                  </a:schemeClr>
                </a:solidFill>
              </a:rPr>
              <a:t>. </a:t>
            </a:r>
          </a:p>
        </p:txBody>
      </p:sp>
      <p:sp>
        <p:nvSpPr>
          <p:cNvPr id="28" name="Down Arrow 27">
            <a:hlinkClick r:id="rId6" action="ppaction://hlinksldjump"/>
          </p:cNvPr>
          <p:cNvSpPr/>
          <p:nvPr/>
        </p:nvSpPr>
        <p:spPr>
          <a:xfrm rot="10800000">
            <a:off x="0" y="6858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7" action="ppaction://hlinksldjump"/>
          </p:cNvPr>
          <p:cNvSpPr/>
          <p:nvPr/>
        </p:nvSpPr>
        <p:spPr>
          <a:xfrm>
            <a:off x="3505200" y="4343400"/>
            <a:ext cx="19812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smtClean="0"/>
              <a:t>马上订阅星生命 </a:t>
            </a:r>
            <a:endParaRPr lang="en-US" altLang="zh-TW" sz="1200" b="1" dirty="0" smtClean="0"/>
          </a:p>
          <a:p>
            <a:pPr algn="ctr"/>
            <a:r>
              <a:rPr lang="en-US" sz="1200" b="1" dirty="0" smtClean="0">
                <a:cs typeface="Times New Roman" pitchFamily="18" charset="0"/>
              </a:rPr>
              <a:t>JOIN  TODAY!</a:t>
            </a:r>
            <a:endParaRPr lang="en-US" sz="1200" b="1" dirty="0">
              <a:cs typeface="Times New Roman" pitchFamily="18" charset="0"/>
            </a:endParaRPr>
          </a:p>
        </p:txBody>
      </p:sp>
      <p:sp>
        <p:nvSpPr>
          <p:cNvPr id="25" name="Rectangle 24"/>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41"/>
          <p:cNvGrpSpPr/>
          <p:nvPr/>
        </p:nvGrpSpPr>
        <p:grpSpPr>
          <a:xfrm>
            <a:off x="1524000" y="-37580"/>
            <a:ext cx="5943600" cy="353943"/>
            <a:chOff x="25400" y="-17679"/>
            <a:chExt cx="8083550" cy="644963"/>
          </a:xfrm>
          <a:solidFill>
            <a:schemeClr val="accent5">
              <a:lumMod val="20000"/>
              <a:lumOff val="80000"/>
            </a:schemeClr>
          </a:solidFill>
        </p:grpSpPr>
        <p:sp>
          <p:nvSpPr>
            <p:cNvPr id="27"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2"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6"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7"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8"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0"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
        <p:nvSpPr>
          <p:cNvPr id="42" name="TextBox 41"/>
          <p:cNvSpPr txBox="1"/>
          <p:nvPr/>
        </p:nvSpPr>
        <p:spPr>
          <a:xfrm>
            <a:off x="2819400" y="3360003"/>
            <a:ext cx="4648200" cy="830997"/>
          </a:xfrm>
          <a:prstGeom prst="rect">
            <a:avLst/>
          </a:prstGeom>
          <a:solidFill>
            <a:schemeClr val="accent1">
              <a:lumMod val="20000"/>
              <a:lumOff val="80000"/>
            </a:schemeClr>
          </a:solidFill>
        </p:spPr>
        <p:txBody>
          <a:bodyPr wrap="square" rtlCol="0">
            <a:spAutoFit/>
          </a:bodyPr>
          <a:lstStyle/>
          <a:p>
            <a:r>
              <a:rPr lang="zh-CN" altLang="en-US" sz="1200" dirty="0" smtClean="0">
                <a:solidFill>
                  <a:schemeClr val="bg1">
                    <a:lumMod val="50000"/>
                  </a:schemeClr>
                </a:solidFill>
              </a:rPr>
              <a:t>安妮是</a:t>
            </a:r>
            <a:r>
              <a:rPr lang="zh-CN" altLang="en-US" sz="1200" dirty="0">
                <a:solidFill>
                  <a:schemeClr val="bg1">
                    <a:lumMod val="50000"/>
                  </a:schemeClr>
                </a:solidFill>
              </a:rPr>
              <a:t>一个癌症幸存者 </a:t>
            </a:r>
            <a:r>
              <a:rPr lang="en-US" sz="1200" dirty="0" smtClean="0">
                <a:solidFill>
                  <a:schemeClr val="bg1">
                    <a:lumMod val="50000"/>
                  </a:schemeClr>
                </a:solidFill>
              </a:rPr>
              <a:t>…. </a:t>
            </a:r>
            <a:r>
              <a:rPr lang="en-US" sz="1200" dirty="0" err="1" smtClean="0">
                <a:solidFill>
                  <a:schemeClr val="bg1">
                    <a:lumMod val="50000"/>
                  </a:schemeClr>
                </a:solidFill>
              </a:rPr>
              <a:t>Lorem</a:t>
            </a:r>
            <a:r>
              <a:rPr lang="en-US" sz="1200" dirty="0" smtClean="0">
                <a:solidFill>
                  <a:schemeClr val="bg1">
                    <a:lumMod val="50000"/>
                  </a:schemeClr>
                </a:solidFill>
              </a:rPr>
              <a:t> </a:t>
            </a:r>
            <a:r>
              <a:rPr lang="en-US" sz="1200" dirty="0" err="1" smtClean="0">
                <a:solidFill>
                  <a:schemeClr val="bg1">
                    <a:lumMod val="50000"/>
                  </a:schemeClr>
                </a:solidFill>
              </a:rPr>
              <a:t>ipsum</a:t>
            </a:r>
            <a:r>
              <a:rPr lang="en-US" sz="1200" dirty="0" smtClean="0">
                <a:solidFill>
                  <a:schemeClr val="bg1">
                    <a:lumMod val="50000"/>
                  </a:schemeClr>
                </a:solidFill>
              </a:rPr>
              <a:t> dolor sit </a:t>
            </a:r>
            <a:r>
              <a:rPr lang="en-US" sz="1200" dirty="0" err="1" smtClean="0">
                <a:solidFill>
                  <a:schemeClr val="bg1">
                    <a:lumMod val="50000"/>
                  </a:schemeClr>
                </a:solidFill>
              </a:rPr>
              <a:t>amet</a:t>
            </a:r>
            <a:r>
              <a:rPr lang="en-US" sz="1200" dirty="0" smtClean="0">
                <a:solidFill>
                  <a:schemeClr val="bg1">
                    <a:lumMod val="50000"/>
                  </a:schemeClr>
                </a:solidFill>
              </a:rPr>
              <a:t>, </a:t>
            </a:r>
            <a:r>
              <a:rPr lang="en-US" sz="1200" dirty="0" err="1" smtClean="0">
                <a:solidFill>
                  <a:schemeClr val="bg1">
                    <a:lumMod val="50000"/>
                  </a:schemeClr>
                </a:solidFill>
              </a:rPr>
              <a:t>consectetur</a:t>
            </a:r>
            <a:r>
              <a:rPr lang="en-US" sz="1200" dirty="0" smtClean="0">
                <a:solidFill>
                  <a:schemeClr val="bg1">
                    <a:lumMod val="50000"/>
                  </a:schemeClr>
                </a:solidFill>
              </a:rPr>
              <a:t> </a:t>
            </a:r>
            <a:r>
              <a:rPr lang="en-US" sz="1200" dirty="0" err="1" smtClean="0">
                <a:solidFill>
                  <a:schemeClr val="bg1">
                    <a:lumMod val="50000"/>
                  </a:schemeClr>
                </a:solidFill>
              </a:rPr>
              <a:t>adipiscing</a:t>
            </a:r>
            <a:r>
              <a:rPr lang="en-US" sz="1200" dirty="0" smtClean="0">
                <a:solidFill>
                  <a:schemeClr val="bg1">
                    <a:lumMod val="50000"/>
                  </a:schemeClr>
                </a:solidFill>
              </a:rPr>
              <a:t> </a:t>
            </a:r>
            <a:r>
              <a:rPr lang="en-US" sz="1200" dirty="0" err="1" smtClean="0">
                <a:solidFill>
                  <a:schemeClr val="bg1">
                    <a:lumMod val="50000"/>
                  </a:schemeClr>
                </a:solidFill>
              </a:rPr>
              <a:t>elit</a:t>
            </a:r>
            <a:r>
              <a:rPr lang="en-US" sz="1200" dirty="0" smtClean="0">
                <a:solidFill>
                  <a:schemeClr val="bg1">
                    <a:lumMod val="50000"/>
                  </a:schemeClr>
                </a:solidFill>
              </a:rPr>
              <a:t>, </a:t>
            </a:r>
            <a:r>
              <a:rPr lang="en-US" sz="1200" dirty="0" err="1" smtClean="0">
                <a:solidFill>
                  <a:schemeClr val="bg1">
                    <a:lumMod val="50000"/>
                  </a:schemeClr>
                </a:solidFill>
              </a:rPr>
              <a:t>sed</a:t>
            </a:r>
            <a:r>
              <a:rPr lang="en-US" sz="1200" dirty="0" smtClean="0">
                <a:solidFill>
                  <a:schemeClr val="bg1">
                    <a:lumMod val="50000"/>
                  </a:schemeClr>
                </a:solidFill>
              </a:rPr>
              <a:t> do </a:t>
            </a:r>
            <a:r>
              <a:rPr lang="en-US" sz="1200" dirty="0" err="1" smtClean="0">
                <a:solidFill>
                  <a:schemeClr val="bg1">
                    <a:lumMod val="50000"/>
                  </a:schemeClr>
                </a:solidFill>
              </a:rPr>
              <a:t>eiusmod</a:t>
            </a:r>
            <a:r>
              <a:rPr lang="en-US" sz="1200" dirty="0" smtClean="0">
                <a:solidFill>
                  <a:schemeClr val="bg1">
                    <a:lumMod val="50000"/>
                  </a:schemeClr>
                </a:solidFill>
              </a:rPr>
              <a:t> </a:t>
            </a:r>
            <a:r>
              <a:rPr lang="en-US" sz="1200" dirty="0" err="1" smtClean="0">
                <a:solidFill>
                  <a:schemeClr val="bg1">
                    <a:lumMod val="50000"/>
                  </a:schemeClr>
                </a:solidFill>
              </a:rPr>
              <a:t>tempor</a:t>
            </a:r>
            <a:r>
              <a:rPr lang="en-US" sz="1200" dirty="0" smtClean="0">
                <a:solidFill>
                  <a:schemeClr val="bg1">
                    <a:lumMod val="50000"/>
                  </a:schemeClr>
                </a:solidFill>
              </a:rPr>
              <a:t> </a:t>
            </a:r>
            <a:r>
              <a:rPr lang="en-US" sz="1200" dirty="0" err="1" smtClean="0">
                <a:solidFill>
                  <a:schemeClr val="bg1">
                    <a:lumMod val="50000"/>
                  </a:schemeClr>
                </a:solidFill>
              </a:rPr>
              <a:t>incididunt</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labore</a:t>
            </a:r>
            <a:r>
              <a:rPr lang="en-US" sz="1200" dirty="0" smtClean="0">
                <a:solidFill>
                  <a:schemeClr val="bg1">
                    <a:lumMod val="50000"/>
                  </a:schemeClr>
                </a:solidFill>
              </a:rPr>
              <a:t> et </a:t>
            </a:r>
            <a:r>
              <a:rPr lang="en-US" sz="1200" dirty="0" err="1" smtClean="0">
                <a:solidFill>
                  <a:schemeClr val="bg1">
                    <a:lumMod val="50000"/>
                  </a:schemeClr>
                </a:solidFill>
              </a:rPr>
              <a:t>dolore</a:t>
            </a:r>
            <a:r>
              <a:rPr lang="en-US" sz="1200" dirty="0" smtClean="0">
                <a:solidFill>
                  <a:schemeClr val="bg1">
                    <a:lumMod val="50000"/>
                  </a:schemeClr>
                </a:solidFill>
              </a:rPr>
              <a:t> magna </a:t>
            </a:r>
            <a:r>
              <a:rPr lang="en-US" sz="1200" dirty="0" err="1" smtClean="0">
                <a:solidFill>
                  <a:schemeClr val="bg1">
                    <a:lumMod val="50000"/>
                  </a:schemeClr>
                </a:solidFill>
              </a:rPr>
              <a:t>aliqua</a:t>
            </a:r>
            <a:r>
              <a:rPr lang="en-US" sz="1200" dirty="0" smtClean="0">
                <a:solidFill>
                  <a:schemeClr val="bg1">
                    <a:lumMod val="50000"/>
                  </a:schemeClr>
                </a:solidFill>
              </a:rPr>
              <a:t>.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enim</a:t>
            </a:r>
            <a:r>
              <a:rPr lang="en-US" sz="1200" dirty="0" smtClean="0">
                <a:solidFill>
                  <a:schemeClr val="bg1">
                    <a:lumMod val="50000"/>
                  </a:schemeClr>
                </a:solidFill>
              </a:rPr>
              <a:t> ad minim </a:t>
            </a:r>
            <a:r>
              <a:rPr lang="en-US" sz="1200" dirty="0" err="1" smtClean="0">
                <a:solidFill>
                  <a:schemeClr val="bg1">
                    <a:lumMod val="50000"/>
                  </a:schemeClr>
                </a:solidFill>
              </a:rPr>
              <a:t>veniam</a:t>
            </a:r>
            <a:r>
              <a:rPr lang="en-US" sz="1200" dirty="0" smtClean="0">
                <a:solidFill>
                  <a:schemeClr val="bg1">
                    <a:lumMod val="50000"/>
                  </a:schemeClr>
                </a:solidFill>
              </a:rPr>
              <a:t>, </a:t>
            </a:r>
            <a:r>
              <a:rPr lang="en-US" sz="1200" dirty="0" err="1" smtClean="0">
                <a:solidFill>
                  <a:schemeClr val="bg1">
                    <a:lumMod val="50000"/>
                  </a:schemeClr>
                </a:solidFill>
              </a:rPr>
              <a:t>quis</a:t>
            </a:r>
            <a:r>
              <a:rPr lang="en-US" sz="1200" dirty="0" smtClean="0">
                <a:solidFill>
                  <a:schemeClr val="bg1">
                    <a:lumMod val="50000"/>
                  </a:schemeClr>
                </a:solidFill>
              </a:rPr>
              <a:t> </a:t>
            </a:r>
            <a:r>
              <a:rPr lang="en-US" sz="1200" dirty="0" err="1" smtClean="0">
                <a:solidFill>
                  <a:schemeClr val="bg1">
                    <a:lumMod val="50000"/>
                  </a:schemeClr>
                </a:solidFill>
              </a:rPr>
              <a:t>nostrud</a:t>
            </a:r>
            <a:r>
              <a:rPr lang="en-US" sz="1200" dirty="0" smtClean="0">
                <a:solidFill>
                  <a:schemeClr val="bg1">
                    <a:lumMod val="50000"/>
                  </a:schemeClr>
                </a:solidFill>
              </a:rPr>
              <a:t> exercitation </a:t>
            </a:r>
            <a:r>
              <a:rPr lang="en-US" sz="1200" dirty="0" err="1" smtClean="0">
                <a:solidFill>
                  <a:schemeClr val="bg1">
                    <a:lumMod val="50000"/>
                  </a:schemeClr>
                </a:solidFill>
              </a:rPr>
              <a:t>ullamco</a:t>
            </a:r>
            <a:r>
              <a:rPr lang="en-US" sz="1200" dirty="0" smtClean="0">
                <a:solidFill>
                  <a:schemeClr val="bg1">
                    <a:lumMod val="50000"/>
                  </a:schemeClr>
                </a:solidFill>
              </a:rPr>
              <a:t> </a:t>
            </a:r>
            <a:r>
              <a:rPr lang="en-US" sz="1200" dirty="0" err="1" smtClean="0">
                <a:solidFill>
                  <a:schemeClr val="bg1">
                    <a:lumMod val="50000"/>
                  </a:schemeClr>
                </a:solidFill>
              </a:rPr>
              <a:t>laboris</a:t>
            </a:r>
            <a:r>
              <a:rPr lang="en-US" sz="1200" dirty="0" smtClean="0">
                <a:solidFill>
                  <a:schemeClr val="bg1">
                    <a:lumMod val="50000"/>
                  </a:schemeClr>
                </a:solidFill>
              </a:rPr>
              <a:t> nisi </a:t>
            </a:r>
            <a:r>
              <a:rPr lang="en-US" sz="1200" dirty="0" err="1" smtClean="0">
                <a:solidFill>
                  <a:schemeClr val="bg1">
                    <a:lumMod val="50000"/>
                  </a:schemeClr>
                </a:solidFill>
              </a:rPr>
              <a:t>ut</a:t>
            </a:r>
            <a:r>
              <a:rPr lang="en-US" sz="1200" dirty="0" smtClean="0">
                <a:solidFill>
                  <a:schemeClr val="bg1">
                    <a:lumMod val="50000"/>
                  </a:schemeClr>
                </a:solidFill>
              </a:rPr>
              <a:t> </a:t>
            </a:r>
            <a:r>
              <a:rPr lang="en-US" sz="1200" dirty="0" err="1" smtClean="0">
                <a:solidFill>
                  <a:schemeClr val="bg1">
                    <a:lumMod val="50000"/>
                  </a:schemeClr>
                </a:solidFill>
              </a:rPr>
              <a:t>aliquip</a:t>
            </a:r>
            <a:r>
              <a:rPr lang="en-US" sz="1200" dirty="0" smtClean="0">
                <a:solidFill>
                  <a:schemeClr val="bg1">
                    <a:lumMod val="50000"/>
                  </a:schemeClr>
                </a:solidFill>
              </a:rPr>
              <a:t> ex ea </a:t>
            </a:r>
            <a:r>
              <a:rPr lang="en-US" sz="1200" dirty="0" err="1" smtClean="0">
                <a:solidFill>
                  <a:schemeClr val="bg1">
                    <a:lumMod val="50000"/>
                  </a:schemeClr>
                </a:solidFill>
              </a:rPr>
              <a:t>commodo</a:t>
            </a:r>
            <a:r>
              <a:rPr lang="en-US" sz="1200" dirty="0" smtClean="0">
                <a:solidFill>
                  <a:schemeClr val="bg1">
                    <a:lumMod val="50000"/>
                  </a:schemeClr>
                </a:solidFill>
              </a:rPr>
              <a:t> </a:t>
            </a:r>
            <a:r>
              <a:rPr lang="en-US" sz="1200" dirty="0" err="1" smtClean="0">
                <a:solidFill>
                  <a:schemeClr val="bg1">
                    <a:lumMod val="50000"/>
                  </a:schemeClr>
                </a:solidFill>
              </a:rPr>
              <a:t>consequat</a:t>
            </a:r>
            <a:r>
              <a:rPr lang="en-US" sz="1200" dirty="0" smtClean="0">
                <a:solidFill>
                  <a:schemeClr val="bg1">
                    <a:lumMod val="50000"/>
                  </a:schemeClr>
                </a:solidFill>
              </a:rPr>
              <a:t>. </a:t>
            </a:r>
          </a:p>
        </p:txBody>
      </p:sp>
      <p:pic>
        <p:nvPicPr>
          <p:cNvPr id="43" name="Picture 42" descr="Cover 7.jpg"/>
          <p:cNvPicPr>
            <a:picLocks noChangeAspect="1"/>
          </p:cNvPicPr>
          <p:nvPr/>
        </p:nvPicPr>
        <p:blipFill>
          <a:blip r:embed="rId8" cstate="print"/>
          <a:stretch>
            <a:fillRect/>
          </a:stretch>
        </p:blipFill>
        <p:spPr>
          <a:xfrm>
            <a:off x="1566862" y="3381375"/>
            <a:ext cx="1176338" cy="8096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Cells reuse 2.jpg"/>
          <p:cNvPicPr>
            <a:picLocks noChangeAspect="1"/>
          </p:cNvPicPr>
          <p:nvPr/>
        </p:nvPicPr>
        <p:blipFill>
          <a:blip r:embed="rId2" cstate="print"/>
          <a:stretch>
            <a:fillRect/>
          </a:stretch>
        </p:blipFill>
        <p:spPr>
          <a:xfrm>
            <a:off x="1524000" y="1257864"/>
            <a:ext cx="5943600" cy="5598549"/>
          </a:xfrm>
          <a:prstGeom prst="rect">
            <a:avLst/>
          </a:prstGeom>
        </p:spPr>
      </p:pic>
      <p:sp>
        <p:nvSpPr>
          <p:cNvPr id="7" name="Rectangle 6"/>
          <p:cNvSpPr/>
          <p:nvPr/>
        </p:nvSpPr>
        <p:spPr>
          <a:xfrm>
            <a:off x="1524000" y="0"/>
            <a:ext cx="5943600" cy="12573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23" name="TextBox 22"/>
          <p:cNvSpPr txBox="1"/>
          <p:nvPr/>
        </p:nvSpPr>
        <p:spPr>
          <a:xfrm>
            <a:off x="1447800" y="1905000"/>
            <a:ext cx="3733800" cy="1200325"/>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400" dirty="0"/>
              <a:t>一般</a:t>
            </a:r>
            <a:r>
              <a:rPr lang="zh-CN" altLang="en-US" sz="2400" dirty="0" smtClean="0"/>
              <a:t>来说，患者</a:t>
            </a:r>
            <a:r>
              <a:rPr lang="zh-CN" altLang="en-US" sz="2400" dirty="0"/>
              <a:t>有很短的</a:t>
            </a:r>
            <a:r>
              <a:rPr lang="zh-CN" altLang="en-US" sz="2400" dirty="0" smtClean="0"/>
              <a:t>时间跟他们</a:t>
            </a:r>
            <a:r>
              <a:rPr lang="zh-CN" altLang="en-US" sz="2400" dirty="0"/>
              <a:t>的医生</a:t>
            </a:r>
          </a:p>
          <a:p>
            <a:r>
              <a:rPr lang="zh-CN" altLang="en-US" sz="2400" dirty="0" smtClean="0"/>
              <a:t>来讨论</a:t>
            </a:r>
            <a:r>
              <a:rPr lang="zh-CN" altLang="en-US" sz="2400" dirty="0"/>
              <a:t>癌症治疗</a:t>
            </a:r>
            <a:r>
              <a:rPr lang="zh-CN" altLang="en-US" sz="2400" dirty="0" smtClean="0"/>
              <a:t>方案。</a:t>
            </a:r>
            <a:endParaRPr lang="zh-CN" altLang="en-US" sz="2400" dirty="0"/>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2. Why </a:t>
            </a:r>
            <a:r>
              <a:rPr lang="en-US" sz="1400" b="1" dirty="0" err="1" smtClean="0">
                <a:solidFill>
                  <a:srgbClr val="7030A0"/>
                </a:solidFill>
              </a:rPr>
              <a:t>LifeStar</a:t>
            </a:r>
            <a:endParaRPr lang="en-US" sz="1400" dirty="0">
              <a:solidFill>
                <a:srgbClr val="7030A0"/>
              </a:solidFill>
            </a:endParaRPr>
          </a:p>
        </p:txBody>
      </p:sp>
      <p:pic>
        <p:nvPicPr>
          <p:cNvPr id="33" name="Picture 4">
            <a:hlinkClick r:id="rId3" action="ppaction://hlinksldjump"/>
          </p:cNvPr>
          <p:cNvPicPr>
            <a:picLocks noChangeAspect="1" noChangeArrowheads="1"/>
          </p:cNvPicPr>
          <p:nvPr/>
        </p:nvPicPr>
        <p:blipFill>
          <a:blip r:embed="rId4" cstate="print"/>
          <a:srcRect/>
          <a:stretch>
            <a:fillRect/>
          </a:stretch>
        </p:blipFill>
        <p:spPr bwMode="auto">
          <a:xfrm>
            <a:off x="2946400" y="514351"/>
            <a:ext cx="2641600" cy="450273"/>
          </a:xfrm>
          <a:prstGeom prst="rect">
            <a:avLst/>
          </a:prstGeom>
          <a:noFill/>
          <a:ln w="9525">
            <a:noFill/>
            <a:miter lim="800000"/>
            <a:headEnd/>
            <a:tailEnd/>
          </a:ln>
        </p:spPr>
      </p:pic>
      <p:grpSp>
        <p:nvGrpSpPr>
          <p:cNvPr id="40" name="Group 39"/>
          <p:cNvGrpSpPr/>
          <p:nvPr/>
        </p:nvGrpSpPr>
        <p:grpSpPr>
          <a:xfrm>
            <a:off x="1524000" y="-37579"/>
            <a:ext cx="5943600" cy="353943"/>
            <a:chOff x="25400" y="-17679"/>
            <a:chExt cx="8083550" cy="644963"/>
          </a:xfrm>
          <a:solidFill>
            <a:schemeClr val="accent5">
              <a:lumMod val="20000"/>
              <a:lumOff val="80000"/>
            </a:schemeClr>
          </a:solidFill>
        </p:grpSpPr>
        <p:sp>
          <p:nvSpPr>
            <p:cNvPr id="41"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2"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3"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4"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5"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6"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7"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pic>
        <p:nvPicPr>
          <p:cNvPr id="50" name="Picture 49">
            <a:hlinkClick r:id="rId5" action="ppaction://hlinksldjump"/>
          </p:cNvPr>
          <p:cNvPicPr>
            <a:picLocks noChangeAspect="1" noChangeArrowheads="1"/>
          </p:cNvPicPr>
          <p:nvPr/>
        </p:nvPicPr>
        <p:blipFill>
          <a:blip r:embed="rId6" cstate="print"/>
          <a:srcRect/>
          <a:stretch>
            <a:fillRect/>
          </a:stretch>
        </p:blipFill>
        <p:spPr bwMode="auto">
          <a:xfrm>
            <a:off x="1674284" y="514350"/>
            <a:ext cx="611716" cy="400050"/>
          </a:xfrm>
          <a:prstGeom prst="rect">
            <a:avLst/>
          </a:prstGeom>
          <a:noFill/>
          <a:ln w="41275">
            <a:solidFill>
              <a:srgbClr val="0000CC"/>
            </a:solidFill>
            <a:miter lim="800000"/>
            <a:headEnd/>
            <a:tailEnd/>
          </a:ln>
        </p:spPr>
      </p:pic>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67000" y="1219200"/>
            <a:ext cx="3810000" cy="523220"/>
          </a:xfrm>
          <a:prstGeom prst="rect">
            <a:avLst/>
          </a:prstGeom>
          <a:solidFill>
            <a:schemeClr val="accent1">
              <a:lumMod val="20000"/>
              <a:lumOff val="80000"/>
              <a:alpha val="65000"/>
            </a:schemeClr>
          </a:solidFill>
        </p:spPr>
        <p:txBody>
          <a:bodyPr wrap="square" rtlCol="0">
            <a:spAutoFit/>
          </a:bodyPr>
          <a:lstStyle/>
          <a:p>
            <a:pPr algn="ctr"/>
            <a:r>
              <a:rPr lang="zh-CN" altLang="en-US" sz="2800" b="1" dirty="0" smtClean="0"/>
              <a:t>为什么叫星生命</a:t>
            </a:r>
            <a:r>
              <a:rPr lang="en-US" sz="2800" b="1" dirty="0" smtClean="0"/>
              <a:t>?</a:t>
            </a:r>
          </a:p>
        </p:txBody>
      </p:sp>
      <p:sp>
        <p:nvSpPr>
          <p:cNvPr id="21" name="Down Arrow 20">
            <a:hlinkClick r:id="rId7" action="ppaction://hlinksldjump"/>
          </p:cNvPr>
          <p:cNvSpPr/>
          <p:nvPr/>
        </p:nvSpPr>
        <p:spPr>
          <a:xfrm>
            <a:off x="0" y="6475413"/>
            <a:ext cx="533400" cy="38100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4000" y="3863880"/>
            <a:ext cx="3733800" cy="1200325"/>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400" dirty="0"/>
              <a:t>许多患者没有</a:t>
            </a:r>
            <a:r>
              <a:rPr lang="zh-CN" altLang="en-US" sz="2400" dirty="0" smtClean="0"/>
              <a:t>接受到标准的癌症</a:t>
            </a:r>
            <a:r>
              <a:rPr lang="zh-CN" altLang="en-US" sz="2400" dirty="0"/>
              <a:t>护理治疗</a:t>
            </a:r>
            <a:r>
              <a:rPr lang="zh-CN" altLang="en-US" sz="2400" dirty="0" smtClean="0"/>
              <a:t>。</a:t>
            </a:r>
            <a:r>
              <a:rPr lang="zh-CN" altLang="en-US" sz="2400" dirty="0"/>
              <a:t>一些治疗可能</a:t>
            </a:r>
            <a:r>
              <a:rPr lang="zh-CN" altLang="en-US" sz="2400" dirty="0" smtClean="0"/>
              <a:t>只</a:t>
            </a:r>
            <a:r>
              <a:rPr lang="zh-CN" altLang="en-US" sz="2400" dirty="0"/>
              <a:t>有</a:t>
            </a:r>
            <a:r>
              <a:rPr lang="zh-CN" altLang="en-US" sz="2400" dirty="0" smtClean="0"/>
              <a:t>海外才能提供。</a:t>
            </a:r>
            <a:endParaRPr lang="zh-CN" altLang="en-US" sz="2400" dirty="0"/>
          </a:p>
        </p:txBody>
      </p:sp>
      <p:pic>
        <p:nvPicPr>
          <p:cNvPr id="24" name="Picture 23" descr="China map.jpg"/>
          <p:cNvPicPr>
            <a:picLocks noChangeAspect="1"/>
          </p:cNvPicPr>
          <p:nvPr/>
        </p:nvPicPr>
        <p:blipFill>
          <a:blip r:embed="rId8" cstate="print"/>
          <a:stretch>
            <a:fillRect/>
          </a:stretch>
        </p:blipFill>
        <p:spPr>
          <a:xfrm>
            <a:off x="5410200" y="4099369"/>
            <a:ext cx="2038350" cy="1691831"/>
          </a:xfrm>
          <a:prstGeom prst="rect">
            <a:avLst/>
          </a:prstGeom>
        </p:spPr>
      </p:pic>
      <p:pic>
        <p:nvPicPr>
          <p:cNvPr id="27" name="Picture 26" descr="doctor reuse.jpg"/>
          <p:cNvPicPr>
            <a:picLocks noChangeAspect="1"/>
          </p:cNvPicPr>
          <p:nvPr/>
        </p:nvPicPr>
        <p:blipFill>
          <a:blip r:embed="rId9" cstate="print"/>
          <a:stretch>
            <a:fillRect/>
          </a:stretch>
        </p:blipFill>
        <p:spPr>
          <a:xfrm>
            <a:off x="5276850" y="1905000"/>
            <a:ext cx="2171700" cy="1447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524000" y="0"/>
            <a:ext cx="5943600" cy="12573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51" name="Picture 50" descr="Cells reuse 2.jpg"/>
          <p:cNvPicPr>
            <a:picLocks noChangeAspect="1"/>
          </p:cNvPicPr>
          <p:nvPr/>
        </p:nvPicPr>
        <p:blipFill>
          <a:blip r:embed="rId2" cstate="print"/>
          <a:stretch>
            <a:fillRect/>
          </a:stretch>
        </p:blipFill>
        <p:spPr>
          <a:xfrm>
            <a:off x="1524000" y="1219200"/>
            <a:ext cx="5943600" cy="5637213"/>
          </a:xfrm>
          <a:prstGeom prst="rect">
            <a:avLst/>
          </a:prstGeom>
        </p:spPr>
      </p:pic>
      <p:sp>
        <p:nvSpPr>
          <p:cNvPr id="23" name="TextBox 22"/>
          <p:cNvSpPr txBox="1"/>
          <p:nvPr/>
        </p:nvSpPr>
        <p:spPr>
          <a:xfrm>
            <a:off x="1524000" y="533400"/>
            <a:ext cx="3352800" cy="1569656"/>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400" dirty="0"/>
              <a:t>一</a:t>
            </a:r>
            <a:r>
              <a:rPr lang="zh-CN" altLang="en-US" sz="2400" dirty="0" smtClean="0"/>
              <a:t>个更了解自己状况的</a:t>
            </a:r>
            <a:r>
              <a:rPr lang="zh-CN" altLang="en-US" sz="2400" dirty="0"/>
              <a:t>病人是能够</a:t>
            </a:r>
            <a:r>
              <a:rPr lang="zh-CN" altLang="en-US" sz="2400" dirty="0" smtClean="0"/>
              <a:t>做出对于他们癌症护理有更好结果的决定。</a:t>
            </a:r>
            <a:endParaRPr lang="zh-CN" altLang="en-US" sz="2400" dirty="0"/>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2a. </a:t>
            </a:r>
            <a:r>
              <a:rPr lang="en-US" sz="1400" b="1" dirty="0">
                <a:solidFill>
                  <a:srgbClr val="7030A0"/>
                </a:solidFill>
              </a:rPr>
              <a:t>Why </a:t>
            </a:r>
            <a:r>
              <a:rPr lang="en-US" sz="1400" b="1" dirty="0" err="1" smtClean="0">
                <a:solidFill>
                  <a:srgbClr val="7030A0"/>
                </a:solidFill>
              </a:rPr>
              <a:t>LifeStar</a:t>
            </a:r>
            <a:endParaRPr lang="en-US" sz="1400" dirty="0">
              <a:solidFill>
                <a:srgbClr val="7030A0"/>
              </a:solidFill>
            </a:endParaRPr>
          </a:p>
        </p:txBody>
      </p:sp>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70980" y="2350706"/>
            <a:ext cx="3810000" cy="523220"/>
          </a:xfrm>
          <a:prstGeom prst="rect">
            <a:avLst/>
          </a:prstGeom>
          <a:solidFill>
            <a:schemeClr val="accent1">
              <a:lumMod val="20000"/>
              <a:lumOff val="80000"/>
              <a:alpha val="65000"/>
            </a:schemeClr>
          </a:solidFill>
        </p:spPr>
        <p:txBody>
          <a:bodyPr wrap="square" rtlCol="0">
            <a:spAutoFit/>
          </a:bodyPr>
          <a:lstStyle/>
          <a:p>
            <a:pPr algn="ctr"/>
            <a:r>
              <a:rPr lang="zh-CN" altLang="en-US" sz="2800" b="1" dirty="0" smtClean="0"/>
              <a:t>星生命的</a:t>
            </a:r>
            <a:r>
              <a:rPr lang="zh-CN" altLang="en-US" sz="2800" b="1" dirty="0"/>
              <a:t>方法</a:t>
            </a:r>
            <a:endParaRPr lang="en-US" sz="2800" b="1" dirty="0" smtClean="0"/>
          </a:p>
        </p:txBody>
      </p:sp>
      <p:sp>
        <p:nvSpPr>
          <p:cNvPr id="21" name="Down Arrow 20">
            <a:hlinkClick r:id="rId3"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doctor patient reuse.jpg"/>
          <p:cNvPicPr>
            <a:picLocks noChangeAspect="1"/>
          </p:cNvPicPr>
          <p:nvPr/>
        </p:nvPicPr>
        <p:blipFill>
          <a:blip r:embed="rId4" cstate="print"/>
          <a:stretch>
            <a:fillRect/>
          </a:stretch>
        </p:blipFill>
        <p:spPr>
          <a:xfrm>
            <a:off x="5181600" y="533400"/>
            <a:ext cx="2286000" cy="1524000"/>
          </a:xfrm>
          <a:prstGeom prst="rect">
            <a:avLst/>
          </a:prstGeom>
        </p:spPr>
      </p:pic>
      <p:sp>
        <p:nvSpPr>
          <p:cNvPr id="34" name="Down Arrow 33">
            <a:hlinkClick r:id="rId5" action="ppaction://hlinksldjump"/>
          </p:cNvPr>
          <p:cNvSpPr/>
          <p:nvPr/>
        </p:nvSpPr>
        <p:spPr>
          <a:xfrm>
            <a:off x="0" y="6475413"/>
            <a:ext cx="533400" cy="38100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6400" y="3048000"/>
            <a:ext cx="5715000" cy="1938988"/>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400" dirty="0" smtClean="0"/>
              <a:t>星生命决策</a:t>
            </a:r>
            <a:r>
              <a:rPr lang="zh-CN" altLang="en-US" sz="2400" dirty="0"/>
              <a:t>支持工具可以帮助你</a:t>
            </a:r>
            <a:r>
              <a:rPr lang="zh-CN" altLang="en-US" sz="2400" dirty="0" smtClean="0"/>
              <a:t>了解在</a:t>
            </a:r>
            <a:r>
              <a:rPr lang="zh-CN" altLang="en-US" sz="2400" dirty="0"/>
              <a:t>中国和其他地方的</a:t>
            </a:r>
            <a:r>
              <a:rPr lang="zh-CN" altLang="en-US" sz="2400" dirty="0" smtClean="0"/>
              <a:t>癌症</a:t>
            </a:r>
            <a:r>
              <a:rPr lang="zh-CN" altLang="en-US" sz="2400" dirty="0"/>
              <a:t>治疗</a:t>
            </a:r>
            <a:r>
              <a:rPr lang="zh-CN" altLang="en-US" sz="2400" dirty="0" smtClean="0"/>
              <a:t>方案。</a:t>
            </a:r>
            <a:endParaRPr lang="en-US" altLang="zh-CN" sz="2400" dirty="0" smtClean="0"/>
          </a:p>
          <a:p>
            <a:endParaRPr lang="en-US" altLang="zh-CN" sz="2400" dirty="0"/>
          </a:p>
          <a:p>
            <a:r>
              <a:rPr lang="zh-CN" altLang="en-US" sz="2400" dirty="0" smtClean="0"/>
              <a:t>结果是 你</a:t>
            </a:r>
            <a:r>
              <a:rPr lang="zh-CN" altLang="en-US" sz="2400" dirty="0"/>
              <a:t>和你</a:t>
            </a:r>
            <a:r>
              <a:rPr lang="zh-CN" altLang="en-US" sz="2400" dirty="0" smtClean="0"/>
              <a:t>的癌症医生可以一起在</a:t>
            </a:r>
            <a:r>
              <a:rPr lang="zh-CN" altLang="en-US" sz="2400" dirty="0"/>
              <a:t>正确的</a:t>
            </a:r>
            <a:r>
              <a:rPr lang="zh-CN" altLang="en-US" sz="2400" dirty="0" smtClean="0"/>
              <a:t>时间做出</a:t>
            </a:r>
            <a:r>
              <a:rPr lang="zh-CN" altLang="en-US" sz="2400" dirty="0"/>
              <a:t>正确</a:t>
            </a:r>
            <a:r>
              <a:rPr lang="zh-CN" altLang="en-US" sz="2400" dirty="0" smtClean="0"/>
              <a:t>的</a:t>
            </a:r>
            <a:r>
              <a:rPr lang="zh-CN" altLang="en-US" sz="2400" dirty="0"/>
              <a:t>治疗</a:t>
            </a:r>
            <a:r>
              <a:rPr lang="zh-CN" altLang="en-US" sz="2400" dirty="0" smtClean="0"/>
              <a:t>决定！</a:t>
            </a:r>
            <a:endParaRPr lang="en-US" sz="2400" dirty="0" smtClean="0"/>
          </a:p>
        </p:txBody>
      </p:sp>
      <p:grpSp>
        <p:nvGrpSpPr>
          <p:cNvPr id="36" name="Group 41"/>
          <p:cNvGrpSpPr/>
          <p:nvPr/>
        </p:nvGrpSpPr>
        <p:grpSpPr>
          <a:xfrm>
            <a:off x="1524000" y="-37580"/>
            <a:ext cx="5943600" cy="353943"/>
            <a:chOff x="25400" y="-17679"/>
            <a:chExt cx="8083550" cy="644963"/>
          </a:xfrm>
          <a:solidFill>
            <a:schemeClr val="accent5">
              <a:lumMod val="20000"/>
              <a:lumOff val="80000"/>
            </a:schemeClr>
          </a:solidFill>
        </p:grpSpPr>
        <p:sp>
          <p:nvSpPr>
            <p:cNvPr id="37"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8"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9"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0"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8"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2"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Cells reuse 2.jpg"/>
          <p:cNvPicPr>
            <a:picLocks noChangeAspect="1"/>
          </p:cNvPicPr>
          <p:nvPr/>
        </p:nvPicPr>
        <p:blipFill>
          <a:blip r:embed="rId2" cstate="print"/>
          <a:stretch>
            <a:fillRect/>
          </a:stretch>
        </p:blipFill>
        <p:spPr>
          <a:xfrm>
            <a:off x="1524000" y="1257864"/>
            <a:ext cx="5943600" cy="5598549"/>
          </a:xfrm>
          <a:prstGeom prst="rect">
            <a:avLst/>
          </a:prstGeom>
        </p:spPr>
      </p:pic>
      <p:sp>
        <p:nvSpPr>
          <p:cNvPr id="7" name="Rectangle 6"/>
          <p:cNvSpPr/>
          <p:nvPr/>
        </p:nvSpPr>
        <p:spPr>
          <a:xfrm>
            <a:off x="1524000" y="0"/>
            <a:ext cx="5943600" cy="12573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23" name="TextBox 22"/>
          <p:cNvSpPr txBox="1"/>
          <p:nvPr/>
        </p:nvSpPr>
        <p:spPr>
          <a:xfrm>
            <a:off x="1524000" y="609600"/>
            <a:ext cx="5943600" cy="830993"/>
          </a:xfrm>
          <a:prstGeom prst="rect">
            <a:avLst/>
          </a:prstGeom>
          <a:solidFill>
            <a:schemeClr val="accent1">
              <a:lumMod val="20000"/>
              <a:lumOff val="80000"/>
              <a:alpha val="65000"/>
            </a:schemeClr>
          </a:solidFill>
        </p:spPr>
        <p:txBody>
          <a:bodyPr wrap="square" lIns="91435" tIns="45718" rIns="91435" bIns="45718" rtlCol="0">
            <a:spAutoFit/>
          </a:bodyPr>
          <a:lstStyle/>
          <a:p>
            <a:r>
              <a:rPr lang="zh-CN" altLang="en-US" sz="2400" dirty="0" smtClean="0"/>
              <a:t>星生命 可以通过以下四个步骤的简单方法帮助</a:t>
            </a:r>
            <a:r>
              <a:rPr lang="zh-CN" altLang="en-US" sz="2400" dirty="0"/>
              <a:t>你决定什么是适合你的癌症</a:t>
            </a:r>
            <a:r>
              <a:rPr lang="zh-CN" altLang="en-US" sz="2400" dirty="0" smtClean="0"/>
              <a:t>治疗：</a:t>
            </a:r>
            <a:endParaRPr lang="en-US" sz="2400" dirty="0" smtClean="0"/>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2b. </a:t>
            </a:r>
            <a:r>
              <a:rPr lang="en-US" sz="1400" b="1" dirty="0">
                <a:solidFill>
                  <a:srgbClr val="7030A0"/>
                </a:solidFill>
              </a:rPr>
              <a:t>Why </a:t>
            </a:r>
            <a:r>
              <a:rPr lang="en-US" sz="1400" b="1" dirty="0" err="1" smtClean="0">
                <a:solidFill>
                  <a:srgbClr val="7030A0"/>
                </a:solidFill>
              </a:rPr>
              <a:t>LifeStar</a:t>
            </a:r>
            <a:endParaRPr lang="en-US" sz="1400" dirty="0">
              <a:solidFill>
                <a:srgbClr val="7030A0"/>
              </a:solidFill>
            </a:endParaRPr>
          </a:p>
        </p:txBody>
      </p:sp>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hlinkClick r:id="rId3"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cstate="print"/>
          <a:srcRect/>
          <a:stretch>
            <a:fillRect/>
          </a:stretch>
        </p:blipFill>
        <p:spPr bwMode="auto">
          <a:xfrm>
            <a:off x="1508760" y="2268742"/>
            <a:ext cx="5943600" cy="3825333"/>
          </a:xfrm>
          <a:prstGeom prst="rect">
            <a:avLst/>
          </a:prstGeom>
          <a:noFill/>
          <a:ln w="9525">
            <a:noFill/>
            <a:miter lim="800000"/>
            <a:headEnd/>
            <a:tailEnd/>
          </a:ln>
        </p:spPr>
      </p:pic>
      <p:sp>
        <p:nvSpPr>
          <p:cNvPr id="22" name="Down Arrow 21">
            <a:hlinkClick r:id="rId5" action="ppaction://hlinksldjump"/>
          </p:cNvPr>
          <p:cNvSpPr/>
          <p:nvPr/>
        </p:nvSpPr>
        <p:spPr>
          <a:xfrm>
            <a:off x="0" y="6475413"/>
            <a:ext cx="533400" cy="381000"/>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41"/>
          <p:cNvGrpSpPr/>
          <p:nvPr/>
        </p:nvGrpSpPr>
        <p:grpSpPr>
          <a:xfrm>
            <a:off x="1524000" y="-37580"/>
            <a:ext cx="5943600" cy="353943"/>
            <a:chOff x="25400" y="-17679"/>
            <a:chExt cx="8083550" cy="644963"/>
          </a:xfrm>
          <a:solidFill>
            <a:schemeClr val="accent5">
              <a:lumMod val="20000"/>
              <a:lumOff val="80000"/>
            </a:schemeClr>
          </a:solidFill>
        </p:grpSpPr>
        <p:sp>
          <p:nvSpPr>
            <p:cNvPr id="26"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7"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8"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29"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0"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4"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35"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Cells reuse 2.jpg"/>
          <p:cNvPicPr>
            <a:picLocks noChangeAspect="1"/>
          </p:cNvPicPr>
          <p:nvPr/>
        </p:nvPicPr>
        <p:blipFill>
          <a:blip r:embed="rId2" cstate="print"/>
          <a:stretch>
            <a:fillRect/>
          </a:stretch>
        </p:blipFill>
        <p:spPr>
          <a:xfrm>
            <a:off x="1524000" y="1257864"/>
            <a:ext cx="5943600" cy="5598549"/>
          </a:xfrm>
          <a:prstGeom prst="rect">
            <a:avLst/>
          </a:prstGeom>
        </p:spPr>
      </p:pic>
      <p:sp>
        <p:nvSpPr>
          <p:cNvPr id="7" name="Rectangle 6"/>
          <p:cNvSpPr/>
          <p:nvPr/>
        </p:nvSpPr>
        <p:spPr>
          <a:xfrm>
            <a:off x="1524000" y="0"/>
            <a:ext cx="5943600" cy="12573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25" name="Rectangle 24">
            <a:hlinkClick r:id="rId3" action="ppaction://hlinksldjump"/>
          </p:cNvPr>
          <p:cNvSpPr/>
          <p:nvPr/>
        </p:nvSpPr>
        <p:spPr>
          <a:xfrm>
            <a:off x="3657600" y="5181600"/>
            <a:ext cx="19812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r>
              <a:rPr lang="zh-TW" altLang="en-US" sz="1200" b="1" dirty="0"/>
              <a:t>马上订阅星生命 </a:t>
            </a:r>
            <a:endParaRPr lang="en-US" altLang="zh-TW" sz="1200" b="1" dirty="0"/>
          </a:p>
          <a:p>
            <a:pPr algn="ctr"/>
            <a:r>
              <a:rPr lang="en-US" sz="1200" b="1" dirty="0">
                <a:cs typeface="Times New Roman" pitchFamily="18" charset="0"/>
              </a:rPr>
              <a:t>JOIN  TODAY!</a:t>
            </a:r>
          </a:p>
        </p:txBody>
      </p:sp>
      <p:sp>
        <p:nvSpPr>
          <p:cNvPr id="31" name="Rectangle 30"/>
          <p:cNvSpPr/>
          <p:nvPr/>
        </p:nvSpPr>
        <p:spPr>
          <a:xfrm>
            <a:off x="0" y="0"/>
            <a:ext cx="1524000" cy="523216"/>
          </a:xfrm>
          <a:prstGeom prst="rect">
            <a:avLst/>
          </a:prstGeom>
        </p:spPr>
        <p:txBody>
          <a:bodyPr wrap="square" lIns="91435" tIns="45718" rIns="91435" bIns="45718">
            <a:spAutoFit/>
          </a:bodyPr>
          <a:lstStyle/>
          <a:p>
            <a:r>
              <a:rPr lang="en-US" sz="1400" b="1" dirty="0">
                <a:solidFill>
                  <a:srgbClr val="7030A0"/>
                </a:solidFill>
              </a:rPr>
              <a:t>Page </a:t>
            </a:r>
            <a:r>
              <a:rPr lang="en-US" sz="1400" b="1" dirty="0" smtClean="0">
                <a:solidFill>
                  <a:srgbClr val="7030A0"/>
                </a:solidFill>
              </a:rPr>
              <a:t>2c. </a:t>
            </a:r>
            <a:r>
              <a:rPr lang="en-US" sz="1400" b="1" dirty="0">
                <a:solidFill>
                  <a:srgbClr val="7030A0"/>
                </a:solidFill>
              </a:rPr>
              <a:t>Why </a:t>
            </a:r>
            <a:r>
              <a:rPr lang="en-US" sz="1400" b="1" dirty="0" err="1" smtClean="0">
                <a:solidFill>
                  <a:srgbClr val="7030A0"/>
                </a:solidFill>
              </a:rPr>
              <a:t>LifeStar</a:t>
            </a:r>
            <a:endParaRPr lang="en-US" sz="1400" dirty="0">
              <a:solidFill>
                <a:srgbClr val="7030A0"/>
              </a:solidFill>
            </a:endParaRPr>
          </a:p>
        </p:txBody>
      </p:sp>
      <p:sp>
        <p:nvSpPr>
          <p:cNvPr id="18" name="Rectangle 17"/>
          <p:cNvSpPr/>
          <p:nvPr/>
        </p:nvSpPr>
        <p:spPr>
          <a:xfrm>
            <a:off x="1524000" y="1587"/>
            <a:ext cx="5943600" cy="68564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hlinkClick r:id="rId4" action="ppaction://hlinksldjump"/>
          </p:cNvPr>
          <p:cNvSpPr/>
          <p:nvPr/>
        </p:nvSpPr>
        <p:spPr>
          <a:xfrm rot="10800000">
            <a:off x="0" y="762000"/>
            <a:ext cx="533400" cy="379413"/>
          </a:xfrm>
          <a:prstGeom prst="down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590800" y="4125913"/>
            <a:ext cx="4216400" cy="830997"/>
          </a:xfrm>
          <a:prstGeom prst="rect">
            <a:avLst/>
          </a:prstGeom>
          <a:solidFill>
            <a:schemeClr val="accent1">
              <a:lumMod val="20000"/>
              <a:lumOff val="80000"/>
              <a:alpha val="65000"/>
            </a:schemeClr>
          </a:solidFill>
        </p:spPr>
        <p:txBody>
          <a:bodyPr wrap="square" rtlCol="0">
            <a:spAutoFit/>
          </a:bodyPr>
          <a:lstStyle/>
          <a:p>
            <a:r>
              <a:rPr lang="zh-CN" altLang="en-US" sz="2400" b="1" dirty="0" smtClean="0"/>
              <a:t>马上加入，并免费获得一次与教练的会话。</a:t>
            </a:r>
            <a:endParaRPr lang="en-US" sz="2400" b="1" dirty="0"/>
          </a:p>
        </p:txBody>
      </p:sp>
      <p:grpSp>
        <p:nvGrpSpPr>
          <p:cNvPr id="24" name="Group 23"/>
          <p:cNvGrpSpPr/>
          <p:nvPr/>
        </p:nvGrpSpPr>
        <p:grpSpPr>
          <a:xfrm>
            <a:off x="2209800" y="620713"/>
            <a:ext cx="4648200" cy="3276600"/>
            <a:chOff x="3505200" y="2743200"/>
            <a:chExt cx="6424613" cy="4814888"/>
          </a:xfrm>
        </p:grpSpPr>
        <p:sp>
          <p:nvSpPr>
            <p:cNvPr id="26" name="AutoShape 9"/>
            <p:cNvSpPr>
              <a:spLocks/>
            </p:cNvSpPr>
            <p:nvPr/>
          </p:nvSpPr>
          <p:spPr bwMode="auto">
            <a:xfrm>
              <a:off x="3505200" y="2743200"/>
              <a:ext cx="6424613" cy="4814888"/>
            </a:xfrm>
            <a:custGeom>
              <a:avLst/>
              <a:gdLst>
                <a:gd name="T0" fmla="+- 0 10800 56"/>
                <a:gd name="T1" fmla="*/ T0 w 21415"/>
                <a:gd name="T2" fmla="+- 0 10800 84"/>
                <a:gd name="T3" fmla="*/ 10800 h 21468"/>
              </a:gdLst>
              <a:ahLst/>
              <a:cxnLst>
                <a:cxn ang="0">
                  <a:pos x="T1" y="T3"/>
                </a:cxn>
              </a:cxnLst>
              <a:rect l="0" t="0" r="r" b="b"/>
              <a:pathLst>
                <a:path w="21415" h="21468">
                  <a:moveTo>
                    <a:pt x="133" y="0"/>
                  </a:moveTo>
                  <a:cubicBezTo>
                    <a:pt x="512" y="310"/>
                    <a:pt x="1291" y="85"/>
                    <a:pt x="1733" y="57"/>
                  </a:cubicBezTo>
                  <a:cubicBezTo>
                    <a:pt x="2281" y="29"/>
                    <a:pt x="2849" y="57"/>
                    <a:pt x="3418" y="57"/>
                  </a:cubicBezTo>
                  <a:cubicBezTo>
                    <a:pt x="4597" y="0"/>
                    <a:pt x="5755" y="29"/>
                    <a:pt x="6933" y="29"/>
                  </a:cubicBezTo>
                  <a:cubicBezTo>
                    <a:pt x="9039" y="29"/>
                    <a:pt x="11123" y="57"/>
                    <a:pt x="13207" y="57"/>
                  </a:cubicBezTo>
                  <a:cubicBezTo>
                    <a:pt x="15502" y="57"/>
                    <a:pt x="17776" y="29"/>
                    <a:pt x="20070" y="29"/>
                  </a:cubicBezTo>
                  <a:cubicBezTo>
                    <a:pt x="20386" y="29"/>
                    <a:pt x="21165" y="-84"/>
                    <a:pt x="21312" y="226"/>
                  </a:cubicBezTo>
                  <a:cubicBezTo>
                    <a:pt x="21439" y="451"/>
                    <a:pt x="21291" y="845"/>
                    <a:pt x="21270" y="1071"/>
                  </a:cubicBezTo>
                  <a:cubicBezTo>
                    <a:pt x="21249" y="1380"/>
                    <a:pt x="21291" y="1662"/>
                    <a:pt x="21291" y="1972"/>
                  </a:cubicBezTo>
                  <a:cubicBezTo>
                    <a:pt x="21312" y="2563"/>
                    <a:pt x="21165" y="3155"/>
                    <a:pt x="21228" y="3746"/>
                  </a:cubicBezTo>
                  <a:cubicBezTo>
                    <a:pt x="21291" y="4366"/>
                    <a:pt x="21355" y="4985"/>
                    <a:pt x="21333" y="5633"/>
                  </a:cubicBezTo>
                  <a:cubicBezTo>
                    <a:pt x="21270" y="8421"/>
                    <a:pt x="21544" y="11124"/>
                    <a:pt x="21333" y="13941"/>
                  </a:cubicBezTo>
                  <a:cubicBezTo>
                    <a:pt x="21270" y="14701"/>
                    <a:pt x="21333" y="15433"/>
                    <a:pt x="21376" y="16193"/>
                  </a:cubicBezTo>
                  <a:cubicBezTo>
                    <a:pt x="21397" y="16869"/>
                    <a:pt x="21228" y="17573"/>
                    <a:pt x="21249" y="18277"/>
                  </a:cubicBezTo>
                  <a:cubicBezTo>
                    <a:pt x="21270" y="18953"/>
                    <a:pt x="21312" y="19573"/>
                    <a:pt x="21291" y="20221"/>
                  </a:cubicBezTo>
                  <a:cubicBezTo>
                    <a:pt x="21291" y="20502"/>
                    <a:pt x="21333" y="20896"/>
                    <a:pt x="21270" y="21150"/>
                  </a:cubicBezTo>
                  <a:cubicBezTo>
                    <a:pt x="21186" y="21516"/>
                    <a:pt x="21060" y="21432"/>
                    <a:pt x="20765" y="21432"/>
                  </a:cubicBezTo>
                  <a:cubicBezTo>
                    <a:pt x="18891" y="21516"/>
                    <a:pt x="17018" y="21432"/>
                    <a:pt x="15165" y="21403"/>
                  </a:cubicBezTo>
                  <a:cubicBezTo>
                    <a:pt x="12470" y="21375"/>
                    <a:pt x="9776" y="21403"/>
                    <a:pt x="7081" y="21403"/>
                  </a:cubicBezTo>
                  <a:cubicBezTo>
                    <a:pt x="4765" y="21403"/>
                    <a:pt x="2449" y="21234"/>
                    <a:pt x="133" y="21234"/>
                  </a:cubicBezTo>
                  <a:cubicBezTo>
                    <a:pt x="-56" y="20164"/>
                    <a:pt x="28" y="18672"/>
                    <a:pt x="91" y="17573"/>
                  </a:cubicBezTo>
                  <a:cubicBezTo>
                    <a:pt x="176" y="16250"/>
                    <a:pt x="218" y="15067"/>
                    <a:pt x="155" y="13715"/>
                  </a:cubicBezTo>
                  <a:cubicBezTo>
                    <a:pt x="49" y="11040"/>
                    <a:pt x="176" y="8365"/>
                    <a:pt x="7" y="5689"/>
                  </a:cubicBezTo>
                  <a:cubicBezTo>
                    <a:pt x="-35" y="5013"/>
                    <a:pt x="112" y="845"/>
                    <a:pt x="112" y="169"/>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AutoShape 10"/>
            <p:cNvSpPr>
              <a:spLocks/>
            </p:cNvSpPr>
            <p:nvPr/>
          </p:nvSpPr>
          <p:spPr bwMode="auto">
            <a:xfrm>
              <a:off x="3657600" y="3048000"/>
              <a:ext cx="5951538" cy="4270375"/>
            </a:xfrm>
            <a:custGeom>
              <a:avLst/>
              <a:gdLst>
                <a:gd name="T0" fmla="+- 0 10800 56"/>
                <a:gd name="T1" fmla="*/ T0 w 21415"/>
                <a:gd name="T2" fmla="+- 0 10800 84"/>
                <a:gd name="T3" fmla="*/ 10800 h 21468"/>
              </a:gdLst>
              <a:ahLst/>
              <a:cxnLst>
                <a:cxn ang="0">
                  <a:pos x="T1" y="T3"/>
                </a:cxn>
              </a:cxnLst>
              <a:rect l="0" t="0" r="r" b="b"/>
              <a:pathLst>
                <a:path w="21415" h="21468">
                  <a:moveTo>
                    <a:pt x="133" y="0"/>
                  </a:moveTo>
                  <a:cubicBezTo>
                    <a:pt x="512" y="310"/>
                    <a:pt x="1291" y="85"/>
                    <a:pt x="1733" y="57"/>
                  </a:cubicBezTo>
                  <a:cubicBezTo>
                    <a:pt x="2281" y="29"/>
                    <a:pt x="2849" y="57"/>
                    <a:pt x="3418" y="57"/>
                  </a:cubicBezTo>
                  <a:cubicBezTo>
                    <a:pt x="4597" y="0"/>
                    <a:pt x="5755" y="29"/>
                    <a:pt x="6933" y="29"/>
                  </a:cubicBezTo>
                  <a:cubicBezTo>
                    <a:pt x="9039" y="29"/>
                    <a:pt x="11123" y="57"/>
                    <a:pt x="13207" y="57"/>
                  </a:cubicBezTo>
                  <a:cubicBezTo>
                    <a:pt x="15502" y="57"/>
                    <a:pt x="17776" y="29"/>
                    <a:pt x="20070" y="29"/>
                  </a:cubicBezTo>
                  <a:cubicBezTo>
                    <a:pt x="20386" y="29"/>
                    <a:pt x="21165" y="-84"/>
                    <a:pt x="21312" y="226"/>
                  </a:cubicBezTo>
                  <a:cubicBezTo>
                    <a:pt x="21439" y="451"/>
                    <a:pt x="21291" y="845"/>
                    <a:pt x="21270" y="1071"/>
                  </a:cubicBezTo>
                  <a:cubicBezTo>
                    <a:pt x="21249" y="1380"/>
                    <a:pt x="21291" y="1662"/>
                    <a:pt x="21291" y="1972"/>
                  </a:cubicBezTo>
                  <a:cubicBezTo>
                    <a:pt x="21312" y="2563"/>
                    <a:pt x="21165" y="3155"/>
                    <a:pt x="21228" y="3746"/>
                  </a:cubicBezTo>
                  <a:cubicBezTo>
                    <a:pt x="21291" y="4366"/>
                    <a:pt x="21355" y="4985"/>
                    <a:pt x="21333" y="5633"/>
                  </a:cubicBezTo>
                  <a:cubicBezTo>
                    <a:pt x="21270" y="8421"/>
                    <a:pt x="21544" y="11124"/>
                    <a:pt x="21333" y="13941"/>
                  </a:cubicBezTo>
                  <a:cubicBezTo>
                    <a:pt x="21270" y="14701"/>
                    <a:pt x="21333" y="15433"/>
                    <a:pt x="21376" y="16193"/>
                  </a:cubicBezTo>
                  <a:cubicBezTo>
                    <a:pt x="21397" y="16869"/>
                    <a:pt x="21228" y="17573"/>
                    <a:pt x="21249" y="18277"/>
                  </a:cubicBezTo>
                  <a:cubicBezTo>
                    <a:pt x="21270" y="18953"/>
                    <a:pt x="21312" y="19573"/>
                    <a:pt x="21291" y="20221"/>
                  </a:cubicBezTo>
                  <a:cubicBezTo>
                    <a:pt x="21291" y="20502"/>
                    <a:pt x="21333" y="20896"/>
                    <a:pt x="21270" y="21150"/>
                  </a:cubicBezTo>
                  <a:cubicBezTo>
                    <a:pt x="21186" y="21516"/>
                    <a:pt x="21060" y="21431"/>
                    <a:pt x="20765" y="21431"/>
                  </a:cubicBezTo>
                  <a:cubicBezTo>
                    <a:pt x="18891" y="21516"/>
                    <a:pt x="17018" y="21431"/>
                    <a:pt x="15165" y="21403"/>
                  </a:cubicBezTo>
                  <a:cubicBezTo>
                    <a:pt x="12470" y="21375"/>
                    <a:pt x="9776" y="21403"/>
                    <a:pt x="7081" y="21403"/>
                  </a:cubicBezTo>
                  <a:cubicBezTo>
                    <a:pt x="4765" y="21403"/>
                    <a:pt x="2449" y="21234"/>
                    <a:pt x="133" y="21234"/>
                  </a:cubicBezTo>
                  <a:cubicBezTo>
                    <a:pt x="-56" y="20164"/>
                    <a:pt x="28" y="18672"/>
                    <a:pt x="91" y="17573"/>
                  </a:cubicBezTo>
                  <a:cubicBezTo>
                    <a:pt x="176" y="16250"/>
                    <a:pt x="218" y="15067"/>
                    <a:pt x="154" y="13715"/>
                  </a:cubicBezTo>
                  <a:cubicBezTo>
                    <a:pt x="49" y="11040"/>
                    <a:pt x="176" y="8364"/>
                    <a:pt x="7" y="5689"/>
                  </a:cubicBezTo>
                  <a:cubicBezTo>
                    <a:pt x="-35" y="5013"/>
                    <a:pt x="112" y="845"/>
                    <a:pt x="112" y="169"/>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grpSp>
      <p:sp>
        <p:nvSpPr>
          <p:cNvPr id="29" name="AutoShape 26"/>
          <p:cNvSpPr>
            <a:spLocks/>
          </p:cNvSpPr>
          <p:nvPr/>
        </p:nvSpPr>
        <p:spPr bwMode="auto">
          <a:xfrm>
            <a:off x="6465887" y="457200"/>
            <a:ext cx="392113" cy="392113"/>
          </a:xfrm>
          <a:custGeom>
            <a:avLst/>
            <a:gdLst>
              <a:gd name="T0" fmla="+- 0 10800 3973"/>
              <a:gd name="T1" fmla="*/ T0 w 14862"/>
              <a:gd name="T2" fmla="+- 0 10800 2790"/>
              <a:gd name="T3" fmla="*/ 10800 h 14214"/>
            </a:gdLst>
            <a:ahLst/>
            <a:cxnLst>
              <a:cxn ang="0">
                <a:pos x="T1" y="T3"/>
              </a:cxn>
            </a:cxnLst>
            <a:rect l="0" t="0" r="r" b="b"/>
            <a:pathLst>
              <a:path w="14862" h="14214">
                <a:moveTo>
                  <a:pt x="1307" y="4410"/>
                </a:moveTo>
                <a:cubicBezTo>
                  <a:pt x="-3973" y="9312"/>
                  <a:pt x="8507" y="18810"/>
                  <a:pt x="13627" y="11610"/>
                </a:cubicBezTo>
                <a:cubicBezTo>
                  <a:pt x="17627" y="5789"/>
                  <a:pt x="11227" y="-2790"/>
                  <a:pt x="4187" y="887"/>
                </a:cubicBezTo>
                <a:cubicBezTo>
                  <a:pt x="2267" y="1959"/>
                  <a:pt x="-293" y="4257"/>
                  <a:pt x="27" y="6708"/>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4" name="AutoShape 29"/>
          <p:cNvSpPr>
            <a:spLocks/>
          </p:cNvSpPr>
          <p:nvPr/>
        </p:nvSpPr>
        <p:spPr bwMode="auto">
          <a:xfrm>
            <a:off x="6580185" y="584198"/>
            <a:ext cx="152400" cy="139700"/>
          </a:xfrm>
          <a:custGeom>
            <a:avLst/>
            <a:gdLst>
              <a:gd name="T0" fmla="*/ 10800 w 21600"/>
              <a:gd name="T1" fmla="*/ 10800 h 21600"/>
            </a:gdLst>
            <a:ahLst/>
            <a:cxnLst>
              <a:cxn ang="0">
                <a:pos x="T0" y="T1"/>
              </a:cxn>
            </a:cxnLst>
            <a:rect l="0" t="0" r="r" b="b"/>
            <a:pathLst>
              <a:path w="21600" h="21600">
                <a:moveTo>
                  <a:pt x="0" y="0"/>
                </a:moveTo>
                <a:cubicBezTo>
                  <a:pt x="8400" y="5236"/>
                  <a:pt x="15600" y="13745"/>
                  <a:pt x="21600" y="2160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5" name="AutoShape 30"/>
          <p:cNvSpPr>
            <a:spLocks/>
          </p:cNvSpPr>
          <p:nvPr/>
        </p:nvSpPr>
        <p:spPr bwMode="auto">
          <a:xfrm>
            <a:off x="6580186" y="596899"/>
            <a:ext cx="160339" cy="134938"/>
          </a:xfrm>
          <a:custGeom>
            <a:avLst/>
            <a:gdLst>
              <a:gd name="T0" fmla="*/ 10800 w 21600"/>
              <a:gd name="T1" fmla="*/ 10800 h 21600"/>
            </a:gdLst>
            <a:ahLst/>
            <a:cxnLst>
              <a:cxn ang="0">
                <a:pos x="T0" y="T1"/>
              </a:cxn>
            </a:cxnLst>
            <a:rect l="0" t="0" r="r" b="b"/>
            <a:pathLst>
              <a:path w="21600" h="21600">
                <a:moveTo>
                  <a:pt x="0" y="21600"/>
                </a:moveTo>
                <a:cubicBezTo>
                  <a:pt x="7958" y="17550"/>
                  <a:pt x="14210" y="6075"/>
                  <a:pt x="21600" y="0"/>
                </a:cubicBezTo>
              </a:path>
            </a:pathLst>
          </a:cu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6" name="AutoShape 86"/>
          <p:cNvSpPr>
            <a:spLocks/>
          </p:cNvSpPr>
          <p:nvPr/>
        </p:nvSpPr>
        <p:spPr bwMode="auto">
          <a:xfrm>
            <a:off x="3866408" y="1904824"/>
            <a:ext cx="1086592" cy="849489"/>
          </a:xfrm>
          <a:custGeom>
            <a:avLst/>
            <a:gdLst>
              <a:gd name="T0" fmla="+- 0 10800 1296"/>
              <a:gd name="T1" fmla="*/ T0 w 20304"/>
              <a:gd name="T2" fmla="*/ 10800 h 21600"/>
            </a:gdLst>
            <a:ahLst/>
            <a:cxnLst>
              <a:cxn ang="0">
                <a:pos x="T1" y="T2"/>
              </a:cxn>
            </a:cxnLst>
            <a:rect l="0" t="0" r="r" b="b"/>
            <a:pathLst>
              <a:path w="20304" h="21600">
                <a:moveTo>
                  <a:pt x="19629" y="11412"/>
                </a:moveTo>
                <a:cubicBezTo>
                  <a:pt x="14229" y="7744"/>
                  <a:pt x="7479" y="2854"/>
                  <a:pt x="729" y="0"/>
                </a:cubicBezTo>
                <a:cubicBezTo>
                  <a:pt x="729" y="6521"/>
                  <a:pt x="-1296" y="15487"/>
                  <a:pt x="1404" y="21600"/>
                </a:cubicBezTo>
                <a:cubicBezTo>
                  <a:pt x="8829" y="21193"/>
                  <a:pt x="16928" y="14264"/>
                  <a:pt x="20304" y="11004"/>
                </a:cubicBezTo>
              </a:path>
            </a:pathLst>
          </a:custGeom>
          <a:solidFill>
            <a:schemeClr val="tx1">
              <a:alpha val="50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9" name="TextBox 38"/>
          <p:cNvSpPr txBox="1"/>
          <p:nvPr/>
        </p:nvSpPr>
        <p:spPr>
          <a:xfrm>
            <a:off x="2362200" y="1001713"/>
            <a:ext cx="4216400" cy="461665"/>
          </a:xfrm>
          <a:prstGeom prst="rect">
            <a:avLst/>
          </a:prstGeom>
          <a:solidFill>
            <a:schemeClr val="accent1">
              <a:lumMod val="20000"/>
              <a:lumOff val="80000"/>
              <a:alpha val="65000"/>
            </a:schemeClr>
          </a:solidFill>
        </p:spPr>
        <p:txBody>
          <a:bodyPr wrap="square" rtlCol="0">
            <a:spAutoFit/>
          </a:bodyPr>
          <a:lstStyle/>
          <a:p>
            <a:r>
              <a:rPr lang="zh-CN" altLang="en-US" sz="2400" b="1" dirty="0" smtClean="0"/>
              <a:t>           星生命的操作视频？</a:t>
            </a:r>
            <a:endParaRPr lang="en-US" sz="2400" b="1" dirty="0"/>
          </a:p>
        </p:txBody>
      </p:sp>
      <p:grpSp>
        <p:nvGrpSpPr>
          <p:cNvPr id="40" name="Group 41"/>
          <p:cNvGrpSpPr/>
          <p:nvPr/>
        </p:nvGrpSpPr>
        <p:grpSpPr>
          <a:xfrm>
            <a:off x="1524000" y="-37580"/>
            <a:ext cx="5943600" cy="353943"/>
            <a:chOff x="25400" y="-17679"/>
            <a:chExt cx="8083550" cy="644963"/>
          </a:xfrm>
          <a:solidFill>
            <a:schemeClr val="accent5">
              <a:lumMod val="20000"/>
              <a:lumOff val="80000"/>
            </a:schemeClr>
          </a:solidFill>
        </p:grpSpPr>
        <p:sp>
          <p:nvSpPr>
            <p:cNvPr id="48" name="AutoShape 31"/>
            <p:cNvSpPr>
              <a:spLocks/>
            </p:cNvSpPr>
            <p:nvPr/>
          </p:nvSpPr>
          <p:spPr bwMode="auto">
            <a:xfrm>
              <a:off x="25400" y="50800"/>
              <a:ext cx="8083550" cy="520700"/>
            </a:xfrm>
            <a:custGeom>
              <a:avLst/>
              <a:gdLst/>
              <a:ahLst/>
              <a:cxnLst>
                <a:cxn ang="0">
                  <a:pos x="2" y="678"/>
                </a:cxn>
                <a:cxn ang="0">
                  <a:pos x="1547" y="208"/>
                </a:cxn>
                <a:cxn ang="0">
                  <a:pos x="3529" y="208"/>
                </a:cxn>
                <a:cxn ang="0">
                  <a:pos x="7661" y="913"/>
                </a:cxn>
                <a:cxn ang="0">
                  <a:pos x="11994" y="208"/>
                </a:cxn>
                <a:cxn ang="0">
                  <a:pos x="16059" y="1617"/>
                </a:cxn>
                <a:cxn ang="0">
                  <a:pos x="19300" y="1148"/>
                </a:cxn>
                <a:cxn ang="0">
                  <a:pos x="20459" y="1148"/>
                </a:cxn>
                <a:cxn ang="0">
                  <a:pos x="21484" y="1852"/>
                </a:cxn>
                <a:cxn ang="0">
                  <a:pos x="21534" y="10539"/>
                </a:cxn>
                <a:cxn ang="0">
                  <a:pos x="21568" y="18991"/>
                </a:cxn>
                <a:cxn ang="0">
                  <a:pos x="18427" y="18287"/>
                </a:cxn>
                <a:cxn ang="0">
                  <a:pos x="12884" y="18991"/>
                </a:cxn>
                <a:cxn ang="0">
                  <a:pos x="7661" y="18756"/>
                </a:cxn>
                <a:cxn ang="0">
                  <a:pos x="3310" y="18756"/>
                </a:cxn>
                <a:cxn ang="0">
                  <a:pos x="757" y="18991"/>
                </a:cxn>
                <a:cxn ang="0">
                  <a:pos x="2" y="14530"/>
                </a:cxn>
                <a:cxn ang="0">
                  <a:pos x="86" y="678"/>
                </a:cxn>
              </a:cxnLst>
              <a:rect l="0" t="0" r="r" b="b"/>
              <a:pathLst>
                <a:path w="21568" h="19459">
                  <a:moveTo>
                    <a:pt x="2" y="678"/>
                  </a:moveTo>
                  <a:cubicBezTo>
                    <a:pt x="489" y="2087"/>
                    <a:pt x="1060" y="678"/>
                    <a:pt x="1547" y="208"/>
                  </a:cubicBezTo>
                  <a:cubicBezTo>
                    <a:pt x="2202" y="-261"/>
                    <a:pt x="2857" y="208"/>
                    <a:pt x="3529" y="208"/>
                  </a:cubicBezTo>
                  <a:cubicBezTo>
                    <a:pt x="4906" y="208"/>
                    <a:pt x="6283" y="913"/>
                    <a:pt x="7661" y="913"/>
                  </a:cubicBezTo>
                  <a:cubicBezTo>
                    <a:pt x="9105" y="913"/>
                    <a:pt x="10550" y="-27"/>
                    <a:pt x="11994" y="208"/>
                  </a:cubicBezTo>
                  <a:cubicBezTo>
                    <a:pt x="13355" y="443"/>
                    <a:pt x="14698" y="1617"/>
                    <a:pt x="16059" y="1617"/>
                  </a:cubicBezTo>
                  <a:cubicBezTo>
                    <a:pt x="17134" y="1617"/>
                    <a:pt x="18226" y="1148"/>
                    <a:pt x="19300" y="1148"/>
                  </a:cubicBezTo>
                  <a:cubicBezTo>
                    <a:pt x="19687" y="1148"/>
                    <a:pt x="20073" y="1382"/>
                    <a:pt x="20459" y="1148"/>
                  </a:cubicBezTo>
                  <a:cubicBezTo>
                    <a:pt x="20661" y="1148"/>
                    <a:pt x="21366" y="-496"/>
                    <a:pt x="21484" y="1852"/>
                  </a:cubicBezTo>
                  <a:cubicBezTo>
                    <a:pt x="21534" y="2791"/>
                    <a:pt x="21518" y="9130"/>
                    <a:pt x="21534" y="10539"/>
                  </a:cubicBezTo>
                  <a:cubicBezTo>
                    <a:pt x="21551" y="13357"/>
                    <a:pt x="21551" y="16174"/>
                    <a:pt x="21568" y="18991"/>
                  </a:cubicBezTo>
                  <a:cubicBezTo>
                    <a:pt x="20543" y="19930"/>
                    <a:pt x="19468" y="18287"/>
                    <a:pt x="18427" y="18287"/>
                  </a:cubicBezTo>
                  <a:cubicBezTo>
                    <a:pt x="16580" y="18287"/>
                    <a:pt x="14732" y="17817"/>
                    <a:pt x="12884" y="18991"/>
                  </a:cubicBezTo>
                  <a:cubicBezTo>
                    <a:pt x="11138" y="20165"/>
                    <a:pt x="9408" y="18756"/>
                    <a:pt x="7661" y="18756"/>
                  </a:cubicBezTo>
                  <a:cubicBezTo>
                    <a:pt x="6216" y="18756"/>
                    <a:pt x="4755" y="19226"/>
                    <a:pt x="3310" y="18756"/>
                  </a:cubicBezTo>
                  <a:cubicBezTo>
                    <a:pt x="2471" y="18522"/>
                    <a:pt x="1614" y="18756"/>
                    <a:pt x="757" y="18991"/>
                  </a:cubicBezTo>
                  <a:cubicBezTo>
                    <a:pt x="405" y="19226"/>
                    <a:pt x="-32" y="21104"/>
                    <a:pt x="2" y="14530"/>
                  </a:cubicBezTo>
                  <a:cubicBezTo>
                    <a:pt x="18" y="10304"/>
                    <a:pt x="203" y="4904"/>
                    <a:pt x="86" y="678"/>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49" name="AutoShape 32"/>
            <p:cNvSpPr>
              <a:spLocks/>
            </p:cNvSpPr>
            <p:nvPr/>
          </p:nvSpPr>
          <p:spPr bwMode="auto">
            <a:xfrm>
              <a:off x="7061200" y="165100"/>
              <a:ext cx="277813" cy="284163"/>
            </a:xfrm>
            <a:custGeom>
              <a:avLst/>
              <a:gdLst/>
              <a:ahLst/>
              <a:cxnLst>
                <a:cxn ang="0">
                  <a:pos x="7311" y="822"/>
                </a:cxn>
                <a:cxn ang="0">
                  <a:pos x="8640" y="18347"/>
                </a:cxn>
                <a:cxn ang="0">
                  <a:pos x="5981" y="6"/>
                </a:cxn>
              </a:cxnLst>
              <a:rect l="0" t="0" r="r" b="b"/>
              <a:pathLst>
                <a:path w="14674" h="18398">
                  <a:moveTo>
                    <a:pt x="7311" y="822"/>
                  </a:moveTo>
                  <a:cubicBezTo>
                    <a:pt x="-1994" y="-2031"/>
                    <a:pt x="-3323" y="19569"/>
                    <a:pt x="8640" y="18347"/>
                  </a:cubicBezTo>
                  <a:cubicBezTo>
                    <a:pt x="18277" y="17124"/>
                    <a:pt x="15618" y="-401"/>
                    <a:pt x="5981" y="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2" name="AutoShape 33"/>
            <p:cNvSpPr>
              <a:spLocks/>
            </p:cNvSpPr>
            <p:nvPr/>
          </p:nvSpPr>
          <p:spPr bwMode="auto">
            <a:xfrm>
              <a:off x="7137400" y="241300"/>
              <a:ext cx="80963" cy="87313"/>
            </a:xfrm>
            <a:custGeom>
              <a:avLst/>
              <a:gdLst/>
              <a:ahLst/>
              <a:cxnLst>
                <a:cxn ang="0">
                  <a:pos x="19939" y="0"/>
                </a:cxn>
                <a:cxn ang="0">
                  <a:pos x="21600" y="21600"/>
                </a:cxn>
                <a:cxn ang="0">
                  <a:pos x="0" y="20056"/>
                </a:cxn>
              </a:cxnLst>
              <a:rect l="0" t="0" r="r" b="b"/>
              <a:pathLst>
                <a:path w="21600" h="21600">
                  <a:moveTo>
                    <a:pt x="19939" y="0"/>
                  </a:moveTo>
                  <a:cubicBezTo>
                    <a:pt x="21600" y="6172"/>
                    <a:pt x="19939" y="15428"/>
                    <a:pt x="21600" y="21600"/>
                  </a:cubicBezTo>
                  <a:cubicBezTo>
                    <a:pt x="14954" y="20056"/>
                    <a:pt x="6647" y="21600"/>
                    <a:pt x="0" y="20056"/>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3" name="AutoShape 34"/>
            <p:cNvSpPr>
              <a:spLocks/>
            </p:cNvSpPr>
            <p:nvPr/>
          </p:nvSpPr>
          <p:spPr bwMode="auto">
            <a:xfrm>
              <a:off x="7454900" y="203200"/>
              <a:ext cx="465138" cy="236538"/>
            </a:xfrm>
            <a:custGeom>
              <a:avLst/>
              <a:gdLst/>
              <a:ahLst/>
              <a:cxnLst>
                <a:cxn ang="0">
                  <a:pos x="1104" y="783"/>
                </a:cxn>
                <a:cxn ang="0">
                  <a:pos x="15595" y="229"/>
                </a:cxn>
                <a:cxn ang="0">
                  <a:pos x="19696" y="6321"/>
                </a:cxn>
                <a:cxn ang="0">
                  <a:pos x="20243" y="19612"/>
                </a:cxn>
                <a:cxn ang="0">
                  <a:pos x="1104" y="20721"/>
                </a:cxn>
                <a:cxn ang="0">
                  <a:pos x="1651" y="783"/>
                </a:cxn>
              </a:cxnLst>
              <a:rect l="0" t="0" r="r" b="b"/>
              <a:pathLst>
                <a:path w="20243" h="20872">
                  <a:moveTo>
                    <a:pt x="1104" y="783"/>
                  </a:moveTo>
                  <a:cubicBezTo>
                    <a:pt x="5752" y="229"/>
                    <a:pt x="10674" y="-325"/>
                    <a:pt x="15595" y="229"/>
                  </a:cubicBezTo>
                  <a:cubicBezTo>
                    <a:pt x="19423" y="783"/>
                    <a:pt x="18876" y="-325"/>
                    <a:pt x="19696" y="6321"/>
                  </a:cubicBezTo>
                  <a:cubicBezTo>
                    <a:pt x="20243" y="10198"/>
                    <a:pt x="20243" y="15736"/>
                    <a:pt x="20243" y="19612"/>
                  </a:cubicBezTo>
                  <a:cubicBezTo>
                    <a:pt x="13955" y="20167"/>
                    <a:pt x="7392" y="21275"/>
                    <a:pt x="1104" y="20721"/>
                  </a:cubicBezTo>
                  <a:cubicBezTo>
                    <a:pt x="557" y="15736"/>
                    <a:pt x="-1357" y="1891"/>
                    <a:pt x="1651" y="783"/>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4" name="AutoShape 35"/>
            <p:cNvSpPr>
              <a:spLocks/>
            </p:cNvSpPr>
            <p:nvPr/>
          </p:nvSpPr>
          <p:spPr bwMode="auto">
            <a:xfrm>
              <a:off x="7505700" y="241300"/>
              <a:ext cx="107950" cy="153988"/>
            </a:xfrm>
            <a:custGeom>
              <a:avLst/>
              <a:gdLst/>
              <a:ahLst/>
              <a:cxnLst>
                <a:cxn ang="0">
                  <a:pos x="0" y="52"/>
                </a:cxn>
                <a:cxn ang="0">
                  <a:pos x="1200" y="19990"/>
                </a:cxn>
                <a:cxn ang="0">
                  <a:pos x="20399" y="19990"/>
                </a:cxn>
                <a:cxn ang="0">
                  <a:pos x="2399" y="52"/>
                </a:cxn>
              </a:cxnLst>
              <a:rect l="0" t="0" r="r" b="b"/>
              <a:pathLst>
                <a:path w="20832" h="20359">
                  <a:moveTo>
                    <a:pt x="0" y="52"/>
                  </a:moveTo>
                  <a:cubicBezTo>
                    <a:pt x="0" y="5037"/>
                    <a:pt x="1200" y="13344"/>
                    <a:pt x="1200" y="19990"/>
                  </a:cubicBezTo>
                  <a:cubicBezTo>
                    <a:pt x="7200" y="19990"/>
                    <a:pt x="14400" y="20821"/>
                    <a:pt x="20399" y="19990"/>
                  </a:cubicBezTo>
                  <a:cubicBezTo>
                    <a:pt x="21600" y="8360"/>
                    <a:pt x="21600" y="-779"/>
                    <a:pt x="2399" y="52"/>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5" name="AutoShape 36"/>
            <p:cNvSpPr>
              <a:spLocks/>
            </p:cNvSpPr>
            <p:nvPr/>
          </p:nvSpPr>
          <p:spPr bwMode="auto">
            <a:xfrm>
              <a:off x="7912100" y="279400"/>
              <a:ext cx="60325" cy="77788"/>
            </a:xfrm>
            <a:custGeom>
              <a:avLst/>
              <a:gdLst/>
              <a:ahLst/>
              <a:cxnLst>
                <a:cxn ang="0">
                  <a:pos x="0" y="598"/>
                </a:cxn>
                <a:cxn ang="0">
                  <a:pos x="17672" y="19113"/>
                </a:cxn>
                <a:cxn ang="0">
                  <a:pos x="1965" y="17569"/>
                </a:cxn>
              </a:cxnLst>
              <a:rect l="0" t="0" r="r" b="b"/>
              <a:pathLst>
                <a:path w="19064" h="19113">
                  <a:moveTo>
                    <a:pt x="0" y="598"/>
                  </a:moveTo>
                  <a:cubicBezTo>
                    <a:pt x="17672" y="-2487"/>
                    <a:pt x="21600" y="6771"/>
                    <a:pt x="17672" y="19113"/>
                  </a:cubicBezTo>
                  <a:cubicBezTo>
                    <a:pt x="11781" y="19113"/>
                    <a:pt x="5891" y="19113"/>
                    <a:pt x="1965" y="17569"/>
                  </a:cubicBezTo>
                </a:path>
              </a:pathLst>
            </a:custGeom>
            <a:grpFill/>
            <a:ln w="25400" cap="flat">
              <a:solidFill>
                <a:srgbClr val="000000"/>
              </a:solidFill>
              <a:prstDash val="solid"/>
              <a:miter lim="800000"/>
              <a:headEnd type="none" w="med" len="med"/>
              <a:tailEnd type="none" w="med" len="med"/>
            </a:ln>
          </p:spPr>
          <p:txBody>
            <a:bodyPr lIns="0" tIns="0" rIns="0" bIns="0"/>
            <a:lstStyle/>
            <a:p>
              <a:endParaRPr lang="en-US"/>
            </a:p>
          </p:txBody>
        </p:sp>
        <p:sp>
          <p:nvSpPr>
            <p:cNvPr id="56" name="Rectangle 40"/>
            <p:cNvSpPr>
              <a:spLocks/>
            </p:cNvSpPr>
            <p:nvPr/>
          </p:nvSpPr>
          <p:spPr bwMode="auto">
            <a:xfrm>
              <a:off x="660400" y="-17679"/>
              <a:ext cx="3515824" cy="644963"/>
            </a:xfrm>
            <a:prstGeom prst="rect">
              <a:avLst/>
            </a:prstGeom>
            <a:noFill/>
            <a:ln w="12700">
              <a:noFill/>
              <a:miter lim="800000"/>
              <a:headEnd/>
              <a:tailEnd/>
            </a:ln>
          </p:spPr>
          <p:txBody>
            <a:bodyPr wrap="none" lIns="0" tIns="0" rIns="0" bIns="0" anchor="ctr">
              <a:spAutoFit/>
            </a:bodyPr>
            <a:lstStyle/>
            <a:p>
              <a:pPr algn="l">
                <a:tabLst>
                  <a:tab pos="1066800" algn="l"/>
                </a:tabLst>
              </a:pPr>
              <a:r>
                <a:rPr lang="en-US" sz="2300" dirty="0">
                  <a:solidFill>
                    <a:srgbClr val="000000"/>
                  </a:solidFill>
                  <a:latin typeface="Comic Sans MS" pitchFamily="66" charset="0"/>
                  <a:ea typeface="ＭＳ Ｐゴシック" pitchFamily="-84" charset="-128"/>
                  <a:sym typeface="Comic Sans MS" pitchFamily="66" charset="0"/>
                </a:rPr>
                <a:t>AT&amp;T LTE               11:11 PM </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9862</TotalTime>
  <Words>4831</Words>
  <Application>Microsoft Office PowerPoint</Application>
  <PresentationFormat>On-screen Show (4:3)</PresentationFormat>
  <Paragraphs>523</Paragraphs>
  <Slides>41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Acrobat 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Warren</dc:creator>
  <cp:lastModifiedBy>Warren</cp:lastModifiedBy>
  <cp:revision>181</cp:revision>
  <dcterms:created xsi:type="dcterms:W3CDTF">2016-02-11T13:11:59Z</dcterms:created>
  <dcterms:modified xsi:type="dcterms:W3CDTF">2016-03-02T22:56:31Z</dcterms:modified>
</cp:coreProperties>
</file>