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F262D-AFEB-344A-A8E1-09DAAE5F6F9C}" v="1746" dt="2024-06-10T19:05:4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>
      <p:cViewPr>
        <p:scale>
          <a:sx n="101" d="100"/>
          <a:sy n="101" d="100"/>
        </p:scale>
        <p:origin x="9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yueyang Lyu" userId="475d172c-79da-4056-ad45-be03bfb854c2" providerId="ADAL" clId="{B14F262D-AFEB-344A-A8E1-09DAAE5F6F9C}"/>
    <pc:docChg chg="undo custSel addSld delSld modSld">
      <pc:chgData name="Gaoyueyang Lyu" userId="475d172c-79da-4056-ad45-be03bfb854c2" providerId="ADAL" clId="{B14F262D-AFEB-344A-A8E1-09DAAE5F6F9C}" dt="2024-06-10T20:52:45.069" v="3061" actId="2696"/>
      <pc:docMkLst>
        <pc:docMk/>
      </pc:docMkLst>
      <pc:sldChg chg="add del">
        <pc:chgData name="Gaoyueyang Lyu" userId="475d172c-79da-4056-ad45-be03bfb854c2" providerId="ADAL" clId="{B14F262D-AFEB-344A-A8E1-09DAAE5F6F9C}" dt="2024-06-10T20:52:45.069" v="3061" actId="2696"/>
        <pc:sldMkLst>
          <pc:docMk/>
          <pc:sldMk cId="569431232" sldId="256"/>
        </pc:sldMkLst>
      </pc:sldChg>
      <pc:sldChg chg="modSp mod modNotesTx">
        <pc:chgData name="Gaoyueyang Lyu" userId="475d172c-79da-4056-ad45-be03bfb854c2" providerId="ADAL" clId="{B14F262D-AFEB-344A-A8E1-09DAAE5F6F9C}" dt="2024-06-10T18:55:31.744" v="2575" actId="20577"/>
        <pc:sldMkLst>
          <pc:docMk/>
          <pc:sldMk cId="335868929" sldId="258"/>
        </pc:sldMkLst>
        <pc:spChg chg="mod">
          <ac:chgData name="Gaoyueyang Lyu" userId="475d172c-79da-4056-ad45-be03bfb854c2" providerId="ADAL" clId="{B14F262D-AFEB-344A-A8E1-09DAAE5F6F9C}" dt="2024-06-10T17:59:21.066" v="2492" actId="20577"/>
          <ac:spMkLst>
            <pc:docMk/>
            <pc:sldMk cId="335868929" sldId="258"/>
            <ac:spMk id="3" creationId="{8DF8D251-96AA-F6E7-27D4-73483718F50D}"/>
          </ac:spMkLst>
        </pc:spChg>
        <pc:spChg chg="mod">
          <ac:chgData name="Gaoyueyang Lyu" userId="475d172c-79da-4056-ad45-be03bfb854c2" providerId="ADAL" clId="{B14F262D-AFEB-344A-A8E1-09DAAE5F6F9C}" dt="2024-06-10T18:55:26.691" v="2570" actId="20577"/>
          <ac:spMkLst>
            <pc:docMk/>
            <pc:sldMk cId="335868929" sldId="258"/>
            <ac:spMk id="6" creationId="{FF542196-DC84-AF7C-71F8-EE537613198B}"/>
          </ac:spMkLst>
        </pc:spChg>
      </pc:sldChg>
      <pc:sldChg chg="modSp mod modNotesTx">
        <pc:chgData name="Gaoyueyang Lyu" userId="475d172c-79da-4056-ad45-be03bfb854c2" providerId="ADAL" clId="{B14F262D-AFEB-344A-A8E1-09DAAE5F6F9C}" dt="2024-06-10T18:56:05.969" v="2627" actId="20577"/>
        <pc:sldMkLst>
          <pc:docMk/>
          <pc:sldMk cId="2256917249" sldId="259"/>
        </pc:sldMkLst>
        <pc:spChg chg="mod">
          <ac:chgData name="Gaoyueyang Lyu" userId="475d172c-79da-4056-ad45-be03bfb854c2" providerId="ADAL" clId="{B14F262D-AFEB-344A-A8E1-09DAAE5F6F9C}" dt="2024-06-10T17:29:26.401" v="1535" actId="27636"/>
          <ac:spMkLst>
            <pc:docMk/>
            <pc:sldMk cId="2256917249" sldId="259"/>
            <ac:spMk id="4" creationId="{6482FD2F-35F7-69CD-397E-10380990D6D0}"/>
          </ac:spMkLst>
        </pc:spChg>
      </pc:sldChg>
      <pc:sldChg chg="modSp mod">
        <pc:chgData name="Gaoyueyang Lyu" userId="475d172c-79da-4056-ad45-be03bfb854c2" providerId="ADAL" clId="{B14F262D-AFEB-344A-A8E1-09DAAE5F6F9C}" dt="2024-06-10T18:56:37.339" v="2651" actId="1035"/>
        <pc:sldMkLst>
          <pc:docMk/>
          <pc:sldMk cId="1842276689" sldId="260"/>
        </pc:sldMkLst>
        <pc:spChg chg="mod">
          <ac:chgData name="Gaoyueyang Lyu" userId="475d172c-79da-4056-ad45-be03bfb854c2" providerId="ADAL" clId="{B14F262D-AFEB-344A-A8E1-09DAAE5F6F9C}" dt="2024-06-10T18:56:28.300" v="2631" actId="20577"/>
          <ac:spMkLst>
            <pc:docMk/>
            <pc:sldMk cId="1842276689" sldId="260"/>
            <ac:spMk id="3" creationId="{79C01DCB-08EF-1F0E-9873-81B0269E21AE}"/>
          </ac:spMkLst>
        </pc:spChg>
        <pc:spChg chg="mod">
          <ac:chgData name="Gaoyueyang Lyu" userId="475d172c-79da-4056-ad45-be03bfb854c2" providerId="ADAL" clId="{B14F262D-AFEB-344A-A8E1-09DAAE5F6F9C}" dt="2024-06-10T18:56:37.339" v="2651" actId="1035"/>
          <ac:spMkLst>
            <pc:docMk/>
            <pc:sldMk cId="1842276689" sldId="260"/>
            <ac:spMk id="4" creationId="{D10E3B9F-EECC-2497-A1C6-5C733F40BB4E}"/>
          </ac:spMkLst>
        </pc:spChg>
        <pc:spChg chg="mod">
          <ac:chgData name="Gaoyueyang Lyu" userId="475d172c-79da-4056-ad45-be03bfb854c2" providerId="ADAL" clId="{B14F262D-AFEB-344A-A8E1-09DAAE5F6F9C}" dt="2024-06-10T18:56:37.339" v="2651" actId="1035"/>
          <ac:spMkLst>
            <pc:docMk/>
            <pc:sldMk cId="1842276689" sldId="260"/>
            <ac:spMk id="8" creationId="{D2B9CF29-559C-9C07-5510-3C7826173480}"/>
          </ac:spMkLst>
        </pc:spChg>
      </pc:sldChg>
      <pc:sldChg chg="modSp modAnim modNotesTx">
        <pc:chgData name="Gaoyueyang Lyu" userId="475d172c-79da-4056-ad45-be03bfb854c2" providerId="ADAL" clId="{B14F262D-AFEB-344A-A8E1-09DAAE5F6F9C}" dt="2024-06-10T19:02:48.823" v="2921" actId="20577"/>
        <pc:sldMkLst>
          <pc:docMk/>
          <pc:sldMk cId="3353137847" sldId="261"/>
        </pc:sldMkLst>
        <pc:spChg chg="mod">
          <ac:chgData name="Gaoyueyang Lyu" userId="475d172c-79da-4056-ad45-be03bfb854c2" providerId="ADAL" clId="{B14F262D-AFEB-344A-A8E1-09DAAE5F6F9C}" dt="2024-06-10T17:06:12.989" v="32" actId="122"/>
          <ac:spMkLst>
            <pc:docMk/>
            <pc:sldMk cId="3353137847" sldId="261"/>
            <ac:spMk id="5" creationId="{B1BA99C9-149E-D03A-3350-B6770AF48FEF}"/>
          </ac:spMkLst>
        </pc:spChg>
      </pc:sldChg>
      <pc:sldChg chg="addSp modSp mod modAnim modNotesTx">
        <pc:chgData name="Gaoyueyang Lyu" userId="475d172c-79da-4056-ad45-be03bfb854c2" providerId="ADAL" clId="{B14F262D-AFEB-344A-A8E1-09DAAE5F6F9C}" dt="2024-06-10T19:03:27.161" v="2952" actId="20577"/>
        <pc:sldMkLst>
          <pc:docMk/>
          <pc:sldMk cId="3514583160" sldId="262"/>
        </pc:sldMkLst>
        <pc:spChg chg="mod">
          <ac:chgData name="Gaoyueyang Lyu" userId="475d172c-79da-4056-ad45-be03bfb854c2" providerId="ADAL" clId="{B14F262D-AFEB-344A-A8E1-09DAAE5F6F9C}" dt="2024-06-10T17:18:01.092" v="850" actId="1037"/>
          <ac:spMkLst>
            <pc:docMk/>
            <pc:sldMk cId="3514583160" sldId="262"/>
            <ac:spMk id="2" creationId="{2BA0F89E-40A5-363A-F24B-F70F1F2BB6A9}"/>
          </ac:spMkLst>
        </pc:spChg>
        <pc:spChg chg="mod">
          <ac:chgData name="Gaoyueyang Lyu" userId="475d172c-79da-4056-ad45-be03bfb854c2" providerId="ADAL" clId="{B14F262D-AFEB-344A-A8E1-09DAAE5F6F9C}" dt="2024-06-10T17:18:01.092" v="850" actId="1037"/>
          <ac:spMkLst>
            <pc:docMk/>
            <pc:sldMk cId="3514583160" sldId="262"/>
            <ac:spMk id="3" creationId="{10BB7CE4-2C71-A2ED-A974-9EB26598A1EF}"/>
          </ac:spMkLst>
        </pc:spChg>
        <pc:spChg chg="add mod">
          <ac:chgData name="Gaoyueyang Lyu" userId="475d172c-79da-4056-ad45-be03bfb854c2" providerId="ADAL" clId="{B14F262D-AFEB-344A-A8E1-09DAAE5F6F9C}" dt="2024-06-10T18:35:07.323" v="2494"/>
          <ac:spMkLst>
            <pc:docMk/>
            <pc:sldMk cId="3514583160" sldId="262"/>
            <ac:spMk id="4" creationId="{3578CC0E-2205-46DB-6CC8-D159A863B7CD}"/>
          </ac:spMkLst>
        </pc:spChg>
      </pc:sldChg>
      <pc:sldChg chg="addSp modSp mod modAnim modNotesTx">
        <pc:chgData name="Gaoyueyang Lyu" userId="475d172c-79da-4056-ad45-be03bfb854c2" providerId="ADAL" clId="{B14F262D-AFEB-344A-A8E1-09DAAE5F6F9C}" dt="2024-06-10T19:05:12.774" v="3032" actId="1035"/>
        <pc:sldMkLst>
          <pc:docMk/>
          <pc:sldMk cId="677362119" sldId="263"/>
        </pc:sldMkLst>
        <pc:spChg chg="mod">
          <ac:chgData name="Gaoyueyang Lyu" userId="475d172c-79da-4056-ad45-be03bfb854c2" providerId="ADAL" clId="{B14F262D-AFEB-344A-A8E1-09DAAE5F6F9C}" dt="2024-06-10T17:26:59.238" v="1513" actId="1037"/>
          <ac:spMkLst>
            <pc:docMk/>
            <pc:sldMk cId="677362119" sldId="263"/>
            <ac:spMk id="2" creationId="{29EF75D5-C8BE-F550-0C06-E63834B1D7BB}"/>
          </ac:spMkLst>
        </pc:spChg>
        <pc:spChg chg="mod">
          <ac:chgData name="Gaoyueyang Lyu" userId="475d172c-79da-4056-ad45-be03bfb854c2" providerId="ADAL" clId="{B14F262D-AFEB-344A-A8E1-09DAAE5F6F9C}" dt="2024-06-10T19:05:08.836" v="3024" actId="14100"/>
          <ac:spMkLst>
            <pc:docMk/>
            <pc:sldMk cId="677362119" sldId="263"/>
            <ac:spMk id="3" creationId="{1E89EF48-AEB9-3EB8-0439-70D5B2A4167D}"/>
          </ac:spMkLst>
        </pc:spChg>
        <pc:spChg chg="add mod">
          <ac:chgData name="Gaoyueyang Lyu" userId="475d172c-79da-4056-ad45-be03bfb854c2" providerId="ADAL" clId="{B14F262D-AFEB-344A-A8E1-09DAAE5F6F9C}" dt="2024-06-10T19:05:12.774" v="3032" actId="1035"/>
          <ac:spMkLst>
            <pc:docMk/>
            <pc:sldMk cId="677362119" sldId="263"/>
            <ac:spMk id="4" creationId="{84B4C0A9-40F1-B5B9-99A1-A0877EDDDF8B}"/>
          </ac:spMkLst>
        </pc:spChg>
      </pc:sldChg>
      <pc:sldChg chg="addSp modSp mod modAnim">
        <pc:chgData name="Gaoyueyang Lyu" userId="475d172c-79da-4056-ad45-be03bfb854c2" providerId="ADAL" clId="{B14F262D-AFEB-344A-A8E1-09DAAE5F6F9C}" dt="2024-06-10T19:05:47.282" v="3033" actId="20577"/>
        <pc:sldMkLst>
          <pc:docMk/>
          <pc:sldMk cId="2331180638" sldId="264"/>
        </pc:sldMkLst>
        <pc:spChg chg="mod">
          <ac:chgData name="Gaoyueyang Lyu" userId="475d172c-79da-4056-ad45-be03bfb854c2" providerId="ADAL" clId="{B14F262D-AFEB-344A-A8E1-09DAAE5F6F9C}" dt="2024-06-10T19:05:47.282" v="3033" actId="20577"/>
          <ac:spMkLst>
            <pc:docMk/>
            <pc:sldMk cId="2331180638" sldId="264"/>
            <ac:spMk id="3" creationId="{8393B174-FEE7-B146-F261-632A7E73D182}"/>
          </ac:spMkLst>
        </pc:spChg>
        <pc:spChg chg="add mod">
          <ac:chgData name="Gaoyueyang Lyu" userId="475d172c-79da-4056-ad45-be03bfb854c2" providerId="ADAL" clId="{B14F262D-AFEB-344A-A8E1-09DAAE5F6F9C}" dt="2024-06-10T17:37:19.709" v="1841" actId="5793"/>
          <ac:spMkLst>
            <pc:docMk/>
            <pc:sldMk cId="2331180638" sldId="264"/>
            <ac:spMk id="4" creationId="{CEDD0767-799C-A538-5688-68BB1CBD9EB3}"/>
          </ac:spMkLst>
        </pc:spChg>
      </pc:sldChg>
      <pc:sldChg chg="addSp delSp modSp mod modAnim modNotesTx">
        <pc:chgData name="Gaoyueyang Lyu" userId="475d172c-79da-4056-ad45-be03bfb854c2" providerId="ADAL" clId="{B14F262D-AFEB-344A-A8E1-09DAAE5F6F9C}" dt="2024-06-10T19:06:39.981" v="3059" actId="20577"/>
        <pc:sldMkLst>
          <pc:docMk/>
          <pc:sldMk cId="1246343067" sldId="265"/>
        </pc:sldMkLst>
        <pc:spChg chg="del">
          <ac:chgData name="Gaoyueyang Lyu" userId="475d172c-79da-4056-ad45-be03bfb854c2" providerId="ADAL" clId="{B14F262D-AFEB-344A-A8E1-09DAAE5F6F9C}" dt="2024-06-10T17:45:21.839" v="2231" actId="478"/>
          <ac:spMkLst>
            <pc:docMk/>
            <pc:sldMk cId="1246343067" sldId="265"/>
            <ac:spMk id="2" creationId="{9B5C398F-4768-7932-3D38-99C0911E251C}"/>
          </ac:spMkLst>
        </pc:spChg>
        <pc:spChg chg="mod">
          <ac:chgData name="Gaoyueyang Lyu" userId="475d172c-79da-4056-ad45-be03bfb854c2" providerId="ADAL" clId="{B14F262D-AFEB-344A-A8E1-09DAAE5F6F9C}" dt="2024-06-10T17:45:26.676" v="2253" actId="1035"/>
          <ac:spMkLst>
            <pc:docMk/>
            <pc:sldMk cId="1246343067" sldId="265"/>
            <ac:spMk id="3" creationId="{22F53909-935B-B472-8B71-2845F1FBE0A3}"/>
          </ac:spMkLst>
        </pc:spChg>
        <pc:spChg chg="add mod">
          <ac:chgData name="Gaoyueyang Lyu" userId="475d172c-79da-4056-ad45-be03bfb854c2" providerId="ADAL" clId="{B14F262D-AFEB-344A-A8E1-09DAAE5F6F9C}" dt="2024-06-10T17:45:26.676" v="2253" actId="1035"/>
          <ac:spMkLst>
            <pc:docMk/>
            <pc:sldMk cId="1246343067" sldId="265"/>
            <ac:spMk id="4" creationId="{DD6523A9-0C81-7119-63A1-8729B4618B25}"/>
          </ac:spMkLst>
        </pc:spChg>
        <pc:spChg chg="add mod">
          <ac:chgData name="Gaoyueyang Lyu" userId="475d172c-79da-4056-ad45-be03bfb854c2" providerId="ADAL" clId="{B14F262D-AFEB-344A-A8E1-09DAAE5F6F9C}" dt="2024-06-10T17:47:21.440" v="2466" actId="20577"/>
          <ac:spMkLst>
            <pc:docMk/>
            <pc:sldMk cId="1246343067" sldId="265"/>
            <ac:spMk id="5" creationId="{38A688D2-EB62-F013-195A-9C46360B3F86}"/>
          </ac:spMkLst>
        </pc:spChg>
      </pc:sldChg>
      <pc:sldChg chg="addSp delSp modSp new mod">
        <pc:chgData name="Gaoyueyang Lyu" userId="475d172c-79da-4056-ad45-be03bfb854c2" providerId="ADAL" clId="{B14F262D-AFEB-344A-A8E1-09DAAE5F6F9C}" dt="2024-06-10T18:54:15.206" v="2555" actId="14100"/>
        <pc:sldMkLst>
          <pc:docMk/>
          <pc:sldMk cId="167644867" sldId="266"/>
        </pc:sldMkLst>
        <pc:spChg chg="add del">
          <ac:chgData name="Gaoyueyang Lyu" userId="475d172c-79da-4056-ad45-be03bfb854c2" providerId="ADAL" clId="{B14F262D-AFEB-344A-A8E1-09DAAE5F6F9C}" dt="2024-06-10T18:52:02.580" v="2509" actId="478"/>
          <ac:spMkLst>
            <pc:docMk/>
            <pc:sldMk cId="167644867" sldId="266"/>
            <ac:spMk id="2" creationId="{D040FD73-2436-8ECE-9E0B-BFF9989214A5}"/>
          </ac:spMkLst>
        </pc:spChg>
        <pc:spChg chg="del">
          <ac:chgData name="Gaoyueyang Lyu" userId="475d172c-79da-4056-ad45-be03bfb854c2" providerId="ADAL" clId="{B14F262D-AFEB-344A-A8E1-09DAAE5F6F9C}" dt="2024-06-10T18:51:38.742" v="2498" actId="478"/>
          <ac:spMkLst>
            <pc:docMk/>
            <pc:sldMk cId="167644867" sldId="266"/>
            <ac:spMk id="3" creationId="{1BD29B75-0ECF-492F-57A0-508226458593}"/>
          </ac:spMkLst>
        </pc:spChg>
        <pc:picChg chg="add mod modCrop">
          <ac:chgData name="Gaoyueyang Lyu" userId="475d172c-79da-4056-ad45-be03bfb854c2" providerId="ADAL" clId="{B14F262D-AFEB-344A-A8E1-09DAAE5F6F9C}" dt="2024-06-10T18:53:49.483" v="2530" actId="1035"/>
          <ac:picMkLst>
            <pc:docMk/>
            <pc:sldMk cId="167644867" sldId="266"/>
            <ac:picMk id="4" creationId="{591078A4-9B7B-8F7B-A493-34E95E787C9C}"/>
          </ac:picMkLst>
        </pc:picChg>
        <pc:picChg chg="add mod">
          <ac:chgData name="Gaoyueyang Lyu" userId="475d172c-79da-4056-ad45-be03bfb854c2" providerId="ADAL" clId="{B14F262D-AFEB-344A-A8E1-09DAAE5F6F9C}" dt="2024-06-10T18:54:09.697" v="2548" actId="1035"/>
          <ac:picMkLst>
            <pc:docMk/>
            <pc:sldMk cId="167644867" sldId="266"/>
            <ac:picMk id="5" creationId="{5B5C8E79-044E-C68E-5B12-FF94B5D91548}"/>
          </ac:picMkLst>
        </pc:picChg>
        <pc:picChg chg="add del mod">
          <ac:chgData name="Gaoyueyang Lyu" userId="475d172c-79da-4056-ad45-be03bfb854c2" providerId="ADAL" clId="{B14F262D-AFEB-344A-A8E1-09DAAE5F6F9C}" dt="2024-06-10T18:53:41.442" v="2514" actId="478"/>
          <ac:picMkLst>
            <pc:docMk/>
            <pc:sldMk cId="167644867" sldId="266"/>
            <ac:picMk id="6" creationId="{AFF6D491-8820-C322-F800-34E1021B2DAC}"/>
          </ac:picMkLst>
        </pc:picChg>
        <pc:picChg chg="add mod modCrop">
          <ac:chgData name="Gaoyueyang Lyu" userId="475d172c-79da-4056-ad45-be03bfb854c2" providerId="ADAL" clId="{B14F262D-AFEB-344A-A8E1-09DAAE5F6F9C}" dt="2024-06-10T18:54:15.206" v="2555" actId="14100"/>
          <ac:picMkLst>
            <pc:docMk/>
            <pc:sldMk cId="167644867" sldId="266"/>
            <ac:picMk id="7" creationId="{DB50D8B9-C779-F228-1B9C-3A6DBB321DE9}"/>
          </ac:picMkLst>
        </pc:picChg>
      </pc:sldChg>
      <pc:sldChg chg="addSp delSp modSp add mod">
        <pc:chgData name="Gaoyueyang Lyu" userId="475d172c-79da-4056-ad45-be03bfb854c2" providerId="ADAL" clId="{B14F262D-AFEB-344A-A8E1-09DAAE5F6F9C}" dt="2024-06-10T19:00:45.813" v="2708" actId="14100"/>
        <pc:sldMkLst>
          <pc:docMk/>
          <pc:sldMk cId="2666339215" sldId="267"/>
        </pc:sldMkLst>
        <pc:picChg chg="add mod">
          <ac:chgData name="Gaoyueyang Lyu" userId="475d172c-79da-4056-ad45-be03bfb854c2" providerId="ADAL" clId="{B14F262D-AFEB-344A-A8E1-09DAAE5F6F9C}" dt="2024-06-10T19:00:45.813" v="2708" actId="14100"/>
          <ac:picMkLst>
            <pc:docMk/>
            <pc:sldMk cId="2666339215" sldId="267"/>
            <ac:picMk id="2" creationId="{7D5F16C0-8E77-1DE6-8373-562BBA327ECE}"/>
          </ac:picMkLst>
        </pc:picChg>
        <pc:picChg chg="del">
          <ac:chgData name="Gaoyueyang Lyu" userId="475d172c-79da-4056-ad45-be03bfb854c2" providerId="ADAL" clId="{B14F262D-AFEB-344A-A8E1-09DAAE5F6F9C}" dt="2024-06-10T18:57:09.546" v="2652" actId="478"/>
          <ac:picMkLst>
            <pc:docMk/>
            <pc:sldMk cId="2666339215" sldId="267"/>
            <ac:picMk id="4" creationId="{591078A4-9B7B-8F7B-A493-34E95E787C9C}"/>
          </ac:picMkLst>
        </pc:picChg>
        <pc:picChg chg="mod">
          <ac:chgData name="Gaoyueyang Lyu" userId="475d172c-79da-4056-ad45-be03bfb854c2" providerId="ADAL" clId="{B14F262D-AFEB-344A-A8E1-09DAAE5F6F9C}" dt="2024-06-10T19:00:42.975" v="2707" actId="1076"/>
          <ac:picMkLst>
            <pc:docMk/>
            <pc:sldMk cId="2666339215" sldId="267"/>
            <ac:picMk id="5" creationId="{5B5C8E79-044E-C68E-5B12-FF94B5D91548}"/>
          </ac:picMkLst>
        </pc:picChg>
        <pc:picChg chg="mod">
          <ac:chgData name="Gaoyueyang Lyu" userId="475d172c-79da-4056-ad45-be03bfb854c2" providerId="ADAL" clId="{B14F262D-AFEB-344A-A8E1-09DAAE5F6F9C}" dt="2024-06-10T19:00:13.745" v="2694" actId="1076"/>
          <ac:picMkLst>
            <pc:docMk/>
            <pc:sldMk cId="2666339215" sldId="267"/>
            <ac:picMk id="7" creationId="{DB50D8B9-C779-F228-1B9C-3A6DBB321DE9}"/>
          </ac:picMkLst>
        </pc:picChg>
      </pc:sldChg>
      <pc:sldChg chg="addSp delSp modSp add mod modAnim">
        <pc:chgData name="Gaoyueyang Lyu" userId="475d172c-79da-4056-ad45-be03bfb854c2" providerId="ADAL" clId="{B14F262D-AFEB-344A-A8E1-09DAAE5F6F9C}" dt="2024-06-10T18:58:02.894" v="2690" actId="1036"/>
        <pc:sldMkLst>
          <pc:docMk/>
          <pc:sldMk cId="3115370903" sldId="268"/>
        </pc:sldMkLst>
        <pc:spChg chg="add mod">
          <ac:chgData name="Gaoyueyang Lyu" userId="475d172c-79da-4056-ad45-be03bfb854c2" providerId="ADAL" clId="{B14F262D-AFEB-344A-A8E1-09DAAE5F6F9C}" dt="2024-06-10T18:58:02.894" v="2690" actId="1036"/>
          <ac:spMkLst>
            <pc:docMk/>
            <pc:sldMk cId="3115370903" sldId="268"/>
            <ac:spMk id="2" creationId="{F00BE65B-7CA7-402D-97FC-52A26A832B1D}"/>
          </ac:spMkLst>
        </pc:spChg>
        <pc:picChg chg="mod">
          <ac:chgData name="Gaoyueyang Lyu" userId="475d172c-79da-4056-ad45-be03bfb854c2" providerId="ADAL" clId="{B14F262D-AFEB-344A-A8E1-09DAAE5F6F9C}" dt="2024-06-10T18:58:02.894" v="2690" actId="1036"/>
          <ac:picMkLst>
            <pc:docMk/>
            <pc:sldMk cId="3115370903" sldId="268"/>
            <ac:picMk id="4" creationId="{591078A4-9B7B-8F7B-A493-34E95E787C9C}"/>
          </ac:picMkLst>
        </pc:picChg>
        <pc:picChg chg="del">
          <ac:chgData name="Gaoyueyang Lyu" userId="475d172c-79da-4056-ad45-be03bfb854c2" providerId="ADAL" clId="{B14F262D-AFEB-344A-A8E1-09DAAE5F6F9C}" dt="2024-06-10T18:57:35.865" v="2659" actId="478"/>
          <ac:picMkLst>
            <pc:docMk/>
            <pc:sldMk cId="3115370903" sldId="268"/>
            <ac:picMk id="5" creationId="{5B5C8E79-044E-C68E-5B12-FF94B5D91548}"/>
          </ac:picMkLst>
        </pc:picChg>
        <pc:picChg chg="del">
          <ac:chgData name="Gaoyueyang Lyu" userId="475d172c-79da-4056-ad45-be03bfb854c2" providerId="ADAL" clId="{B14F262D-AFEB-344A-A8E1-09DAAE5F6F9C}" dt="2024-06-10T18:57:37.502" v="2660" actId="478"/>
          <ac:picMkLst>
            <pc:docMk/>
            <pc:sldMk cId="3115370903" sldId="268"/>
            <ac:picMk id="7" creationId="{DB50D8B9-C779-F228-1B9C-3A6DBB321D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C3F0-BA0A-3E40-A397-C9F4BCE0E792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11668-EC1E-BA4F-984F-6B1FA69F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Proof, example where can find components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 of A1, finiteness condition of Noetherian space not related to finite dimension, N with {0,1,2…n} closed set, but dimension of affine variety is finite by commutative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Eg.</a:t>
            </a:r>
            <a:r>
              <a:rPr lang="en-US" dirty="0"/>
              <a:t> V(x2—x1^2)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Eg.</a:t>
            </a:r>
            <a:r>
              <a:rPr lang="en-US" dirty="0"/>
              <a:t> V(x1x3, x2x3)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is unique up to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11668-EC1E-BA4F-984F-6B1FA69F4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C7B5-6530-3D1E-D375-A03CA4B9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6D8AF-1DA7-F62F-A113-CD537A93E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465F-6F79-F381-9C0C-CB396718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4F20-1E51-FBA8-B382-6652362B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8870-EF3B-BF20-AEA4-EB1EC24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5F18-3009-26F3-586B-5B2CAF7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B1BD4-8EE4-F1D7-FAB7-BEA4494B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A2AF-9DE2-7210-1CE1-47DFE741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70C9-2671-A1CC-1DC0-B264BDC6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911C-4D56-8ACD-FC29-EE6D3E6B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B4F04-9F3F-0964-E439-43B752F18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E177-328C-CD3C-6D55-A13BEB44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5C77-E5CB-831E-EF0C-94DEEB25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AA77-FAEA-9EFB-DF4F-C5B79434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F893-0618-61A5-25D5-F35C6F2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7A0C-B7E2-7ADF-D97C-52278EEF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A6D1-E8FD-9356-DE1E-5999304C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04CA-438F-FFF5-3202-C76CC556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9256-E689-47D0-1D3B-38D3BC37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EDC5-A095-00A1-F610-875E9E8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3177-CC9C-A022-B9E7-E4A3750E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6C82-3893-DBEF-5F3B-B9335134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2EB5-5831-8CFD-E3FC-A051734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05E1-6FB6-2F17-B008-007776F1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48D5-D061-6AD9-9894-8EB30138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B704-B940-7C5D-04A1-2F03F2C3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A223-FA9F-6823-D7FE-6AFFE238E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A2055-023D-1A57-3ECD-65DAB72D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462A-D18B-30A3-FB85-95CE3359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2A0F-A685-8B3E-F6B4-5CFC90FD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3A920-3FED-6974-56DF-3D4D54E3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BCA-7077-BA38-DC15-40E5ADEC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DF29-321D-2C10-11C7-E406B861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6FD8-73F7-27A7-DA07-1AFCC2843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7D4BF-7752-B5FD-5CE8-FDE8AF7E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42B6B-F9AE-E090-6E5E-A11A73213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CF09D-2A0E-AAB5-7238-0DC21AE1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DCC57-4FE8-0F1D-996C-DD3E8F95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868F2-A890-80EE-C41F-AF2F1F04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EC3-647E-D023-FA39-EB2E9272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382F1-B3F4-CB40-8C50-B28E88FD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37B2D-FA24-C1AB-9530-FD675443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9FD2-17EE-E02F-7E6C-5A6422A8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176D-3FB1-6C63-9B39-CA8C9618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137B-8243-A3AC-8389-D6D37CC9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9B2C1-7D05-40A0-2647-717BAF57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7D8-6198-E502-441A-4BFFD9FF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1EA3-EF59-7BAC-4480-AED2758F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2330-8EE2-700F-C761-9032138A8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009D-FBCC-2D49-0077-FA64FAF5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E9D1-0F16-6348-33F4-953567C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0772-63FF-2CDA-3DF1-8869AD5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CC1A-967D-AF08-9E21-B21C8265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393AA-E580-B13D-496F-DCF3B0FD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48CF-5EB7-E6FB-9A2B-87E8B263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352D0-67AB-CE7C-F7BB-60FE0E86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BAD5-A4D0-16A8-EBF9-94BD240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80DD-17B1-0442-23D4-19AA6EDB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49647-FAC8-32BA-228E-93F95DA6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CE1D-3272-3571-9D09-D101D050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3792-5491-3D39-A584-43481C546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F22F3-C057-2E44-9C69-85F1DD9D8C27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AB52-99FD-67C8-968E-2B419EE8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34AD-3105-A6FD-537F-3A80B6FF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4EDD0-9780-A047-9942-76527B6C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9CF-3247-58DF-9BCF-D5F8F9B10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Zariski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9294D-E8DF-CDA2-CC9C-74159A88F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75D5-C8BE-F550-0C06-E63834B1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5" y="265972"/>
            <a:ext cx="10927814" cy="1325563"/>
          </a:xfrm>
        </p:spPr>
        <p:txBody>
          <a:bodyPr/>
          <a:lstStyle/>
          <a:p>
            <a:r>
              <a:rPr lang="en-US" dirty="0"/>
              <a:t>Dimension of a decomposed topological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EF48-AEB9-3EB8-0439-70D5B2A41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115" y="1528167"/>
                <a:ext cx="9826128" cy="15325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the irreducible decomposition of a Noetherian topological space,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𝑑𝑖𝑚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𝑑𝑖𝑚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𝑐𝑜𝑑𝑖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EF48-AEB9-3EB8-0439-70D5B2A41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115" y="1528167"/>
                <a:ext cx="9826128" cy="1532534"/>
              </a:xfrm>
              <a:blipFill>
                <a:blip r:embed="rId3"/>
                <a:stretch>
                  <a:fillRect l="-1032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4B4C0A9-40F1-B5B9-99A1-A0877EDDDF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115" y="3165357"/>
                <a:ext cx="9826128" cy="32554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Noetherian topological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said to be of pure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if every irreducible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 affine variety is called:</a:t>
                </a:r>
              </a:p>
              <a:p>
                <a:pPr lvl="1"/>
                <a:r>
                  <a:rPr lang="en-US" dirty="0"/>
                  <a:t>Curve if it’s of pure dimension 1</a:t>
                </a:r>
              </a:p>
              <a:p>
                <a:pPr lvl="1"/>
                <a:r>
                  <a:rPr lang="en-US" dirty="0"/>
                  <a:t>Surface if it’s of pure dimension 2</a:t>
                </a:r>
              </a:p>
              <a:p>
                <a:pPr lvl="1"/>
                <a:r>
                  <a:rPr lang="en-US" dirty="0"/>
                  <a:t>Hypersurface in a pure dimensional affine variety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it’s an affine subvariety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of pure dimension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4B4C0A9-40F1-B5B9-99A1-A0877EDD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" y="3165357"/>
                <a:ext cx="9826128" cy="3255484"/>
              </a:xfrm>
              <a:prstGeom prst="rect">
                <a:avLst/>
              </a:prstGeom>
              <a:blipFill>
                <a:blip r:embed="rId4"/>
                <a:stretch>
                  <a:fillRect l="-1032" t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5E4D-5695-73D8-7CD6-9EA53EF0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3B174-FEE7-B146-F261-632A7E73D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232773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irreducible affine variety,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</m:oMath>
                </a14:m>
                <a:r>
                  <a:rPr lang="en-US" dirty="0"/>
                  <a:t>every irreducible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codimension 1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hypersurface</a:t>
                </a:r>
              </a:p>
              <a:p>
                <a:r>
                  <a:rPr lang="en-US" dirty="0"/>
                  <a:t>For an irreducible affine variety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is every hypersurface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zero locus of a single polynomial?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3B174-FEE7-B146-F261-632A7E73D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2327734"/>
              </a:xfrm>
              <a:blipFill>
                <a:blip r:embed="rId2"/>
                <a:stretch>
                  <a:fillRect l="-1086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EDD0767-799C-A538-5688-68BB1CBD9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53360"/>
                <a:ext cx="10515600" cy="2327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Answer depends on an algebraic property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EDD0767-799C-A538-5688-68BB1CBD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3360"/>
                <a:ext cx="10515600" cy="2327734"/>
              </a:xfrm>
              <a:prstGeom prst="rect">
                <a:avLst/>
              </a:prstGeom>
              <a:blipFill>
                <a:blip r:embed="rId3"/>
                <a:stretch>
                  <a:fillRect l="-1086" t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1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53909-935B-B472-8B71-2845F1FBE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5629"/>
                <a:ext cx="10515600" cy="2151464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Noetherian integral domain, then the following are equivalent:</a:t>
                </a:r>
              </a:p>
              <a:p>
                <a:pPr lvl="1"/>
                <a:r>
                  <a:rPr lang="en-US" dirty="0"/>
                  <a:t>Every prime ideal of codimension 1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principal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unique factorization domain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53909-935B-B472-8B71-2845F1FBE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5629"/>
                <a:ext cx="10515600" cy="2151464"/>
              </a:xfrm>
              <a:blipFill>
                <a:blip r:embed="rId3"/>
                <a:stretch>
                  <a:fillRect l="-1086" t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6523A9-0C81-7119-63A1-8729B4618B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90727"/>
                <a:ext cx="10515600" cy="1437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an irreducible hypersurface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prime ideal of codimension 1.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an irreducible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6523A9-0C81-7119-63A1-8729B461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90727"/>
                <a:ext cx="10515600" cy="1437205"/>
              </a:xfrm>
              <a:prstGeom prst="rect">
                <a:avLst/>
              </a:prstGeom>
              <a:blipFill>
                <a:blip r:embed="rId4"/>
                <a:stretch>
                  <a:fillRect l="-1086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8A688D2-EB62-F013-195A-9C46360B3F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23588"/>
                <a:ext cx="10515600" cy="1437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an affine hypersurface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with ideal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also called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𝑑𝑒𝑔𝑋</m:t>
                    </m:r>
                  </m:oMath>
                </a14:m>
                <a:r>
                  <a:rPr lang="en-US" dirty="0"/>
                  <a:t>.  For degrees 1,2,3,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called linear, quadric, cubic hypersurface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8A688D2-EB62-F013-195A-9C46360B3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3588"/>
                <a:ext cx="10515600" cy="1437205"/>
              </a:xfrm>
              <a:prstGeom prst="rect">
                <a:avLst/>
              </a:prstGeom>
              <a:blipFill>
                <a:blip r:embed="rId5"/>
                <a:stretch>
                  <a:fillRect l="-1086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078A4-9B7B-8F7B-A493-34E95E78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489"/>
            <a:ext cx="7772400" cy="1624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C8E79-044E-C68E-5B12-FF94B5D9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9315"/>
            <a:ext cx="7772400" cy="2720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0D8B9-C779-F228-1B9C-3A6DBB321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25"/>
          <a:stretch/>
        </p:blipFill>
        <p:spPr>
          <a:xfrm>
            <a:off x="838200" y="4404203"/>
            <a:ext cx="8178800" cy="23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20A344-02CB-6259-02E5-61F8673556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Zariski topology on affine variety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20A344-02CB-6259-02E5-61F867355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EA050-A096-771A-4B2C-B3EEDB2D2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Closed sets: affine subvarieties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Subspace topology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affine variety with Zariski topology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EA050-A096-771A-4B2C-B3EEDB2D2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CE2-26D0-2935-37CB-ED10650F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-2736"/>
            <a:ext cx="10515600" cy="1325563"/>
          </a:xfrm>
        </p:spPr>
        <p:txBody>
          <a:bodyPr/>
          <a:lstStyle/>
          <a:p>
            <a:r>
              <a:rPr lang="en-US" dirty="0"/>
              <a:t>(Dis)connected, (</a:t>
            </a:r>
            <a:r>
              <a:rPr lang="en-US" dirty="0" err="1"/>
              <a:t>ir</a:t>
            </a:r>
            <a:r>
              <a:rPr lang="en-US" dirty="0"/>
              <a:t>)reducible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8D251-96AA-F6E7-27D4-73483718F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545" y="1457764"/>
                <a:ext cx="10515600" cy="1232885"/>
              </a:xfrm>
            </p:spPr>
            <p:txBody>
              <a:bodyPr/>
              <a:lstStyle/>
              <a:p>
                <a:r>
                  <a:rPr lang="en-US" dirty="0"/>
                  <a:t>Disconnected: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both closed </a:t>
                </a:r>
              </a:p>
              <a:p>
                <a:r>
                  <a:rPr lang="en-US" dirty="0"/>
                  <a:t>Reducible: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both closed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8D251-96AA-F6E7-27D4-73483718F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545" y="1457764"/>
                <a:ext cx="10515600" cy="1232885"/>
              </a:xfrm>
              <a:blipFill>
                <a:blip r:embed="rId3"/>
                <a:stretch>
                  <a:fillRect l="-965" t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F6427C-C9FD-4696-B26D-F224D7D7B3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5" y="2690649"/>
                <a:ext cx="10515600" cy="956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disconnected affine variety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F6427C-C9FD-4696-B26D-F224D7D7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5" y="2690649"/>
                <a:ext cx="10515600" cy="956442"/>
              </a:xfrm>
              <a:prstGeom prst="rect">
                <a:avLst/>
              </a:prstGeom>
              <a:blipFill>
                <a:blip r:embed="rId4"/>
                <a:stretch>
                  <a:fillRect l="-965" t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F542196-DC84-AF7C-71F8-EE5376131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4" y="3775295"/>
                <a:ext cx="11574518" cy="1624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non empty affine variety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irreducible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integral domain</a:t>
                </a:r>
              </a:p>
              <a:p>
                <a:pPr lvl="1"/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)</a:t>
                </a:r>
              </a:p>
              <a:p>
                <a:pPr lvl="1"/>
                <a:r>
                  <a:rPr lang="en-US" dirty="0"/>
                  <a:t>any affine variety given by linear equations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polynomial ring)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F542196-DC84-AF7C-71F8-EE537613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4" y="3775295"/>
                <a:ext cx="11574518" cy="1624941"/>
              </a:xfrm>
              <a:prstGeom prst="rect">
                <a:avLst/>
              </a:prstGeom>
              <a:blipFill>
                <a:blip r:embed="rId5"/>
                <a:stretch>
                  <a:fillRect l="-877" t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6E2B1B-0614-41C2-37BF-5706E40C1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4" y="5528440"/>
                <a:ext cx="10239704" cy="653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{irreducible affine subvarieties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{prime ideals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6E2B1B-0614-41C2-37BF-5706E40C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4" y="5528440"/>
                <a:ext cx="10239704" cy="653723"/>
              </a:xfrm>
              <a:prstGeom prst="rect">
                <a:avLst/>
              </a:prstGeom>
              <a:blipFill>
                <a:blip r:embed="rId6"/>
                <a:stretch>
                  <a:fillRect l="-991" t="-15385" r="-620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C8E79-044E-C68E-5B12-FF94B5D9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74165"/>
            <a:ext cx="7505700" cy="2626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0D8B9-C779-F228-1B9C-3A6DBB321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25"/>
          <a:stretch/>
        </p:blipFill>
        <p:spPr>
          <a:xfrm>
            <a:off x="863600" y="4201160"/>
            <a:ext cx="8826501" cy="25411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5F16C0-8E77-1DE6-8373-562BBA327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77551"/>
            <a:ext cx="9484910" cy="14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3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57FA-270D-66B6-422D-6FDDB430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Noetherian topological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8B806-5713-2A0A-856A-7A41DF96B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05547"/>
              </a:xfrm>
            </p:spPr>
            <p:txBody>
              <a:bodyPr/>
              <a:lstStyle/>
              <a:p>
                <a:r>
                  <a:rPr lang="en-US" dirty="0"/>
                  <a:t>A topological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called Noetherian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en-US" dirty="0"/>
                  <a:t> an infinite strictly decreasing chain of closed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Eg.</a:t>
                </a:r>
                <a:r>
                  <a:rPr lang="en-US" dirty="0"/>
                  <a:t> Any affine variety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its coordinate 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Noetherian</a:t>
                </a:r>
              </a:p>
              <a:p>
                <a:pPr lvl="1"/>
                <a:r>
                  <a:rPr lang="en-US" dirty="0"/>
                  <a:t>The subspace of a Noetherian space is Noetherian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8B806-5713-2A0A-856A-7A41DF96B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05547"/>
              </a:xfrm>
              <a:blipFill>
                <a:blip r:embed="rId3"/>
                <a:stretch>
                  <a:fillRect l="-1086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482FD2F-35F7-69CD-397E-10380990D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66109"/>
                <a:ext cx="10515600" cy="1905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Any Noetherian topological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written as a finite union of non-empty irreducible closed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unique up to permutation, called the irreducible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482FD2F-35F7-69CD-397E-10380990D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6109"/>
                <a:ext cx="10515600" cy="1905547"/>
              </a:xfrm>
              <a:prstGeom prst="rect">
                <a:avLst/>
              </a:prstGeom>
              <a:blipFill>
                <a:blip r:embed="rId4"/>
                <a:stretch>
                  <a:fillRect l="-1086" t="-5298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9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BBA8FA-A7B0-D984-0580-E8A8E7C9F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decomposition of affine variety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BBA8FA-A7B0-D984-0580-E8A8E7C9F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01DCB-08EF-1F0E-9873-81B0269E2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848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primary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01DCB-08EF-1F0E-9873-81B0269E2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84830"/>
              </a:xfrm>
              <a:blipFill>
                <a:blip r:embed="rId4"/>
                <a:stretch>
                  <a:fillRect l="-1086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0E3B9F-EECC-2497-A1C6-5C733F40BB4E}"/>
              </a:ext>
            </a:extLst>
          </p:cNvPr>
          <p:cNvSpPr txBox="1">
            <a:spLocks/>
          </p:cNvSpPr>
          <p:nvPr/>
        </p:nvSpPr>
        <p:spPr>
          <a:xfrm>
            <a:off x="838200" y="3101975"/>
            <a:ext cx="10515600" cy="76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minimal prime ideals, or maximal varieties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2B9CF29-559C-9C07-5510-3C7826173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74334"/>
                <a:ext cx="10239704" cy="653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{irreducible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{minimal prime ideals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2B9CF29-559C-9C07-5510-3C7826173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74334"/>
                <a:ext cx="10239704" cy="653723"/>
              </a:xfrm>
              <a:prstGeom prst="rect">
                <a:avLst/>
              </a:prstGeom>
              <a:blipFill>
                <a:blip r:embed="rId5"/>
                <a:stretch>
                  <a:fillRect l="-1115" t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2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078A4-9B7B-8F7B-A493-34E95E78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388"/>
            <a:ext cx="9779168" cy="2044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00BE65B-7CA7-402D-97FC-52A26A832B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044" y="3648840"/>
                <a:ext cx="10239704" cy="653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{irreducible affine subvarieties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{prime ideals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00BE65B-7CA7-402D-97FC-52A26A832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4" y="3648840"/>
                <a:ext cx="10239704" cy="653723"/>
              </a:xfrm>
              <a:prstGeom prst="rect">
                <a:avLst/>
              </a:prstGeom>
              <a:blipFill>
                <a:blip r:embed="rId3"/>
                <a:stretch>
                  <a:fillRect l="-1115" t="-15385" r="-620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3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A38F-0720-279D-9690-6AE1B01F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0"/>
            <a:ext cx="10515600" cy="1325563"/>
          </a:xfrm>
        </p:spPr>
        <p:txBody>
          <a:bodyPr/>
          <a:lstStyle/>
          <a:p>
            <a:r>
              <a:rPr lang="en-US" dirty="0"/>
              <a:t>Dimension of a topological space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5A99-47E7-90DE-9877-36B87D8B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840"/>
            <a:ext cx="10515600" cy="1041143"/>
          </a:xfrm>
        </p:spPr>
        <p:txBody>
          <a:bodyPr/>
          <a:lstStyle/>
          <a:p>
            <a:r>
              <a:rPr lang="en-US" dirty="0"/>
              <a:t>Geometrically, number of coordinates needed to describe the space locally around a point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CAEF36-D493-30C5-B626-1365DE62990E}"/>
              </a:ext>
            </a:extLst>
          </p:cNvPr>
          <p:cNvSpPr txBox="1">
            <a:spLocks/>
          </p:cNvSpPr>
          <p:nvPr/>
        </p:nvSpPr>
        <p:spPr>
          <a:xfrm>
            <a:off x="838200" y="2865778"/>
            <a:ext cx="10515600" cy="104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The closed proper subset of an irreducible space should have smaller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1BA99C9-149E-D03A-3350-B6770AF48F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06921"/>
                <a:ext cx="10515600" cy="21973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∪{∞}</m:t>
                    </m:r>
                  </m:oMath>
                </a14:m>
                <a:r>
                  <a:rPr lang="en-US" dirty="0"/>
                  <a:t> is supremum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chain of length n of irreducible closed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non-empty irreducible closed subset of X,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𝑐𝑜𝑑𝑖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supremum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chain of length n of irreducible closed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1BA99C9-149E-D03A-3350-B6770AF4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6921"/>
                <a:ext cx="10515600" cy="2197314"/>
              </a:xfrm>
              <a:prstGeom prst="rect">
                <a:avLst/>
              </a:prstGeom>
              <a:blipFill>
                <a:blip r:embed="rId3"/>
                <a:stretch>
                  <a:fillRect l="-1086" t="-4598" r="-1206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1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F89E-40A5-363A-F24B-F70F1F2B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98" y="321057"/>
            <a:ext cx="10515600" cy="1325563"/>
          </a:xfrm>
        </p:spPr>
        <p:txBody>
          <a:bodyPr/>
          <a:lstStyle/>
          <a:p>
            <a:r>
              <a:rPr lang="en-US" dirty="0"/>
              <a:t>Dimension of an affine variety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B7CE4-2C71-A2ED-A974-9EB26598A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097" y="1781558"/>
                <a:ext cx="10751545" cy="24489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=Krull dimension of coordinate 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ie</a:t>
                </a:r>
                <a:r>
                  <a:rPr lang="en-US" dirty="0"/>
                  <a:t>. The max length of a chain of prime ideals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∅≠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⊊…⊊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, irreducible subvariety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=codimension of the prime ideal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max length of a chain of prime ideals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⊊…⊊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B7CE4-2C71-A2ED-A974-9EB26598A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097" y="1781558"/>
                <a:ext cx="10751545" cy="2448920"/>
              </a:xfrm>
              <a:blipFill>
                <a:blip r:embed="rId3"/>
                <a:stretch>
                  <a:fillRect l="-943" t="-4124" r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78CC0E-2205-46DB-6CC8-D159A863B7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096" y="3999887"/>
                <a:ext cx="10751545" cy="2448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Dimension of an affine variety is finite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non-empty irreducible affine varieties, then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</m:oMath>
                </a14:m>
                <a:r>
                  <a:rPr lang="en-US" dirty="0"/>
                  <a:t>every irreducible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codimension 1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ie</a:t>
                </a:r>
                <a:r>
                  <a:rPr lang="en-US" dirty="0"/>
                  <a:t>. with dimension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78CC0E-2205-46DB-6CC8-D159A863B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6" y="3999887"/>
                <a:ext cx="10751545" cy="2448920"/>
              </a:xfrm>
              <a:prstGeom prst="rect">
                <a:avLst/>
              </a:prstGeom>
              <a:blipFill>
                <a:blip r:embed="rId4"/>
                <a:stretch>
                  <a:fillRect l="-943" t="-5670" r="-708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977</Words>
  <Application>Microsoft Macintosh PowerPoint</Application>
  <PresentationFormat>Widescreen</PresentationFormat>
  <Paragraphs>67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Zariski Topology</vt:lpstr>
      <vt:lpstr>Zariski topology on affine variety X</vt:lpstr>
      <vt:lpstr>(Dis)connected, (ir)reducible</vt:lpstr>
      <vt:lpstr>PowerPoint Presentation</vt:lpstr>
      <vt:lpstr>Noetherian topological space</vt:lpstr>
      <vt:lpstr>Find decomposition of affine variety X⊂A^n</vt:lpstr>
      <vt:lpstr>PowerPoint Presentation</vt:lpstr>
      <vt:lpstr>Dimension of a topological space X</vt:lpstr>
      <vt:lpstr>Dimension of an affine variety X</vt:lpstr>
      <vt:lpstr>Dimension of a decomposed topological space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Gaoyueyang Lyu</dc:creator>
  <cp:lastModifiedBy>Gaoyueyang Lyu</cp:lastModifiedBy>
  <cp:revision>1</cp:revision>
  <dcterms:created xsi:type="dcterms:W3CDTF">2024-06-10T12:02:50Z</dcterms:created>
  <dcterms:modified xsi:type="dcterms:W3CDTF">2024-06-10T20:52:56Z</dcterms:modified>
</cp:coreProperties>
</file>