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659BE-912D-3A4D-975F-F3658AE5FFFA}" v="2876" dt="2024-06-24T20:47:06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6"/>
    <p:restoredTop sz="94648"/>
  </p:normalViewPr>
  <p:slideViewPr>
    <p:cSldViewPr snapToGrid="0">
      <p:cViewPr>
        <p:scale>
          <a:sx n="103" d="100"/>
          <a:sy n="103" d="100"/>
        </p:scale>
        <p:origin x="25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oyueyang Lyu" userId="475d172c-79da-4056-ad45-be03bfb854c2" providerId="ADAL" clId="{711659BE-912D-3A4D-975F-F3658AE5FFFA}"/>
    <pc:docChg chg="undo custSel addSld delSld modSld">
      <pc:chgData name="Gaoyueyang Lyu" userId="475d172c-79da-4056-ad45-be03bfb854c2" providerId="ADAL" clId="{711659BE-912D-3A4D-975F-F3658AE5FFFA}" dt="2024-06-24T21:27:16.411" v="4970" actId="14100"/>
      <pc:docMkLst>
        <pc:docMk/>
      </pc:docMkLst>
      <pc:sldChg chg="modSp mod">
        <pc:chgData name="Gaoyueyang Lyu" userId="475d172c-79da-4056-ad45-be03bfb854c2" providerId="ADAL" clId="{711659BE-912D-3A4D-975F-F3658AE5FFFA}" dt="2024-06-22T22:34:46.515" v="8" actId="20577"/>
        <pc:sldMkLst>
          <pc:docMk/>
          <pc:sldMk cId="3393585103" sldId="256"/>
        </pc:sldMkLst>
        <pc:spChg chg="mod">
          <ac:chgData name="Gaoyueyang Lyu" userId="475d172c-79da-4056-ad45-be03bfb854c2" providerId="ADAL" clId="{711659BE-912D-3A4D-975F-F3658AE5FFFA}" dt="2024-06-22T22:34:46.515" v="8" actId="20577"/>
          <ac:spMkLst>
            <pc:docMk/>
            <pc:sldMk cId="3393585103" sldId="256"/>
            <ac:spMk id="2" creationId="{E59A4F33-2CFE-49FF-1FEF-CD81A6373F18}"/>
          </ac:spMkLst>
        </pc:spChg>
      </pc:sldChg>
      <pc:sldChg chg="addSp delSp modSp new mod modAnim">
        <pc:chgData name="Gaoyueyang Lyu" userId="475d172c-79da-4056-ad45-be03bfb854c2" providerId="ADAL" clId="{711659BE-912D-3A4D-975F-F3658AE5FFFA}" dt="2024-06-23T00:22:06.732" v="4881" actId="20577"/>
        <pc:sldMkLst>
          <pc:docMk/>
          <pc:sldMk cId="471195685" sldId="257"/>
        </pc:sldMkLst>
        <pc:spChg chg="mod">
          <ac:chgData name="Gaoyueyang Lyu" userId="475d172c-79da-4056-ad45-be03bfb854c2" providerId="ADAL" clId="{711659BE-912D-3A4D-975F-F3658AE5FFFA}" dt="2024-06-22T22:35:06.838" v="35" actId="20577"/>
          <ac:spMkLst>
            <pc:docMk/>
            <pc:sldMk cId="471195685" sldId="257"/>
            <ac:spMk id="2" creationId="{06266BEE-2612-E7EB-53E2-CBBB8794E48F}"/>
          </ac:spMkLst>
        </pc:spChg>
        <pc:spChg chg="mod">
          <ac:chgData name="Gaoyueyang Lyu" userId="475d172c-79da-4056-ad45-be03bfb854c2" providerId="ADAL" clId="{711659BE-912D-3A4D-975F-F3658AE5FFFA}" dt="2024-06-23T00:22:06.732" v="4881" actId="20577"/>
          <ac:spMkLst>
            <pc:docMk/>
            <pc:sldMk cId="471195685" sldId="257"/>
            <ac:spMk id="3" creationId="{3C2466BF-07C5-4B99-CC5E-9F1DC7578A84}"/>
          </ac:spMkLst>
        </pc:spChg>
        <pc:spChg chg="add del mod">
          <ac:chgData name="Gaoyueyang Lyu" userId="475d172c-79da-4056-ad45-be03bfb854c2" providerId="ADAL" clId="{711659BE-912D-3A4D-975F-F3658AE5FFFA}" dt="2024-06-22T22:43:32.053" v="273" actId="22"/>
          <ac:spMkLst>
            <pc:docMk/>
            <pc:sldMk cId="471195685" sldId="257"/>
            <ac:spMk id="5" creationId="{668FADD3-F523-1F45-18B5-32B750DBAB4B}"/>
          </ac:spMkLst>
        </pc:spChg>
        <pc:spChg chg="add mod">
          <ac:chgData name="Gaoyueyang Lyu" userId="475d172c-79da-4056-ad45-be03bfb854c2" providerId="ADAL" clId="{711659BE-912D-3A4D-975F-F3658AE5FFFA}" dt="2024-06-22T22:43:44.168" v="278" actId="14100"/>
          <ac:spMkLst>
            <pc:docMk/>
            <pc:sldMk cId="471195685" sldId="257"/>
            <ac:spMk id="7" creationId="{8BDE4B3E-25A9-D0FE-2232-51FD2E4030D3}"/>
          </ac:spMkLst>
        </pc:spChg>
        <pc:spChg chg="add del mod">
          <ac:chgData name="Gaoyueyang Lyu" userId="475d172c-79da-4056-ad45-be03bfb854c2" providerId="ADAL" clId="{711659BE-912D-3A4D-975F-F3658AE5FFFA}" dt="2024-06-22T22:44:55.023" v="308" actId="478"/>
          <ac:spMkLst>
            <pc:docMk/>
            <pc:sldMk cId="471195685" sldId="257"/>
            <ac:spMk id="8" creationId="{4C8CDF63-928B-C57F-EC72-DE7097F47799}"/>
          </ac:spMkLst>
        </pc:spChg>
      </pc:sldChg>
      <pc:sldChg chg="addSp modSp new mod modAnim">
        <pc:chgData name="Gaoyueyang Lyu" userId="475d172c-79da-4056-ad45-be03bfb854c2" providerId="ADAL" clId="{711659BE-912D-3A4D-975F-F3658AE5FFFA}" dt="2024-06-22T23:19:00.902" v="949"/>
        <pc:sldMkLst>
          <pc:docMk/>
          <pc:sldMk cId="809189553" sldId="258"/>
        </pc:sldMkLst>
        <pc:spChg chg="mod">
          <ac:chgData name="Gaoyueyang Lyu" userId="475d172c-79da-4056-ad45-be03bfb854c2" providerId="ADAL" clId="{711659BE-912D-3A4D-975F-F3658AE5FFFA}" dt="2024-06-22T22:45:14.387" v="334" actId="20577"/>
          <ac:spMkLst>
            <pc:docMk/>
            <pc:sldMk cId="809189553" sldId="258"/>
            <ac:spMk id="2" creationId="{1C8871F0-DD3F-241C-EF23-B4B16FCE08F4}"/>
          </ac:spMkLst>
        </pc:spChg>
        <pc:spChg chg="mod">
          <ac:chgData name="Gaoyueyang Lyu" userId="475d172c-79da-4056-ad45-be03bfb854c2" providerId="ADAL" clId="{711659BE-912D-3A4D-975F-F3658AE5FFFA}" dt="2024-06-22T23:15:01.855" v="878" actId="14100"/>
          <ac:spMkLst>
            <pc:docMk/>
            <pc:sldMk cId="809189553" sldId="258"/>
            <ac:spMk id="3" creationId="{5798F2DD-0768-766D-7071-49B9A65A2B7D}"/>
          </ac:spMkLst>
        </pc:spChg>
        <pc:spChg chg="add mod">
          <ac:chgData name="Gaoyueyang Lyu" userId="475d172c-79da-4056-ad45-be03bfb854c2" providerId="ADAL" clId="{711659BE-912D-3A4D-975F-F3658AE5FFFA}" dt="2024-06-22T23:15:46.171" v="943" actId="20577"/>
          <ac:spMkLst>
            <pc:docMk/>
            <pc:sldMk cId="809189553" sldId="258"/>
            <ac:spMk id="5" creationId="{9FDD9BFF-C86E-1906-C6E0-399BCEA0429B}"/>
          </ac:spMkLst>
        </pc:spChg>
        <pc:picChg chg="add mod">
          <ac:chgData name="Gaoyueyang Lyu" userId="475d172c-79da-4056-ad45-be03bfb854c2" providerId="ADAL" clId="{711659BE-912D-3A4D-975F-F3658AE5FFFA}" dt="2024-06-22T23:15:05.076" v="880"/>
          <ac:picMkLst>
            <pc:docMk/>
            <pc:sldMk cId="809189553" sldId="258"/>
            <ac:picMk id="4" creationId="{6A3679FD-4222-F91C-343D-A0802180EE6E}"/>
          </ac:picMkLst>
        </pc:picChg>
      </pc:sldChg>
      <pc:sldChg chg="addSp delSp modSp new mod modAnim">
        <pc:chgData name="Gaoyueyang Lyu" userId="475d172c-79da-4056-ad45-be03bfb854c2" providerId="ADAL" clId="{711659BE-912D-3A4D-975F-F3658AE5FFFA}" dt="2024-06-23T00:21:55.065" v="4874" actId="1036"/>
        <pc:sldMkLst>
          <pc:docMk/>
          <pc:sldMk cId="1652366861" sldId="259"/>
        </pc:sldMkLst>
        <pc:spChg chg="del">
          <ac:chgData name="Gaoyueyang Lyu" userId="475d172c-79da-4056-ad45-be03bfb854c2" providerId="ADAL" clId="{711659BE-912D-3A4D-975F-F3658AE5FFFA}" dt="2024-06-22T23:23:07.699" v="1040" actId="478"/>
          <ac:spMkLst>
            <pc:docMk/>
            <pc:sldMk cId="1652366861" sldId="259"/>
            <ac:spMk id="2" creationId="{86AE4E4D-F9FF-77C5-54DF-CD40E9178CC0}"/>
          </ac:spMkLst>
        </pc:spChg>
        <pc:spChg chg="del">
          <ac:chgData name="Gaoyueyang Lyu" userId="475d172c-79da-4056-ad45-be03bfb854c2" providerId="ADAL" clId="{711659BE-912D-3A4D-975F-F3658AE5FFFA}" dt="2024-06-22T23:22:55.958" v="1036" actId="478"/>
          <ac:spMkLst>
            <pc:docMk/>
            <pc:sldMk cId="1652366861" sldId="259"/>
            <ac:spMk id="3" creationId="{AE5532F5-0B11-C1F0-0D83-EA01AAF5BA1E}"/>
          </ac:spMkLst>
        </pc:spChg>
        <pc:spChg chg="add mod">
          <ac:chgData name="Gaoyueyang Lyu" userId="475d172c-79da-4056-ad45-be03bfb854c2" providerId="ADAL" clId="{711659BE-912D-3A4D-975F-F3658AE5FFFA}" dt="2024-06-23T00:21:55.065" v="4874" actId="1036"/>
          <ac:spMkLst>
            <pc:docMk/>
            <pc:sldMk cId="1652366861" sldId="259"/>
            <ac:spMk id="5" creationId="{DFDEA8BC-79A4-2E58-A9C6-799F927EE8A2}"/>
          </ac:spMkLst>
        </pc:spChg>
        <pc:picChg chg="add mod modCrop">
          <ac:chgData name="Gaoyueyang Lyu" userId="475d172c-79da-4056-ad45-be03bfb854c2" providerId="ADAL" clId="{711659BE-912D-3A4D-975F-F3658AE5FFFA}" dt="2024-06-23T00:21:50.693" v="4871" actId="1076"/>
          <ac:picMkLst>
            <pc:docMk/>
            <pc:sldMk cId="1652366861" sldId="259"/>
            <ac:picMk id="4" creationId="{650C1503-4575-DA80-845E-B6F8B31BCFFE}"/>
          </ac:picMkLst>
        </pc:picChg>
      </pc:sldChg>
      <pc:sldChg chg="modSp new del mod">
        <pc:chgData name="Gaoyueyang Lyu" userId="475d172c-79da-4056-ad45-be03bfb854c2" providerId="ADAL" clId="{711659BE-912D-3A4D-975F-F3658AE5FFFA}" dt="2024-06-22T23:23:25.958" v="1042" actId="2696"/>
        <pc:sldMkLst>
          <pc:docMk/>
          <pc:sldMk cId="3478645081" sldId="260"/>
        </pc:sldMkLst>
        <pc:spChg chg="mod">
          <ac:chgData name="Gaoyueyang Lyu" userId="475d172c-79da-4056-ad45-be03bfb854c2" providerId="ADAL" clId="{711659BE-912D-3A4D-975F-F3658AE5FFFA}" dt="2024-06-22T23:19:27.252" v="959" actId="20577"/>
          <ac:spMkLst>
            <pc:docMk/>
            <pc:sldMk cId="3478645081" sldId="260"/>
            <ac:spMk id="2" creationId="{37DDD8B8-FDF5-E52E-C179-D3297A6E01C2}"/>
          </ac:spMkLst>
        </pc:spChg>
        <pc:spChg chg="mod">
          <ac:chgData name="Gaoyueyang Lyu" userId="475d172c-79da-4056-ad45-be03bfb854c2" providerId="ADAL" clId="{711659BE-912D-3A4D-975F-F3658AE5FFFA}" dt="2024-06-22T23:22:42.862" v="1033" actId="14100"/>
          <ac:spMkLst>
            <pc:docMk/>
            <pc:sldMk cId="3478645081" sldId="260"/>
            <ac:spMk id="3" creationId="{36AEFA20-1527-65D1-294F-1F3745428D80}"/>
          </ac:spMkLst>
        </pc:spChg>
      </pc:sldChg>
      <pc:sldChg chg="addSp modSp new mod modAnim">
        <pc:chgData name="Gaoyueyang Lyu" userId="475d172c-79da-4056-ad45-be03bfb854c2" providerId="ADAL" clId="{711659BE-912D-3A4D-975F-F3658AE5FFFA}" dt="2024-06-24T18:16:41.955" v="4960" actId="14100"/>
        <pc:sldMkLst>
          <pc:docMk/>
          <pc:sldMk cId="1573053951" sldId="261"/>
        </pc:sldMkLst>
        <pc:spChg chg="mod">
          <ac:chgData name="Gaoyueyang Lyu" userId="475d172c-79da-4056-ad45-be03bfb854c2" providerId="ADAL" clId="{711659BE-912D-3A4D-975F-F3658AE5FFFA}" dt="2024-06-22T23:33:12.966" v="1765" actId="1035"/>
          <ac:spMkLst>
            <pc:docMk/>
            <pc:sldMk cId="1573053951" sldId="261"/>
            <ac:spMk id="2" creationId="{EFB0A6ED-93DB-A6C0-16DC-12CE934E084B}"/>
          </ac:spMkLst>
        </pc:spChg>
        <pc:spChg chg="mod">
          <ac:chgData name="Gaoyueyang Lyu" userId="475d172c-79da-4056-ad45-be03bfb854c2" providerId="ADAL" clId="{711659BE-912D-3A4D-975F-F3658AE5FFFA}" dt="2024-06-22T23:33:12.966" v="1765" actId="1035"/>
          <ac:spMkLst>
            <pc:docMk/>
            <pc:sldMk cId="1573053951" sldId="261"/>
            <ac:spMk id="3" creationId="{781A9C99-58F6-647B-E9AA-7840F4D63046}"/>
          </ac:spMkLst>
        </pc:spChg>
        <pc:spChg chg="add mod">
          <ac:chgData name="Gaoyueyang Lyu" userId="475d172c-79da-4056-ad45-be03bfb854c2" providerId="ADAL" clId="{711659BE-912D-3A4D-975F-F3658AE5FFFA}" dt="2024-06-24T18:16:41.955" v="4960" actId="14100"/>
          <ac:spMkLst>
            <pc:docMk/>
            <pc:sldMk cId="1573053951" sldId="261"/>
            <ac:spMk id="4" creationId="{024AC4A0-9793-E048-373F-20ADE9D13B16}"/>
          </ac:spMkLst>
        </pc:spChg>
      </pc:sldChg>
      <pc:sldChg chg="addSp delSp modSp new mod modAnim">
        <pc:chgData name="Gaoyueyang Lyu" userId="475d172c-79da-4056-ad45-be03bfb854c2" providerId="ADAL" clId="{711659BE-912D-3A4D-975F-F3658AE5FFFA}" dt="2024-06-22T23:44:14.978" v="2312"/>
        <pc:sldMkLst>
          <pc:docMk/>
          <pc:sldMk cId="262601763" sldId="262"/>
        </pc:sldMkLst>
        <pc:spChg chg="mod">
          <ac:chgData name="Gaoyueyang Lyu" userId="475d172c-79da-4056-ad45-be03bfb854c2" providerId="ADAL" clId="{711659BE-912D-3A4D-975F-F3658AE5FFFA}" dt="2024-06-22T23:33:38.151" v="1767" actId="20577"/>
          <ac:spMkLst>
            <pc:docMk/>
            <pc:sldMk cId="262601763" sldId="262"/>
            <ac:spMk id="2" creationId="{699ADFEE-CF4C-BBE2-33D4-EA12A9650392}"/>
          </ac:spMkLst>
        </pc:spChg>
        <pc:spChg chg="mod">
          <ac:chgData name="Gaoyueyang Lyu" userId="475d172c-79da-4056-ad45-be03bfb854c2" providerId="ADAL" clId="{711659BE-912D-3A4D-975F-F3658AE5FFFA}" dt="2024-06-22T23:41:01.354" v="2091" actId="14100"/>
          <ac:spMkLst>
            <pc:docMk/>
            <pc:sldMk cId="262601763" sldId="262"/>
            <ac:spMk id="3" creationId="{6E624B6F-B433-B98F-4351-F21BA99CA623}"/>
          </ac:spMkLst>
        </pc:spChg>
        <pc:spChg chg="add mod">
          <ac:chgData name="Gaoyueyang Lyu" userId="475d172c-79da-4056-ad45-be03bfb854c2" providerId="ADAL" clId="{711659BE-912D-3A4D-975F-F3658AE5FFFA}" dt="2024-06-22T23:42:32.847" v="2311" actId="20577"/>
          <ac:spMkLst>
            <pc:docMk/>
            <pc:sldMk cId="262601763" sldId="262"/>
            <ac:spMk id="5" creationId="{960C3014-B782-DB3D-5459-1F87E011D09B}"/>
          </ac:spMkLst>
        </pc:spChg>
        <pc:picChg chg="add del mod">
          <ac:chgData name="Gaoyueyang Lyu" userId="475d172c-79da-4056-ad45-be03bfb854c2" providerId="ADAL" clId="{711659BE-912D-3A4D-975F-F3658AE5FFFA}" dt="2024-06-22T23:40:49.342" v="2073" actId="478"/>
          <ac:picMkLst>
            <pc:docMk/>
            <pc:sldMk cId="262601763" sldId="262"/>
            <ac:picMk id="4" creationId="{3532C16B-95EC-900D-606A-72B26711F6D9}"/>
          </ac:picMkLst>
        </pc:picChg>
      </pc:sldChg>
      <pc:sldChg chg="addSp modSp new mod modAnim modNotesTx">
        <pc:chgData name="Gaoyueyang Lyu" userId="475d172c-79da-4056-ad45-be03bfb854c2" providerId="ADAL" clId="{711659BE-912D-3A4D-975F-F3658AE5FFFA}" dt="2024-06-24T20:47:06.528" v="4967" actId="20577"/>
        <pc:sldMkLst>
          <pc:docMk/>
          <pc:sldMk cId="3629809334" sldId="263"/>
        </pc:sldMkLst>
        <pc:spChg chg="mod">
          <ac:chgData name="Gaoyueyang Lyu" userId="475d172c-79da-4056-ad45-be03bfb854c2" providerId="ADAL" clId="{711659BE-912D-3A4D-975F-F3658AE5FFFA}" dt="2024-06-22T23:44:30.392" v="2372" actId="20577"/>
          <ac:spMkLst>
            <pc:docMk/>
            <pc:sldMk cId="3629809334" sldId="263"/>
            <ac:spMk id="2" creationId="{51C76EB7-72F6-F321-927F-EA6011DE686B}"/>
          </ac:spMkLst>
        </pc:spChg>
        <pc:spChg chg="mod">
          <ac:chgData name="Gaoyueyang Lyu" userId="475d172c-79da-4056-ad45-be03bfb854c2" providerId="ADAL" clId="{711659BE-912D-3A4D-975F-F3658AE5FFFA}" dt="2024-06-24T20:47:06.528" v="4967" actId="20577"/>
          <ac:spMkLst>
            <pc:docMk/>
            <pc:sldMk cId="3629809334" sldId="263"/>
            <ac:spMk id="3" creationId="{DF31734F-85DE-56F4-7AAB-93535BFCA4C8}"/>
          </ac:spMkLst>
        </pc:spChg>
        <pc:spChg chg="add mod">
          <ac:chgData name="Gaoyueyang Lyu" userId="475d172c-79da-4056-ad45-be03bfb854c2" providerId="ADAL" clId="{711659BE-912D-3A4D-975F-F3658AE5FFFA}" dt="2024-06-24T17:48:48.458" v="4907" actId="20577"/>
          <ac:spMkLst>
            <pc:docMk/>
            <pc:sldMk cId="3629809334" sldId="263"/>
            <ac:spMk id="4" creationId="{6E143611-6806-5783-1823-26EEBEAA41BB}"/>
          </ac:spMkLst>
        </pc:spChg>
      </pc:sldChg>
      <pc:sldChg chg="addSp modSp new mod modAnim">
        <pc:chgData name="Gaoyueyang Lyu" userId="475d172c-79da-4056-ad45-be03bfb854c2" providerId="ADAL" clId="{711659BE-912D-3A4D-975F-F3658AE5FFFA}" dt="2024-06-23T00:22:21.813" v="4882"/>
        <pc:sldMkLst>
          <pc:docMk/>
          <pc:sldMk cId="1403555702" sldId="264"/>
        </pc:sldMkLst>
        <pc:spChg chg="mod">
          <ac:chgData name="Gaoyueyang Lyu" userId="475d172c-79da-4056-ad45-be03bfb854c2" providerId="ADAL" clId="{711659BE-912D-3A4D-975F-F3658AE5FFFA}" dt="2024-06-22T23:58:20.608" v="3393" actId="20577"/>
          <ac:spMkLst>
            <pc:docMk/>
            <pc:sldMk cId="1403555702" sldId="264"/>
            <ac:spMk id="2" creationId="{2AA3D9E1-31A4-1D70-D4C5-EA848BDAE99A}"/>
          </ac:spMkLst>
        </pc:spChg>
        <pc:spChg chg="mod">
          <ac:chgData name="Gaoyueyang Lyu" userId="475d172c-79da-4056-ad45-be03bfb854c2" providerId="ADAL" clId="{711659BE-912D-3A4D-975F-F3658AE5FFFA}" dt="2024-06-23T00:21:30.936" v="4869" actId="5793"/>
          <ac:spMkLst>
            <pc:docMk/>
            <pc:sldMk cId="1403555702" sldId="264"/>
            <ac:spMk id="3" creationId="{C820333D-5A2F-CD74-1D1F-A1D3BFD740B9}"/>
          </ac:spMkLst>
        </pc:spChg>
        <pc:spChg chg="add mod">
          <ac:chgData name="Gaoyueyang Lyu" userId="475d172c-79da-4056-ad45-be03bfb854c2" providerId="ADAL" clId="{711659BE-912D-3A4D-975F-F3658AE5FFFA}" dt="2024-06-23T00:05:29.555" v="3980" actId="20577"/>
          <ac:spMkLst>
            <pc:docMk/>
            <pc:sldMk cId="1403555702" sldId="264"/>
            <ac:spMk id="4" creationId="{7BCF3A4E-FA45-8D41-9D83-F12FFEBF6FBF}"/>
          </ac:spMkLst>
        </pc:spChg>
      </pc:sldChg>
      <pc:sldChg chg="addSp delSp modSp new mod delAnim modAnim">
        <pc:chgData name="Gaoyueyang Lyu" userId="475d172c-79da-4056-ad45-be03bfb854c2" providerId="ADAL" clId="{711659BE-912D-3A4D-975F-F3658AE5FFFA}" dt="2024-06-24T21:27:16.411" v="4970" actId="14100"/>
        <pc:sldMkLst>
          <pc:docMk/>
          <pc:sldMk cId="2705828498" sldId="265"/>
        </pc:sldMkLst>
        <pc:spChg chg="mod">
          <ac:chgData name="Gaoyueyang Lyu" userId="475d172c-79da-4056-ad45-be03bfb854c2" providerId="ADAL" clId="{711659BE-912D-3A4D-975F-F3658AE5FFFA}" dt="2024-06-23T00:21:20.244" v="4865" actId="1035"/>
          <ac:spMkLst>
            <pc:docMk/>
            <pc:sldMk cId="2705828498" sldId="265"/>
            <ac:spMk id="2" creationId="{C44C65E6-AD5D-AC3D-EC36-0EE06A8D8D33}"/>
          </ac:spMkLst>
        </pc:spChg>
        <pc:spChg chg="mod">
          <ac:chgData name="Gaoyueyang Lyu" userId="475d172c-79da-4056-ad45-be03bfb854c2" providerId="ADAL" clId="{711659BE-912D-3A4D-975F-F3658AE5FFFA}" dt="2024-06-24T17:50:16.115" v="4953" actId="1035"/>
          <ac:spMkLst>
            <pc:docMk/>
            <pc:sldMk cId="2705828498" sldId="265"/>
            <ac:spMk id="3" creationId="{42E48AF3-B4B9-25AE-5598-7767A1C372E6}"/>
          </ac:spMkLst>
        </pc:spChg>
        <pc:spChg chg="add mod">
          <ac:chgData name="Gaoyueyang Lyu" userId="475d172c-79da-4056-ad45-be03bfb854c2" providerId="ADAL" clId="{711659BE-912D-3A4D-975F-F3658AE5FFFA}" dt="2024-06-24T17:50:16.115" v="4953" actId="1035"/>
          <ac:spMkLst>
            <pc:docMk/>
            <pc:sldMk cId="2705828498" sldId="265"/>
            <ac:spMk id="4" creationId="{4D78B8AA-E234-B223-BDD8-264ADF0DA924}"/>
          </ac:spMkLst>
        </pc:spChg>
        <pc:spChg chg="add mod">
          <ac:chgData name="Gaoyueyang Lyu" userId="475d172c-79da-4056-ad45-be03bfb854c2" providerId="ADAL" clId="{711659BE-912D-3A4D-975F-F3658AE5FFFA}" dt="2024-06-23T00:15:44.779" v="4531"/>
          <ac:spMkLst>
            <pc:docMk/>
            <pc:sldMk cId="2705828498" sldId="265"/>
            <ac:spMk id="5" creationId="{2DD5760A-F82D-8925-B103-2B816144BA70}"/>
          </ac:spMkLst>
        </pc:spChg>
        <pc:spChg chg="add mod">
          <ac:chgData name="Gaoyueyang Lyu" userId="475d172c-79da-4056-ad45-be03bfb854c2" providerId="ADAL" clId="{711659BE-912D-3A4D-975F-F3658AE5FFFA}" dt="2024-06-24T17:50:16.115" v="4953" actId="1035"/>
          <ac:spMkLst>
            <pc:docMk/>
            <pc:sldMk cId="2705828498" sldId="265"/>
            <ac:spMk id="6" creationId="{6CDFA128-9D5E-2967-194F-472B60ABEDAF}"/>
          </ac:spMkLst>
        </pc:spChg>
        <pc:spChg chg="add del mod">
          <ac:chgData name="Gaoyueyang Lyu" userId="475d172c-79da-4056-ad45-be03bfb854c2" providerId="ADAL" clId="{711659BE-912D-3A4D-975F-F3658AE5FFFA}" dt="2024-06-24T17:49:46.391" v="4910" actId="478"/>
          <ac:spMkLst>
            <pc:docMk/>
            <pc:sldMk cId="2705828498" sldId="265"/>
            <ac:spMk id="7" creationId="{7B6B2156-6234-FAE6-97AE-6EE9F23127F8}"/>
          </ac:spMkLst>
        </pc:spChg>
        <pc:spChg chg="add mod">
          <ac:chgData name="Gaoyueyang Lyu" userId="475d172c-79da-4056-ad45-be03bfb854c2" providerId="ADAL" clId="{711659BE-912D-3A4D-975F-F3658AE5FFFA}" dt="2024-06-24T21:27:16.411" v="4970" actId="14100"/>
          <ac:spMkLst>
            <pc:docMk/>
            <pc:sldMk cId="2705828498" sldId="265"/>
            <ac:spMk id="8" creationId="{9FA05BC4-2FB7-2A00-7BE5-18D59D60FD43}"/>
          </ac:spMkLst>
        </pc:spChg>
      </pc:sldChg>
      <pc:sldChg chg="new del">
        <pc:chgData name="Gaoyueyang Lyu" userId="475d172c-79da-4056-ad45-be03bfb854c2" providerId="ADAL" clId="{711659BE-912D-3A4D-975F-F3658AE5FFFA}" dt="2024-06-23T00:22:28.695" v="4883" actId="2696"/>
        <pc:sldMkLst>
          <pc:docMk/>
          <pc:sldMk cId="1999226129" sldId="266"/>
        </pc:sldMkLst>
      </pc:sldChg>
      <pc:sldChg chg="addSp modSp new mod">
        <pc:chgData name="Gaoyueyang Lyu" userId="475d172c-79da-4056-ad45-be03bfb854c2" providerId="ADAL" clId="{711659BE-912D-3A4D-975F-F3658AE5FFFA}" dt="2024-06-23T18:27:23.488" v="4897" actId="1076"/>
        <pc:sldMkLst>
          <pc:docMk/>
          <pc:sldMk cId="3611110181" sldId="266"/>
        </pc:sldMkLst>
        <pc:picChg chg="add mod">
          <ac:chgData name="Gaoyueyang Lyu" userId="475d172c-79da-4056-ad45-be03bfb854c2" providerId="ADAL" clId="{711659BE-912D-3A4D-975F-F3658AE5FFFA}" dt="2024-06-23T18:27:21.714" v="4896" actId="1076"/>
          <ac:picMkLst>
            <pc:docMk/>
            <pc:sldMk cId="3611110181" sldId="266"/>
            <ac:picMk id="4" creationId="{B89D6973-4728-5049-D388-F0FF479162AC}"/>
          </ac:picMkLst>
        </pc:picChg>
        <pc:picChg chg="add mod">
          <ac:chgData name="Gaoyueyang Lyu" userId="475d172c-79da-4056-ad45-be03bfb854c2" providerId="ADAL" clId="{711659BE-912D-3A4D-975F-F3658AE5FFFA}" dt="2024-06-23T18:27:23.488" v="4897" actId="1076"/>
          <ac:picMkLst>
            <pc:docMk/>
            <pc:sldMk cId="3611110181" sldId="266"/>
            <ac:picMk id="5" creationId="{A6BD7580-2D1C-ABF3-3A20-2DD6EF45B2D5}"/>
          </ac:picMkLst>
        </pc:picChg>
      </pc:sldChg>
      <pc:sldChg chg="new del">
        <pc:chgData name="Gaoyueyang Lyu" userId="475d172c-79da-4056-ad45-be03bfb854c2" providerId="ADAL" clId="{711659BE-912D-3A4D-975F-F3658AE5FFFA}" dt="2024-06-23T00:22:30.590" v="4884" actId="2696"/>
        <pc:sldMkLst>
          <pc:docMk/>
          <pc:sldMk cId="1257169112" sldId="267"/>
        </pc:sldMkLst>
      </pc:sldChg>
      <pc:sldChg chg="modSp new del mod">
        <pc:chgData name="Gaoyueyang Lyu" userId="475d172c-79da-4056-ad45-be03bfb854c2" providerId="ADAL" clId="{711659BE-912D-3A4D-975F-F3658AE5FFFA}" dt="2024-06-24T21:26:31.289" v="4969" actId="2696"/>
        <pc:sldMkLst>
          <pc:docMk/>
          <pc:sldMk cId="2095797636" sldId="267"/>
        </pc:sldMkLst>
        <pc:spChg chg="mod">
          <ac:chgData name="Gaoyueyang Lyu" userId="475d172c-79da-4056-ad45-be03bfb854c2" providerId="ADAL" clId="{711659BE-912D-3A4D-975F-F3658AE5FFFA}" dt="2024-06-24T21:08:16.550" v="4968" actId="14100"/>
          <ac:spMkLst>
            <pc:docMk/>
            <pc:sldMk cId="2095797636" sldId="267"/>
            <ac:spMk id="3" creationId="{97F0F297-48DF-88E2-D17C-9EB8ABE65913}"/>
          </ac:spMkLst>
        </pc:spChg>
      </pc:sldChg>
      <pc:sldChg chg="new del">
        <pc:chgData name="Gaoyueyang Lyu" userId="475d172c-79da-4056-ad45-be03bfb854c2" providerId="ADAL" clId="{711659BE-912D-3A4D-975F-F3658AE5FFFA}" dt="2024-06-23T00:22:31.050" v="4885" actId="2696"/>
        <pc:sldMkLst>
          <pc:docMk/>
          <pc:sldMk cId="768168039" sldId="268"/>
        </pc:sldMkLst>
      </pc:sldChg>
      <pc:sldChg chg="new del">
        <pc:chgData name="Gaoyueyang Lyu" userId="475d172c-79da-4056-ad45-be03bfb854c2" providerId="ADAL" clId="{711659BE-912D-3A4D-975F-F3658AE5FFFA}" dt="2024-06-23T00:22:31.910" v="4886" actId="2696"/>
        <pc:sldMkLst>
          <pc:docMk/>
          <pc:sldMk cId="2831624366" sldId="269"/>
        </pc:sldMkLst>
      </pc:sldChg>
      <pc:sldChg chg="modSp new del mod">
        <pc:chgData name="Gaoyueyang Lyu" userId="475d172c-79da-4056-ad45-be03bfb854c2" providerId="ADAL" clId="{711659BE-912D-3A4D-975F-F3658AE5FFFA}" dt="2024-06-22T22:37:34.243" v="75" actId="2696"/>
        <pc:sldMkLst>
          <pc:docMk/>
          <pc:sldMk cId="3059966418" sldId="270"/>
        </pc:sldMkLst>
        <pc:spChg chg="mod">
          <ac:chgData name="Gaoyueyang Lyu" userId="475d172c-79da-4056-ad45-be03bfb854c2" providerId="ADAL" clId="{711659BE-912D-3A4D-975F-F3658AE5FFFA}" dt="2024-06-22T22:35:30.731" v="74" actId="20577"/>
          <ac:spMkLst>
            <pc:docMk/>
            <pc:sldMk cId="3059966418" sldId="270"/>
            <ac:spMk id="2" creationId="{3908EE7D-6E09-28F8-1531-B08F569CBA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F92F8-63C7-E547-B4DC-203CACD6F46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CDD34-EADE-5249-AF4D-616255CF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1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CDD34-EADE-5249-AF4D-616255CF0E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Corollary, iso corresponds to iso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CDD34-EADE-5249-AF4D-616255CF0E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2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CDD34-EADE-5249-AF4D-616255CF0E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5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559B-E094-ECE7-CB2E-5B235E765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C38B3-CE22-63D6-D030-EEB7DDB90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9C11-89B7-EAC1-9641-B56319ED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4B70-627F-1143-8CB7-A688208A29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13193-FA1F-800A-3A03-C6065A10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E8B4-3ECA-D756-7B1C-E548F558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3052-65D0-714F-AA44-F546BBFD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4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3FD4-145D-BB35-FF0E-ECE47DCF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9BC0D-6C14-17A4-1EDE-FD67FFE6F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6DD71-C110-9F01-7B5E-638327AC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4B70-627F-1143-8CB7-A688208A29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2769C-018B-9A23-D9EE-4E730C5E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1B0C-FBC2-64A8-9E0D-4BCF4D75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3052-65D0-714F-AA44-F546BBFD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A1117-40D3-CF97-167C-0B3E5A6D2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A3FA7-B26A-D3F4-CF1A-EBF86802F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82D23-E796-DE00-E70F-2BCEA3AD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4B70-627F-1143-8CB7-A688208A29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ABF65-18F1-820B-2251-6CEE53BB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9DFEC-B27E-0C21-C0E4-49E49B2D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3052-65D0-714F-AA44-F546BBFD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8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4116-4652-D2F9-7723-EDD0A0C3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C48A-DB74-2C2D-21BA-5ADB633F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C670-AD74-C49E-1859-05E20980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4B70-627F-1143-8CB7-A688208A29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14BD8-9A64-CB41-B853-FA3C9AB5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655D-E5E4-F8EF-2B4F-61B79425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3052-65D0-714F-AA44-F546BBFD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0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40BE-DDAD-35AD-6DB9-3F500EEA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CD2FE-1E95-B472-8159-D2C299228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5B6CA-3288-A34A-453E-5231D8BF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4B70-627F-1143-8CB7-A688208A29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98CA-5BCA-8E3A-C2FF-9179071B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1A5A-1E20-A700-121C-117BF66B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3052-65D0-714F-AA44-F546BBFD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6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223B-76E7-3340-6CAF-0C8F9571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1D40-E738-976F-911C-BF4040F96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07D23-DD6F-5BBA-C286-6EB0B4026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33B95-C467-126C-1275-302194F7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4B70-627F-1143-8CB7-A688208A29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FBAC4-85E1-22F1-4CB5-113F62A5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DBE62-FF26-AD4F-1C2B-0F973E31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3052-65D0-714F-AA44-F546BBFD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93EE-1A91-7367-A375-F399AC66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EF83-BD6A-0418-F60E-7DBCCAD90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89303-4E64-2ED6-10E3-AE00E236A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FA49F-2DCC-D67F-C782-A5E3FBB7E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7CA18-31A4-2D00-6B8B-AF8750D2D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A33C6-840F-7C61-5272-9740D00B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4B70-627F-1143-8CB7-A688208A29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C4437-4280-6090-3D83-F383B4F9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D3D63-9C92-D874-3325-CCD5AD75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3052-65D0-714F-AA44-F546BBFD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1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E629-B029-6DD1-EBAD-0207E067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C7338-281C-D56E-B789-7A30AC2E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4B70-627F-1143-8CB7-A688208A29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036F7-E70E-C191-2F19-CD37A380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FC3AD-9065-97CD-96A9-1A4807EE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3052-65D0-714F-AA44-F546BBFD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8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B89A9-7040-173C-A504-7F653C64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4B70-627F-1143-8CB7-A688208A29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19E62-40FC-81DD-89E1-7680EAB9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0149-BA6D-C23A-0BFF-7D18440C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3052-65D0-714F-AA44-F546BBFD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1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D75A-F046-7DEE-F720-F449B0CE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6142-9E73-A3DE-AF97-A7381422E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31D13-E204-9D7B-A180-32EB1074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AE3F2-884B-F998-B416-CFE0D6C8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4B70-627F-1143-8CB7-A688208A29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EAC51-AE7E-AB06-BBE3-A78BB947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F5EB5-9166-6EA5-1986-7EAA389F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3052-65D0-714F-AA44-F546BBFD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3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1136-A1C1-D03D-8BDA-92B718D8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D9E90-1077-AA3A-139C-F84AF6E51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E2586-57FC-BE49-FBD0-3FA8328D2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CC82F-2095-843E-C4EF-446521CD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4B70-627F-1143-8CB7-A688208A29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3AAEC-DDD3-DBB9-2D20-CA4BFB84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A71DD-C873-F2C4-B065-C931CFC3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3052-65D0-714F-AA44-F546BBFD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2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0CE3D-7AC3-8279-535F-B68C8F2C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14A78-923A-4A51-6072-D27E8E7F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3445-AE65-7E2C-E98B-11875C995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394B70-627F-1143-8CB7-A688208A29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BE065-9300-5AD3-F474-B787860C5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6019D-684F-0757-FA53-3C0EA0298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6D3052-65D0-714F-AA44-F546BBFD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4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4F33-2CFE-49FF-1FEF-CD81A6373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Morphisms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13B64-CB2D-249F-A214-1B0938ED8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108E-5AEB-C77F-83DC-CD1136C4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974D-DEF6-61D8-4814-09FD65798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D6973-4728-5049-D388-F0FF47916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67" y="365125"/>
            <a:ext cx="11222266" cy="1764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D7580-2D1C-ABF3-3A20-2DD6EF45B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67" y="2396870"/>
            <a:ext cx="11402932" cy="378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1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6BEE-2612-E7EB-53E2-CBBB8794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466BF-07C5-4B99-CC5E-9F1DC7578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127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Regular functions: open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466BF-07C5-4B99-CC5E-9F1DC7578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12775"/>
              </a:xfrm>
              <a:blipFill>
                <a:blip r:embed="rId2"/>
                <a:stretch>
                  <a:fillRect l="-1086" t="-16327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BDE4B3E-25A9-D0FE-2232-51FD2E4030D3}"/>
              </a:ext>
            </a:extLst>
          </p:cNvPr>
          <p:cNvSpPr txBox="1"/>
          <p:nvPr/>
        </p:nvSpPr>
        <p:spPr>
          <a:xfrm>
            <a:off x="838200" y="2573336"/>
            <a:ext cx="8251371" cy="482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Want morphisms to map to other affine varieties</a:t>
            </a:r>
          </a:p>
        </p:txBody>
      </p:sp>
    </p:spTree>
    <p:extLst>
      <p:ext uri="{BB962C8B-B14F-4D97-AF65-F5344CB8AC3E}">
        <p14:creationId xmlns:p14="http://schemas.microsoft.com/office/powerpoint/2010/main" val="4711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71F0-DD3F-241C-EF23-B4B16FCE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Ringed spaces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8F2DD-0768-766D-7071-49B9A65A2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06743" cy="2746375"/>
              </a:xfrm>
            </p:spPr>
            <p:txBody>
              <a:bodyPr/>
              <a:lstStyle/>
              <a:p>
                <a:r>
                  <a:rPr lang="en-US" dirty="0"/>
                  <a:t>A ringed space is a topological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a sheaf of rings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The given sheaf is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, called the structure sheaf of the ringed space.</a:t>
                </a:r>
              </a:p>
              <a:p>
                <a:r>
                  <a:rPr lang="en-US" dirty="0" err="1"/>
                  <a:t>Eg.</a:t>
                </a:r>
                <a:r>
                  <a:rPr lang="en-US" dirty="0"/>
                  <a:t> Affine variety, with sheaf of regular functions</a:t>
                </a:r>
              </a:p>
              <a:p>
                <a:r>
                  <a:rPr lang="en-US" dirty="0" err="1"/>
                  <a:t>Eg.</a:t>
                </a:r>
                <a:r>
                  <a:rPr lang="en-US" dirty="0"/>
                  <a:t> An open subset of a ringed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with structure sheaf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8F2DD-0768-766D-7071-49B9A65A2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06743" cy="2746375"/>
              </a:xfrm>
              <a:blipFill>
                <a:blip r:embed="rId2"/>
                <a:stretch>
                  <a:fillRect l="-1098" t="-3687" r="-1341" b="-34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DD9BFF-C86E-1906-C6E0-399BCEA0429B}"/>
              </a:ext>
            </a:extLst>
          </p:cNvPr>
          <p:cNvSpPr txBox="1">
            <a:spLocks/>
          </p:cNvSpPr>
          <p:nvPr/>
        </p:nvSpPr>
        <p:spPr>
          <a:xfrm>
            <a:off x="838199" y="4706938"/>
            <a:ext cx="10406743" cy="1565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 for the morphisms: preserve structure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0C1503-4575-DA80-845E-B6F8B31BC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112"/>
          <a:stretch/>
        </p:blipFill>
        <p:spPr>
          <a:xfrm>
            <a:off x="397701" y="1064977"/>
            <a:ext cx="11396597" cy="36800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DEA8BC-79A4-2E58-A9C6-799F927EE8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984969"/>
                <a:ext cx="10515600" cy="10917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Convention: sheaves of rings = sheaves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-valued functions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DEA8BC-79A4-2E58-A9C6-799F927EE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84969"/>
                <a:ext cx="10515600" cy="1091746"/>
              </a:xfrm>
              <a:prstGeom prst="rect">
                <a:avLst/>
              </a:prstGeom>
              <a:blipFill>
                <a:blip r:embed="rId4"/>
                <a:stretch>
                  <a:fillRect l="-1086" t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3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A6ED-93DB-A6C0-16DC-12CE934E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6"/>
            <a:ext cx="10515600" cy="1325563"/>
          </a:xfrm>
        </p:spPr>
        <p:txBody>
          <a:bodyPr/>
          <a:lstStyle/>
          <a:p>
            <a:r>
              <a:rPr lang="en-US" dirty="0"/>
              <a:t>Morphisms of ringed spaces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1A9C99-58F6-647B-E9AA-7840F4D630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9849"/>
                <a:ext cx="9948863" cy="33607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a map of ringed spaces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open, denote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called the pull-back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morphism of ringed spaces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open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an isomorphism if it has a two-sided inverse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1A9C99-58F6-647B-E9AA-7840F4D630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9849"/>
                <a:ext cx="9948863" cy="3360738"/>
              </a:xfrm>
              <a:blipFill>
                <a:blip r:embed="rId2"/>
                <a:stretch>
                  <a:fillRect l="-1148" t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4AC4A0-9793-E048-373F-20ADE9D13B16}"/>
              </a:ext>
            </a:extLst>
          </p:cNvPr>
          <p:cNvSpPr txBox="1">
            <a:spLocks/>
          </p:cNvSpPr>
          <p:nvPr/>
        </p:nvSpPr>
        <p:spPr>
          <a:xfrm>
            <a:off x="838199" y="4700587"/>
            <a:ext cx="9948863" cy="192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Compositions of morphisms are morphisms</a:t>
            </a:r>
          </a:p>
          <a:p>
            <a:pPr lvl="1"/>
            <a:r>
              <a:rPr lang="en-US" dirty="0"/>
              <a:t>Restrictions of morphisms are morphisms</a:t>
            </a:r>
          </a:p>
          <a:p>
            <a:pPr lvl="1"/>
            <a:r>
              <a:rPr lang="en-US" dirty="0"/>
              <a:t>Gluing property</a:t>
            </a:r>
          </a:p>
        </p:txBody>
      </p:sp>
    </p:spTree>
    <p:extLst>
      <p:ext uri="{BB962C8B-B14F-4D97-AF65-F5344CB8AC3E}">
        <p14:creationId xmlns:p14="http://schemas.microsoft.com/office/powerpoint/2010/main" val="157305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DFEE-CF4C-BBE2-33D4-EA12A965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Gluing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24B6F-B433-B98F-4351-F21BA99CA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51831"/>
              </a:xfrm>
            </p:spPr>
            <p:txBody>
              <a:bodyPr/>
              <a:lstStyle/>
              <a:p>
                <a:r>
                  <a:rPr lang="en-US" dirty="0"/>
                  <a:t>For sheaves: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open,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 arbitrary open cover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24B6F-B433-B98F-4351-F21BA99CA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51831"/>
              </a:xfrm>
              <a:blipFill>
                <a:blip r:embed="rId2"/>
                <a:stretch>
                  <a:fillRect l="-1086" t="-21552" r="-1809" b="-6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0C3014-B782-DB3D-5459-1F87E011D0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461195"/>
                <a:ext cx="10515600" cy="14518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For morphisms: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a map of ringed spaces. Assume there is an open 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all restrictions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/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morphisms.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morphism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0C3014-B782-DB3D-5459-1F87E011D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61195"/>
                <a:ext cx="10515600" cy="1451831"/>
              </a:xfrm>
              <a:prstGeom prst="rect">
                <a:avLst/>
              </a:prstGeom>
              <a:blipFill>
                <a:blip r:embed="rId3"/>
                <a:stretch>
                  <a:fillRect l="-1086" t="-6957" b="-5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0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6EB7-72F6-F321-927F-EA6011DE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Morphisms between affine varieties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1734F-85DE-56F4-7AAB-93535BFCA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71760" cy="2289175"/>
              </a:xfrm>
            </p:spPr>
            <p:txBody>
              <a:bodyPr/>
              <a:lstStyle/>
              <a:p>
                <a:r>
                  <a:rPr lang="en-US" dirty="0"/>
                  <a:t>Prop: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an affine variety,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open,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be another affine variety. Then the morphisms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exactly the maps of the form: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Eg.</a:t>
                </a:r>
                <a:r>
                  <a:rPr lang="en-US" dirty="0"/>
                  <a:t> morphisms: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are exactly regular 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1734F-85DE-56F4-7AAB-93535BFCA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71760" cy="2289175"/>
              </a:xfrm>
              <a:blipFill>
                <a:blip r:embed="rId3"/>
                <a:stretch>
                  <a:fillRect l="-1111" t="-4420" b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143611-6806-5783-1823-26EEBEAA41BB}"/>
              </a:ext>
            </a:extLst>
          </p:cNvPr>
          <p:cNvSpPr txBox="1">
            <a:spLocks/>
          </p:cNvSpPr>
          <p:nvPr/>
        </p:nvSpPr>
        <p:spPr>
          <a:xfrm>
            <a:off x="838200" y="4114800"/>
            <a:ext cx="10927080" cy="228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0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AA3D9E1-31A4-1D70-D4C5-EA848BDAE9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Product of affine varieties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AA3D9E1-31A4-1D70-D4C5-EA848BDAE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0333D-5A2F-CD74-1D1F-A1D3BFD740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</p:spPr>
            <p:txBody>
              <a:bodyPr/>
              <a:lstStyle/>
              <a:p>
                <a:r>
                  <a:rPr lang="en-US" dirty="0"/>
                  <a:t>Recall, the topology of the product is not the usual product topology, it is the Zariski topology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Reason? UMP of product…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0333D-5A2F-CD74-1D1F-A1D3BFD740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  <a:blipFill>
                <a:blip r:embed="rId4"/>
                <a:stretch>
                  <a:fillRect l="-1086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BCF3A4E-FA45-8D41-9D83-F12FFEBF6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429000"/>
                <a:ext cx="10515600" cy="3063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Universal property of products: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affine varieties,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the projection morphisms. Then for every affine variety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two morphisms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Giving a morphism from an affine variety to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same as giving a morphism to each of the factors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BCF3A4E-FA45-8D41-9D83-F12FFEBF6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10515600" cy="3063875"/>
              </a:xfrm>
              <a:prstGeom prst="rect">
                <a:avLst/>
              </a:prstGeom>
              <a:blipFill>
                <a:blip r:embed="rId5"/>
                <a:stretch>
                  <a:fillRect l="-1086" t="-330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55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65E6-AD5D-AC3D-EC36-0EE06A8D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5"/>
            <a:ext cx="10515600" cy="1325563"/>
          </a:xfrm>
        </p:spPr>
        <p:txBody>
          <a:bodyPr/>
          <a:lstStyle/>
          <a:p>
            <a:r>
              <a:rPr lang="en-US" dirty="0"/>
              <a:t>Affine varieties again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E48AF3-B4B9-25AE-5598-7767A1C37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11873"/>
                <a:ext cx="10515600" cy="1964710"/>
              </a:xfrm>
            </p:spPr>
            <p:txBody>
              <a:bodyPr/>
              <a:lstStyle/>
              <a:p>
                <a:r>
                  <a:rPr lang="en-US" dirty="0"/>
                  <a:t>Recall, we defined affine varieties using zero locus of polynomials</a:t>
                </a:r>
              </a:p>
              <a:p>
                <a:r>
                  <a:rPr lang="en-US" dirty="0"/>
                  <a:t>Different construction: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a finitely generated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-algebra and assume it’s reduced, i.e. it has no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nonzero</a:t>
                </a:r>
                <a:r>
                  <a:rPr lang="en-US" dirty="0"/>
                  <a:t> nilpotent elements (elements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dirty="0"/>
                  <a:t>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E48AF3-B4B9-25AE-5598-7767A1C37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11873"/>
                <a:ext cx="10515600" cy="1964710"/>
              </a:xfrm>
              <a:blipFill>
                <a:blip r:embed="rId2"/>
                <a:stretch>
                  <a:fillRect l="-1086" t="-580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78B8AA-E234-B223-BDD8-264ADF0DA924}"/>
              </a:ext>
            </a:extLst>
          </p:cNvPr>
          <p:cNvSpPr txBox="1">
            <a:spLocks/>
          </p:cNvSpPr>
          <p:nvPr/>
        </p:nvSpPr>
        <p:spPr>
          <a:xfrm>
            <a:off x="838200" y="5023029"/>
            <a:ext cx="10515600" cy="114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Redefinition: An affine variety is a ringed space that is isomorphic to an affine variety which is the zero locus of polynomials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CDFA128-9D5E-2967-194F-472B60ABED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6171203"/>
                <a:ext cx="10515601" cy="1148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{affine varieties}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dirty="0"/>
                  <a:t>iso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</m:oMath>
                </a14:m>
                <a:r>
                  <a:rPr lang="en-US" dirty="0"/>
                  <a:t>{finitely generated reduced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-algebras}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dirty="0"/>
                  <a:t>iso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CDFA128-9D5E-2967-194F-472B60ABE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6171203"/>
                <a:ext cx="10515601" cy="1148174"/>
              </a:xfrm>
              <a:prstGeom prst="rect">
                <a:avLst/>
              </a:prstGeom>
              <a:blipFill>
                <a:blip r:embed="rId3"/>
                <a:stretch>
                  <a:fillRect l="-964" t="-8696" r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FA05BC4-2FB7-2A00-7BE5-18D59D60F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67118"/>
                <a:ext cx="10851292" cy="14736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Corollary: For any 2 affine varieties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there is a bijection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dirty="0"/>
                  <a:t>morphisms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⟷{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-algebra homomorphisms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FA05BC4-2FB7-2A00-7BE5-18D59D60F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7118"/>
                <a:ext cx="10851292" cy="1473629"/>
              </a:xfrm>
              <a:prstGeom prst="rect">
                <a:avLst/>
              </a:prstGeom>
              <a:blipFill>
                <a:blip r:embed="rId4"/>
                <a:stretch>
                  <a:fillRect l="-1053" t="-6838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82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677</Words>
  <Application>Microsoft Macintosh PowerPoint</Application>
  <PresentationFormat>Widescreen</PresentationFormat>
  <Paragraphs>42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Morphisms</vt:lpstr>
      <vt:lpstr>Motivation</vt:lpstr>
      <vt:lpstr>Ringed spaces</vt:lpstr>
      <vt:lpstr>PowerPoint Presentation</vt:lpstr>
      <vt:lpstr>Morphisms of ringed spaces</vt:lpstr>
      <vt:lpstr>Gluing property</vt:lpstr>
      <vt:lpstr>Morphisms between affine varieties</vt:lpstr>
      <vt:lpstr>Product of affine varieties X×Y</vt:lpstr>
      <vt:lpstr>Affine varieties again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Gaoyueyang Lyu</dc:creator>
  <cp:lastModifiedBy>Gaoyueyang Lyu</cp:lastModifiedBy>
  <cp:revision>1</cp:revision>
  <dcterms:created xsi:type="dcterms:W3CDTF">2024-06-22T22:34:26Z</dcterms:created>
  <dcterms:modified xsi:type="dcterms:W3CDTF">2024-06-24T21:27:27Z</dcterms:modified>
</cp:coreProperties>
</file>