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50" d="100"/>
          <a:sy n="50" d="100"/>
        </p:scale>
        <p:origin x="821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7EAD00-9383-47E6-B609-EDADD58FFE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389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741309-D6B2-4969-B695-9AA7EA1B6C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577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D7116-4719-4E2A-AC7F-736212921B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4515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A829102-0C25-4604-A696-8C65AE05E3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20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14B29-9476-478D-83D2-667CF1AE43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170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FAD549-DF28-432E-9A85-2301AD2C9B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87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09A186-7F56-45E3-B3B0-267248FE16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02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C6B033-1F18-4DCA-B582-8DE787E312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430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4E9D1F-0956-42EA-AD75-0A56A941DA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41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852A7-F26D-467C-83B7-EA3F6A7316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974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9FF043-D606-4057-89E6-337906A67F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802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B6BD9-6933-4A7F-BEC5-1E08365F42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6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6012B4B-B94C-4773-99F1-A305651541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zh-CN" altLang="en-US" b="1">
                <a:ea typeface="方正姚体" pitchFamily="2" charset="-122"/>
              </a:rPr>
              <a:t>天龙八部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人物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/>
              <a:t>萧峰</a:t>
            </a:r>
          </a:p>
          <a:p>
            <a:pPr>
              <a:buFontTx/>
              <a:buNone/>
            </a:pPr>
            <a:r>
              <a:rPr lang="zh-CN" altLang="en-US"/>
              <a:t>段誉</a:t>
            </a:r>
          </a:p>
          <a:p>
            <a:pPr>
              <a:buFontTx/>
              <a:buNone/>
            </a:pPr>
            <a:r>
              <a:rPr lang="zh-CN" altLang="en-US"/>
              <a:t>	</a:t>
            </a:r>
            <a:r>
              <a:rPr lang="zh-CN" altLang="en-US" sz="2800"/>
              <a:t>六脉神剑</a:t>
            </a:r>
          </a:p>
          <a:p>
            <a:pPr>
              <a:buFontTx/>
              <a:buNone/>
            </a:pPr>
            <a:r>
              <a:rPr lang="zh-CN" altLang="en-US" sz="2800"/>
              <a:t>	凌波微步</a:t>
            </a:r>
          </a:p>
          <a:p>
            <a:pPr>
              <a:buFontTx/>
              <a:buNone/>
            </a:pPr>
            <a:r>
              <a:rPr lang="zh-CN" altLang="en-US"/>
              <a:t>虚竹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虚竹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sz="2800"/>
              <a:t>少林寺</a:t>
            </a:r>
          </a:p>
          <a:p>
            <a:r>
              <a:rPr lang="zh-CN" altLang="en-US" sz="2800"/>
              <a:t>逍遥派</a:t>
            </a:r>
          </a:p>
          <a:p>
            <a:r>
              <a:rPr lang="zh-CN" altLang="en-US" sz="2800"/>
              <a:t>灵鹫宫</a:t>
            </a:r>
          </a:p>
        </p:txBody>
      </p:sp>
      <p:graphicFrame>
        <p:nvGraphicFramePr>
          <p:cNvPr id="4100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4873625" y="1981200"/>
          <a:ext cx="335915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剪辑" r:id="rId3" imgW="3212280" imgH="3935520" progId="MS_ClipArt_Gallery.2">
                  <p:embed/>
                </p:oleObj>
              </mc:Choice>
              <mc:Fallback>
                <p:oleObj name="剪辑" r:id="rId3" imgW="3212280" imgH="393552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1981200"/>
                        <a:ext cx="335915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WordArt 2"/>
          <p:cNvSpPr>
            <a:spLocks noChangeArrowheads="1" noChangeShapeType="1" noTextEdit="1"/>
          </p:cNvSpPr>
          <p:nvPr/>
        </p:nvSpPr>
        <p:spPr bwMode="auto">
          <a:xfrm>
            <a:off x="2187575" y="2438400"/>
            <a:ext cx="4762500" cy="19843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7200" b="1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Arial Black"/>
              </a:rPr>
              <a:t>Bye-Bye!!</a:t>
            </a:r>
            <a:endParaRPr lang="zh-CN" altLang="en-US" sz="7200" b="1" kern="10">
              <a:ln w="9525">
                <a:round/>
                <a:headEnd/>
                <a:tailE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29</Words>
  <PresentationFormat>全屏显示(4:3)</PresentationFormat>
  <Paragraphs>12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 Black</vt:lpstr>
      <vt:lpstr>Times New Roman</vt:lpstr>
      <vt:lpstr>默认设计模板</vt:lpstr>
      <vt:lpstr>剪辑</vt:lpstr>
      <vt:lpstr>天龙八部</vt:lpstr>
      <vt:lpstr>人物</vt:lpstr>
      <vt:lpstr>虚竹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2001-06-16T05:41:06Z</dcterms:created>
  <dcterms:modified xsi:type="dcterms:W3CDTF">2020-10-13T15:20:50Z</dcterms:modified>
</cp:coreProperties>
</file>