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imes New Roman"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charset="0"/>
        <a:ea typeface="宋体" pitchFamily="2" charset="-122"/>
        <a:cs typeface="+mn-cs"/>
      </a:defRPr>
    </a:lvl5pPr>
    <a:lvl6pPr marL="2286000" algn="l" defTabSz="914400" rtl="0" eaLnBrk="1" latinLnBrk="0" hangingPunct="1">
      <a:defRPr kumimoji="1" sz="2400" kern="1200">
        <a:solidFill>
          <a:schemeClr val="tx1"/>
        </a:solidFill>
        <a:latin typeface="Times New Roman" charset="0"/>
        <a:ea typeface="宋体" pitchFamily="2" charset="-122"/>
        <a:cs typeface="+mn-cs"/>
      </a:defRPr>
    </a:lvl6pPr>
    <a:lvl7pPr marL="2743200" algn="l" defTabSz="914400" rtl="0" eaLnBrk="1" latinLnBrk="0" hangingPunct="1">
      <a:defRPr kumimoji="1" sz="2400" kern="1200">
        <a:solidFill>
          <a:schemeClr val="tx1"/>
        </a:solidFill>
        <a:latin typeface="Times New Roman" charset="0"/>
        <a:ea typeface="宋体" pitchFamily="2" charset="-122"/>
        <a:cs typeface="+mn-cs"/>
      </a:defRPr>
    </a:lvl7pPr>
    <a:lvl8pPr marL="3200400" algn="l" defTabSz="914400" rtl="0" eaLnBrk="1" latinLnBrk="0" hangingPunct="1">
      <a:defRPr kumimoji="1" sz="2400" kern="1200">
        <a:solidFill>
          <a:schemeClr val="tx1"/>
        </a:solidFill>
        <a:latin typeface="Times New Roman" charset="0"/>
        <a:ea typeface="宋体" pitchFamily="2" charset="-122"/>
        <a:cs typeface="+mn-cs"/>
      </a:defRPr>
    </a:lvl8pPr>
    <a:lvl9pPr marL="3657600" algn="l" defTabSz="914400" rtl="0" eaLnBrk="1" latinLnBrk="0" hangingPunct="1">
      <a:defRPr kumimoji="1" sz="2400" kern="1200">
        <a:solidFill>
          <a:schemeClr val="tx1"/>
        </a:solidFill>
        <a:latin typeface="Times New Roman"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00FF99"/>
    <a:srgbClr val="66CCFF"/>
    <a:srgbClr val="00CC66"/>
    <a:srgbClr val="009999"/>
    <a:srgbClr val="0033CC"/>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099" autoAdjust="0"/>
    <p:restoredTop sz="90929"/>
  </p:normalViewPr>
  <p:slideViewPr>
    <p:cSldViewPr>
      <p:cViewPr varScale="1">
        <p:scale>
          <a:sx n="65" d="100"/>
          <a:sy n="65" d="100"/>
        </p:scale>
        <p:origin x="16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3686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zh-CN" altLang="en-US"/>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zh-CN" altLang="en-US"/>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7FDE3C9-1B1C-45D6-BA5D-C89C6BDBA220}" type="slidenum">
              <a:rPr lang="zh-CN" altLang="en-US"/>
              <a:pPr/>
              <a:t>‹#›</a:t>
            </a:fld>
            <a:endParaRPr lang="zh-CN" altLang="en-US"/>
          </a:p>
        </p:txBody>
      </p:sp>
    </p:spTree>
    <p:extLst>
      <p:ext uri="{BB962C8B-B14F-4D97-AF65-F5344CB8AC3E}">
        <p14:creationId xmlns:p14="http://schemas.microsoft.com/office/powerpoint/2010/main" val="2217097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0" y="0"/>
            <a:ext cx="4572000" cy="6858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55299" name="AutoShape 3"/>
          <p:cNvSpPr>
            <a:spLocks noChangeArrowheads="1"/>
          </p:cNvSpPr>
          <p:nvPr/>
        </p:nvSpPr>
        <p:spPr bwMode="auto">
          <a:xfrm>
            <a:off x="685800" y="990600"/>
            <a:ext cx="5181600" cy="19050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55300" name="Rectangle 4"/>
          <p:cNvSpPr>
            <a:spLocks noGrp="1" noChangeArrowheads="1"/>
          </p:cNvSpPr>
          <p:nvPr>
            <p:ph type="subTitle" idx="1"/>
          </p:nvPr>
        </p:nvSpPr>
        <p:spPr>
          <a:xfrm>
            <a:off x="4673600" y="2927350"/>
            <a:ext cx="3657600" cy="1822450"/>
          </a:xfrm>
        </p:spPr>
        <p:txBody>
          <a:bodyPr anchor="b"/>
          <a:lstStyle>
            <a:lvl1pPr marL="0" indent="0">
              <a:buFont typeface="Wingdings" pitchFamily="2" charset="2"/>
              <a:buNone/>
              <a:defRPr>
                <a:solidFill>
                  <a:schemeClr val="tx2"/>
                </a:solidFill>
              </a:defRPr>
            </a:lvl1pPr>
          </a:lstStyle>
          <a:p>
            <a:pPr lvl="0"/>
            <a:r>
              <a:rPr lang="zh-CN" altLang="en-US" noProof="0"/>
              <a:t>单击此处编辑母版副标题样式</a:t>
            </a:r>
          </a:p>
        </p:txBody>
      </p:sp>
      <p:grpSp>
        <p:nvGrpSpPr>
          <p:cNvPr id="55301" name="Group 5"/>
          <p:cNvGrpSpPr>
            <a:grpSpLocks/>
          </p:cNvGrpSpPr>
          <p:nvPr/>
        </p:nvGrpSpPr>
        <p:grpSpPr bwMode="auto">
          <a:xfrm>
            <a:off x="3632200" y="4889500"/>
            <a:ext cx="4876800" cy="319088"/>
            <a:chOff x="2288" y="3080"/>
            <a:chExt cx="3072" cy="201"/>
          </a:xfrm>
        </p:grpSpPr>
        <p:sp>
          <p:nvSpPr>
            <p:cNvPr id="55302" name="AutoShape 6"/>
            <p:cNvSpPr>
              <a:spLocks noChangeArrowheads="1"/>
            </p:cNvSpPr>
            <p:nvPr/>
          </p:nvSpPr>
          <p:spPr bwMode="auto">
            <a:xfrm flipH="1">
              <a:off x="2288" y="3080"/>
              <a:ext cx="2914" cy="200"/>
            </a:xfrm>
            <a:prstGeom prst="roundRect">
              <a:avLst>
                <a:gd name="adj" fmla="val 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3" name="AutoShape 7"/>
            <p:cNvSpPr>
              <a:spLocks noChangeArrowheads="1"/>
            </p:cNvSpPr>
            <p:nvPr/>
          </p:nvSpPr>
          <p:spPr bwMode="auto">
            <a:xfrm>
              <a:off x="5196" y="3080"/>
              <a:ext cx="164" cy="201"/>
            </a:xfrm>
            <a:prstGeom prst="flowChartDelay">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5304" name="Rectangle 8"/>
          <p:cNvSpPr>
            <a:spLocks noGrp="1" noChangeArrowheads="1"/>
          </p:cNvSpPr>
          <p:nvPr>
            <p:ph type="dt" sz="quarter" idx="2"/>
          </p:nvPr>
        </p:nvSpPr>
        <p:spPr>
          <a:xfrm>
            <a:off x="2667000" y="6553200"/>
            <a:ext cx="1905000" cy="304800"/>
          </a:xfrm>
        </p:spPr>
        <p:txBody>
          <a:bodyPr/>
          <a:lstStyle>
            <a:lvl1pPr>
              <a:defRPr>
                <a:solidFill>
                  <a:schemeClr val="bg1"/>
                </a:solidFill>
              </a:defRPr>
            </a:lvl1pPr>
          </a:lstStyle>
          <a:p>
            <a:endParaRPr lang="zh-CN" altLang="en-US"/>
          </a:p>
        </p:txBody>
      </p:sp>
      <p:sp>
        <p:nvSpPr>
          <p:cNvPr id="55305" name="Rectangle 9"/>
          <p:cNvSpPr>
            <a:spLocks noGrp="1" noChangeArrowheads="1"/>
          </p:cNvSpPr>
          <p:nvPr>
            <p:ph type="ftr" sz="quarter" idx="3"/>
          </p:nvPr>
        </p:nvSpPr>
        <p:spPr>
          <a:xfrm>
            <a:off x="5195888" y="6553200"/>
            <a:ext cx="3279775" cy="304800"/>
          </a:xfrm>
        </p:spPr>
        <p:txBody>
          <a:bodyPr/>
          <a:lstStyle>
            <a:lvl1pPr algn="r">
              <a:defRPr/>
            </a:lvl1pPr>
          </a:lstStyle>
          <a:p>
            <a:endParaRPr lang="zh-CN" altLang="en-US"/>
          </a:p>
        </p:txBody>
      </p:sp>
      <p:sp>
        <p:nvSpPr>
          <p:cNvPr id="55306" name="Rectangle 10"/>
          <p:cNvSpPr>
            <a:spLocks noGrp="1" noChangeArrowheads="1"/>
          </p:cNvSpPr>
          <p:nvPr>
            <p:ph type="sldNum" sz="quarter" idx="4"/>
          </p:nvPr>
        </p:nvSpPr>
        <p:spPr>
          <a:xfrm>
            <a:off x="9525" y="6359525"/>
            <a:ext cx="587375" cy="488950"/>
          </a:xfrm>
        </p:spPr>
        <p:txBody>
          <a:bodyPr anchorCtr="0"/>
          <a:lstStyle>
            <a:lvl1pPr>
              <a:defRPr/>
            </a:lvl1pPr>
          </a:lstStyle>
          <a:p>
            <a:fld id="{98D349D9-8EAA-4752-8865-7B5A0E47ADCF}" type="slidenum">
              <a:rPr lang="zh-CN" altLang="en-US"/>
              <a:pPr/>
              <a:t>‹#›</a:t>
            </a:fld>
            <a:endParaRPr lang="zh-CN" altLang="en-US"/>
          </a:p>
        </p:txBody>
      </p:sp>
      <p:sp>
        <p:nvSpPr>
          <p:cNvPr id="553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pPr lvl="0"/>
            <a:r>
              <a:rPr lang="zh-CN" altLang="en-US" noProof="0"/>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3A5C931-102E-4EDA-927C-349269B6CB05}" type="slidenum">
              <a:rPr lang="zh-CN" altLang="en-US"/>
              <a:pPr/>
              <a:t>‹#›</a:t>
            </a:fld>
            <a:endParaRPr lang="zh-CN" altLang="en-US"/>
          </a:p>
        </p:txBody>
      </p:sp>
    </p:spTree>
    <p:extLst>
      <p:ext uri="{BB962C8B-B14F-4D97-AF65-F5344CB8AC3E}">
        <p14:creationId xmlns:p14="http://schemas.microsoft.com/office/powerpoint/2010/main" val="632746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5150" y="762000"/>
            <a:ext cx="2000250" cy="5334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762000"/>
            <a:ext cx="5848350" cy="5334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CC01B9C-AF35-4FAB-9F53-1950E23AB80C}" type="slidenum">
              <a:rPr lang="zh-CN" altLang="en-US"/>
              <a:pPr/>
              <a:t>‹#›</a:t>
            </a:fld>
            <a:endParaRPr lang="zh-CN" altLang="en-US"/>
          </a:p>
        </p:txBody>
      </p:sp>
    </p:spTree>
    <p:extLst>
      <p:ext uri="{BB962C8B-B14F-4D97-AF65-F5344CB8AC3E}">
        <p14:creationId xmlns:p14="http://schemas.microsoft.com/office/powerpoint/2010/main" val="2011808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FE65ED62-8209-4EE6-8338-7D3B54E9DF36}" type="slidenum">
              <a:rPr lang="zh-CN" altLang="en-US"/>
              <a:pPr/>
              <a:t>‹#›</a:t>
            </a:fld>
            <a:endParaRPr lang="zh-CN" altLang="en-US"/>
          </a:p>
        </p:txBody>
      </p:sp>
    </p:spTree>
    <p:extLst>
      <p:ext uri="{BB962C8B-B14F-4D97-AF65-F5344CB8AC3E}">
        <p14:creationId xmlns:p14="http://schemas.microsoft.com/office/powerpoint/2010/main" val="969289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00B6955-12B1-401B-B176-9E61D5D0A31A}" type="slidenum">
              <a:rPr lang="zh-CN" altLang="en-US"/>
              <a:pPr/>
              <a:t>‹#›</a:t>
            </a:fld>
            <a:endParaRPr lang="zh-CN" altLang="en-US"/>
          </a:p>
        </p:txBody>
      </p:sp>
    </p:spTree>
    <p:extLst>
      <p:ext uri="{BB962C8B-B14F-4D97-AF65-F5344CB8AC3E}">
        <p14:creationId xmlns:p14="http://schemas.microsoft.com/office/powerpoint/2010/main" val="327926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911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794721C3-C508-4E2D-926A-5B4652B0CCC7}" type="slidenum">
              <a:rPr lang="zh-CN" altLang="en-US"/>
              <a:pPr/>
              <a:t>‹#›</a:t>
            </a:fld>
            <a:endParaRPr lang="zh-CN" altLang="en-US"/>
          </a:p>
        </p:txBody>
      </p:sp>
    </p:spTree>
    <p:extLst>
      <p:ext uri="{BB962C8B-B14F-4D97-AF65-F5344CB8AC3E}">
        <p14:creationId xmlns:p14="http://schemas.microsoft.com/office/powerpoint/2010/main" val="3353411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581FD524-2680-40BE-812D-022303F5CEA7}" type="slidenum">
              <a:rPr lang="zh-CN" altLang="en-US"/>
              <a:pPr/>
              <a:t>‹#›</a:t>
            </a:fld>
            <a:endParaRPr lang="zh-CN" altLang="en-US"/>
          </a:p>
        </p:txBody>
      </p:sp>
    </p:spTree>
    <p:extLst>
      <p:ext uri="{BB962C8B-B14F-4D97-AF65-F5344CB8AC3E}">
        <p14:creationId xmlns:p14="http://schemas.microsoft.com/office/powerpoint/2010/main" val="3824752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EA1C0C28-D813-441F-8E04-9882B46FAC55}" type="slidenum">
              <a:rPr lang="zh-CN" altLang="en-US"/>
              <a:pPr/>
              <a:t>‹#›</a:t>
            </a:fld>
            <a:endParaRPr lang="zh-CN" altLang="en-US"/>
          </a:p>
        </p:txBody>
      </p:sp>
    </p:spTree>
    <p:extLst>
      <p:ext uri="{BB962C8B-B14F-4D97-AF65-F5344CB8AC3E}">
        <p14:creationId xmlns:p14="http://schemas.microsoft.com/office/powerpoint/2010/main" val="1765681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9BFAB1C5-0AD3-42E7-A0F5-4D412EE920F7}" type="slidenum">
              <a:rPr lang="zh-CN" altLang="en-US"/>
              <a:pPr/>
              <a:t>‹#›</a:t>
            </a:fld>
            <a:endParaRPr lang="zh-CN" altLang="en-US"/>
          </a:p>
        </p:txBody>
      </p:sp>
    </p:spTree>
    <p:extLst>
      <p:ext uri="{BB962C8B-B14F-4D97-AF65-F5344CB8AC3E}">
        <p14:creationId xmlns:p14="http://schemas.microsoft.com/office/powerpoint/2010/main" val="3910390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64A02F9-8B69-4ABE-8EF2-A7F5FE7F0EBB}" type="slidenum">
              <a:rPr lang="zh-CN" altLang="en-US"/>
              <a:pPr/>
              <a:t>‹#›</a:t>
            </a:fld>
            <a:endParaRPr lang="zh-CN" altLang="en-US"/>
          </a:p>
        </p:txBody>
      </p:sp>
    </p:spTree>
    <p:extLst>
      <p:ext uri="{BB962C8B-B14F-4D97-AF65-F5344CB8AC3E}">
        <p14:creationId xmlns:p14="http://schemas.microsoft.com/office/powerpoint/2010/main" val="731232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295538A0-225F-4D88-971C-97149B1EC2AA}" type="slidenum">
              <a:rPr lang="zh-CN" altLang="en-US"/>
              <a:pPr/>
              <a:t>‹#›</a:t>
            </a:fld>
            <a:endParaRPr lang="zh-CN" altLang="en-US"/>
          </a:p>
        </p:txBody>
      </p:sp>
    </p:spTree>
    <p:extLst>
      <p:ext uri="{BB962C8B-B14F-4D97-AF65-F5344CB8AC3E}">
        <p14:creationId xmlns:p14="http://schemas.microsoft.com/office/powerpoint/2010/main" val="843073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4274" name="Group 2"/>
          <p:cNvGrpSpPr>
            <a:grpSpLocks/>
          </p:cNvGrpSpPr>
          <p:nvPr/>
        </p:nvGrpSpPr>
        <p:grpSpPr bwMode="auto">
          <a:xfrm>
            <a:off x="0" y="0"/>
            <a:ext cx="3200400" cy="6858000"/>
            <a:chOff x="0" y="0"/>
            <a:chExt cx="2016" cy="4320"/>
          </a:xfrm>
        </p:grpSpPr>
        <p:sp>
          <p:nvSpPr>
            <p:cNvPr id="54275" name="Rectangle 3"/>
            <p:cNvSpPr>
              <a:spLocks noChangeArrowheads="1"/>
            </p:cNvSpPr>
            <p:nvPr/>
          </p:nvSpPr>
          <p:spPr bwMode="auto">
            <a:xfrm>
              <a:off x="0" y="0"/>
              <a:ext cx="480" cy="432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76" name="Rectangle 4"/>
            <p:cNvSpPr>
              <a:spLocks noChangeArrowheads="1"/>
            </p:cNvSpPr>
            <p:nvPr/>
          </p:nvSpPr>
          <p:spPr bwMode="auto">
            <a:xfrm>
              <a:off x="432" y="0"/>
              <a:ext cx="1584" cy="67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277" name="AutoShape 5"/>
          <p:cNvSpPr>
            <a:spLocks noChangeArrowheads="1"/>
          </p:cNvSpPr>
          <p:nvPr/>
        </p:nvSpPr>
        <p:spPr bwMode="auto">
          <a:xfrm>
            <a:off x="762000" y="762000"/>
            <a:ext cx="5105400" cy="6096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54278" name="Rectangle 6"/>
          <p:cNvSpPr>
            <a:spLocks noGrp="1" noChangeArrowheads="1"/>
          </p:cNvSpPr>
          <p:nvPr>
            <p:ph type="title"/>
          </p:nvPr>
        </p:nvSpPr>
        <p:spPr bwMode="auto">
          <a:xfrm>
            <a:off x="914400" y="762000"/>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54279" name="Rectangle 7"/>
          <p:cNvSpPr>
            <a:spLocks noGrp="1" noChangeArrowheads="1"/>
          </p:cNvSpPr>
          <p:nvPr>
            <p:ph type="body" idx="1"/>
          </p:nvPr>
        </p:nvSpPr>
        <p:spPr bwMode="auto">
          <a:xfrm>
            <a:off x="914400" y="2362200"/>
            <a:ext cx="80010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4280" name="Rectangle 8"/>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defRPr kumimoji="0" sz="1400">
                <a:latin typeface="+mn-lt"/>
              </a:defRPr>
            </a:lvl1pPr>
          </a:lstStyle>
          <a:p>
            <a:endParaRPr lang="zh-CN" altLang="en-US"/>
          </a:p>
        </p:txBody>
      </p:sp>
      <p:sp>
        <p:nvSpPr>
          <p:cNvPr id="54281" name="Rectangle 9"/>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defRPr kumimoji="0" sz="1400">
                <a:latin typeface="+mn-lt"/>
              </a:defRPr>
            </a:lvl1pPr>
          </a:lstStyle>
          <a:p>
            <a:endParaRPr lang="zh-CN" altLang="en-US"/>
          </a:p>
        </p:txBody>
      </p:sp>
      <p:sp>
        <p:nvSpPr>
          <p:cNvPr id="54282" name="Rectangle 10"/>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defRPr kumimoji="0" sz="2600" b="1">
                <a:solidFill>
                  <a:schemeClr val="bg1"/>
                </a:solidFill>
                <a:latin typeface="+mn-lt"/>
              </a:defRPr>
            </a:lvl1pPr>
          </a:lstStyle>
          <a:p>
            <a:fld id="{AEB2054A-C44F-4A99-B839-F4D7653919F0}" type="slidenum">
              <a:rPr lang="zh-CN" altLang="en-US"/>
              <a:pPr/>
              <a:t>‹#›</a:t>
            </a:fld>
            <a:endParaRPr lang="zh-CN" altLang="en-US"/>
          </a:p>
        </p:txBody>
      </p:sp>
      <p:grpSp>
        <p:nvGrpSpPr>
          <p:cNvPr id="54283" name="Group 11"/>
          <p:cNvGrpSpPr>
            <a:grpSpLocks/>
          </p:cNvGrpSpPr>
          <p:nvPr/>
        </p:nvGrpSpPr>
        <p:grpSpPr bwMode="auto">
          <a:xfrm>
            <a:off x="228600" y="1981200"/>
            <a:ext cx="7391400" cy="319088"/>
            <a:chOff x="144" y="1248"/>
            <a:chExt cx="4656" cy="201"/>
          </a:xfrm>
        </p:grpSpPr>
        <p:sp>
          <p:nvSpPr>
            <p:cNvPr id="54284" name="AutoShape 12"/>
            <p:cNvSpPr>
              <a:spLocks noChangeArrowheads="1"/>
            </p:cNvSpPr>
            <p:nvPr/>
          </p:nvSpPr>
          <p:spPr bwMode="auto">
            <a:xfrm>
              <a:off x="384" y="1248"/>
              <a:ext cx="4416" cy="200"/>
            </a:xfrm>
            <a:prstGeom prst="roundRect">
              <a:avLst>
                <a:gd name="adj" fmla="val 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5" name="AutoShape 13"/>
            <p:cNvSpPr>
              <a:spLocks noChangeArrowheads="1"/>
            </p:cNvSpPr>
            <p:nvPr/>
          </p:nvSpPr>
          <p:spPr bwMode="auto">
            <a:xfrm flipH="1">
              <a:off x="144" y="1248"/>
              <a:ext cx="248" cy="201"/>
            </a:xfrm>
            <a:prstGeom prst="flowChartDelay">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rtl="0" fontAlgn="base">
        <a:lnSpc>
          <a:spcPct val="90000"/>
        </a:lnSpc>
        <a:spcBef>
          <a:spcPct val="0"/>
        </a:spcBef>
        <a:spcAft>
          <a:spcPct val="0"/>
        </a:spcAft>
        <a:defRPr kumimoji="1" sz="3600" b="1">
          <a:solidFill>
            <a:schemeClr val="tx2"/>
          </a:solidFill>
          <a:latin typeface="+mj-lt"/>
          <a:ea typeface="+mj-ea"/>
          <a:cs typeface="+mj-cs"/>
        </a:defRPr>
      </a:lvl1pPr>
      <a:lvl2pPr algn="l" rtl="0" fontAlgn="base">
        <a:lnSpc>
          <a:spcPct val="90000"/>
        </a:lnSpc>
        <a:spcBef>
          <a:spcPct val="0"/>
        </a:spcBef>
        <a:spcAft>
          <a:spcPct val="0"/>
        </a:spcAft>
        <a:defRPr kumimoji="1" sz="3600" b="1">
          <a:solidFill>
            <a:schemeClr val="tx2"/>
          </a:solidFill>
          <a:latin typeface="Arial" charset="0"/>
          <a:ea typeface="宋体" pitchFamily="2" charset="-122"/>
        </a:defRPr>
      </a:lvl2pPr>
      <a:lvl3pPr algn="l" rtl="0" fontAlgn="base">
        <a:lnSpc>
          <a:spcPct val="90000"/>
        </a:lnSpc>
        <a:spcBef>
          <a:spcPct val="0"/>
        </a:spcBef>
        <a:spcAft>
          <a:spcPct val="0"/>
        </a:spcAft>
        <a:defRPr kumimoji="1" sz="3600" b="1">
          <a:solidFill>
            <a:schemeClr val="tx2"/>
          </a:solidFill>
          <a:latin typeface="Arial" charset="0"/>
          <a:ea typeface="宋体" pitchFamily="2" charset="-122"/>
        </a:defRPr>
      </a:lvl3pPr>
      <a:lvl4pPr algn="l" rtl="0" fontAlgn="base">
        <a:lnSpc>
          <a:spcPct val="90000"/>
        </a:lnSpc>
        <a:spcBef>
          <a:spcPct val="0"/>
        </a:spcBef>
        <a:spcAft>
          <a:spcPct val="0"/>
        </a:spcAft>
        <a:defRPr kumimoji="1" sz="3600" b="1">
          <a:solidFill>
            <a:schemeClr val="tx2"/>
          </a:solidFill>
          <a:latin typeface="Arial" charset="0"/>
          <a:ea typeface="宋体" pitchFamily="2" charset="-122"/>
        </a:defRPr>
      </a:lvl4pPr>
      <a:lvl5pPr algn="l" rtl="0" fontAlgn="base">
        <a:lnSpc>
          <a:spcPct val="90000"/>
        </a:lnSpc>
        <a:spcBef>
          <a:spcPct val="0"/>
        </a:spcBef>
        <a:spcAft>
          <a:spcPct val="0"/>
        </a:spcAft>
        <a:defRPr kumimoji="1" sz="3600" b="1">
          <a:solidFill>
            <a:schemeClr val="tx2"/>
          </a:solidFill>
          <a:latin typeface="Arial" charset="0"/>
          <a:ea typeface="宋体" pitchFamily="2" charset="-122"/>
        </a:defRPr>
      </a:lvl5pPr>
      <a:lvl6pPr marL="457200" algn="l" rtl="0" fontAlgn="base">
        <a:lnSpc>
          <a:spcPct val="90000"/>
        </a:lnSpc>
        <a:spcBef>
          <a:spcPct val="0"/>
        </a:spcBef>
        <a:spcAft>
          <a:spcPct val="0"/>
        </a:spcAft>
        <a:defRPr kumimoji="1" sz="3600" b="1">
          <a:solidFill>
            <a:schemeClr val="tx2"/>
          </a:solidFill>
          <a:latin typeface="Arial" charset="0"/>
          <a:ea typeface="宋体" pitchFamily="2" charset="-122"/>
        </a:defRPr>
      </a:lvl6pPr>
      <a:lvl7pPr marL="914400" algn="l" rtl="0" fontAlgn="base">
        <a:lnSpc>
          <a:spcPct val="90000"/>
        </a:lnSpc>
        <a:spcBef>
          <a:spcPct val="0"/>
        </a:spcBef>
        <a:spcAft>
          <a:spcPct val="0"/>
        </a:spcAft>
        <a:defRPr kumimoji="1" sz="3600" b="1">
          <a:solidFill>
            <a:schemeClr val="tx2"/>
          </a:solidFill>
          <a:latin typeface="Arial" charset="0"/>
          <a:ea typeface="宋体" pitchFamily="2" charset="-122"/>
        </a:defRPr>
      </a:lvl7pPr>
      <a:lvl8pPr marL="1371600" algn="l" rtl="0" fontAlgn="base">
        <a:lnSpc>
          <a:spcPct val="90000"/>
        </a:lnSpc>
        <a:spcBef>
          <a:spcPct val="0"/>
        </a:spcBef>
        <a:spcAft>
          <a:spcPct val="0"/>
        </a:spcAft>
        <a:defRPr kumimoji="1" sz="3600" b="1">
          <a:solidFill>
            <a:schemeClr val="tx2"/>
          </a:solidFill>
          <a:latin typeface="Arial" charset="0"/>
          <a:ea typeface="宋体" pitchFamily="2" charset="-122"/>
        </a:defRPr>
      </a:lvl8pPr>
      <a:lvl9pPr marL="1828800" algn="l" rtl="0" fontAlgn="base">
        <a:lnSpc>
          <a:spcPct val="90000"/>
        </a:lnSpc>
        <a:spcBef>
          <a:spcPct val="0"/>
        </a:spcBef>
        <a:spcAft>
          <a:spcPct val="0"/>
        </a:spcAft>
        <a:defRPr kumimoji="1" sz="3600" b="1">
          <a:solidFill>
            <a:schemeClr val="tx2"/>
          </a:solidFill>
          <a:latin typeface="Arial" charset="0"/>
          <a:ea typeface="宋体" pitchFamily="2" charset="-122"/>
        </a:defRPr>
      </a:lvl9pPr>
    </p:titleStyle>
    <p:bodyStyle>
      <a:lvl1pPr marL="342900" indent="-342900" algn="l" rtl="0" fontAlgn="base">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kumimoji="1" sz="2400">
          <a:solidFill>
            <a:schemeClr val="tx1"/>
          </a:solidFill>
          <a:latin typeface="+mn-lt"/>
          <a:ea typeface="+mn-ea"/>
        </a:defRPr>
      </a:lvl2pPr>
      <a:lvl3pPr marL="1143000" indent="-228600" algn="l" rtl="0" fontAlgn="base">
        <a:spcBef>
          <a:spcPct val="20000"/>
        </a:spcBef>
        <a:spcAft>
          <a:spcPct val="0"/>
        </a:spcAft>
        <a:buClr>
          <a:schemeClr val="tx1"/>
        </a:buClr>
        <a:buSzPct val="75000"/>
        <a:buFont typeface="Wingdings" pitchFamily="2" charset="2"/>
        <a:buChar char="l"/>
        <a:defRPr kumimoji="1" sz="2000">
          <a:solidFill>
            <a:schemeClr val="tx1"/>
          </a:solidFill>
          <a:latin typeface="+mn-lt"/>
          <a:ea typeface="+mn-ea"/>
        </a:defRPr>
      </a:lvl3pPr>
      <a:lvl4pPr marL="1600200" indent="-228600" algn="l" rtl="0" fontAlgn="base">
        <a:spcBef>
          <a:spcPct val="20000"/>
        </a:spcBef>
        <a:spcAft>
          <a:spcPct val="0"/>
        </a:spcAft>
        <a:buClr>
          <a:schemeClr val="tx1"/>
        </a:buClr>
        <a:buSzPct val="80000"/>
        <a:buChar char="–"/>
        <a:defRPr kumimoji="1">
          <a:solidFill>
            <a:schemeClr val="tx1"/>
          </a:solidFill>
          <a:latin typeface="+mn-lt"/>
          <a:ea typeface="+mn-ea"/>
        </a:defRPr>
      </a:lvl4pPr>
      <a:lvl5pPr marL="20574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657" name="Rectangle 9"/>
          <p:cNvSpPr>
            <a:spLocks noGrp="1" noChangeArrowheads="1"/>
          </p:cNvSpPr>
          <p:nvPr>
            <p:ph type="ctrTitle"/>
          </p:nvPr>
        </p:nvSpPr>
        <p:spPr/>
        <p:txBody>
          <a:bodyPr/>
          <a:lstStyle/>
          <a:p>
            <a:pPr fontAlgn="ctr"/>
            <a:r>
              <a:rPr lang="zh-CN" altLang="en-US"/>
              <a:t> 成本论</a:t>
            </a:r>
          </a:p>
        </p:txBody>
      </p:sp>
      <p:sp>
        <p:nvSpPr>
          <p:cNvPr id="27658" name="Rectangle 10"/>
          <p:cNvSpPr>
            <a:spLocks noGrp="1" noChangeArrowheads="1"/>
          </p:cNvSpPr>
          <p:nvPr>
            <p:ph type="subTitle" idx="1"/>
          </p:nvPr>
        </p:nvSpPr>
        <p:spPr>
          <a:xfrm>
            <a:off x="3505200" y="2927350"/>
            <a:ext cx="4826000" cy="1822450"/>
          </a:xfrm>
        </p:spPr>
        <p:txBody>
          <a:bodyPr/>
          <a:lstStyle/>
          <a:p>
            <a:endParaRPr lang="zh-CN" altLang="en-US"/>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7657"/>
                                        </p:tgtEl>
                                        <p:attrNameLst>
                                          <p:attrName>style.visibility</p:attrName>
                                        </p:attrNameLst>
                                      </p:cBhvr>
                                      <p:to>
                                        <p:strVal val="visible"/>
                                      </p:to>
                                    </p:set>
                                    <p:animEffect transition="in" filter="randombar(horizontal)">
                                      <p:cBhvr>
                                        <p:cTn id="7" dur="500"/>
                                        <p:tgtEl>
                                          <p:spTgt spid="27657"/>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a:t>第一节  成本的概念</a:t>
            </a:r>
          </a:p>
        </p:txBody>
      </p:sp>
      <p:sp>
        <p:nvSpPr>
          <p:cNvPr id="28676" name="Rectangle 4"/>
          <p:cNvSpPr>
            <a:spLocks noGrp="1" noChangeArrowheads="1"/>
          </p:cNvSpPr>
          <p:nvPr>
            <p:ph type="body" idx="1"/>
          </p:nvPr>
        </p:nvSpPr>
        <p:spPr/>
        <p:txBody>
          <a:bodyPr/>
          <a:lstStyle/>
          <a:p>
            <a:r>
              <a:rPr lang="zh-CN" altLang="en-US" b="1"/>
              <a:t>成本</a:t>
            </a:r>
          </a:p>
          <a:p>
            <a:r>
              <a:rPr lang="zh-CN" altLang="en-US" b="1"/>
              <a:t>机会成本</a:t>
            </a:r>
          </a:p>
          <a:p>
            <a:r>
              <a:rPr lang="zh-CN" altLang="en-US" b="1"/>
              <a:t>显成本</a:t>
            </a:r>
          </a:p>
          <a:p>
            <a:r>
              <a:rPr lang="zh-CN" altLang="en-US" b="1"/>
              <a:t>隐成本</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dissolve">
                                      <p:cBhvr>
                                        <p:cTn id="7" dur="500"/>
                                        <p:tgtEl>
                                          <p:spTgt spid="28674"/>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Rectangle 1026"/>
          <p:cNvSpPr>
            <a:spLocks noGrp="1" noChangeArrowheads="1"/>
          </p:cNvSpPr>
          <p:nvPr>
            <p:ph type="title" idx="4294967295"/>
          </p:nvPr>
        </p:nvSpPr>
        <p:spPr/>
        <p:txBody>
          <a:bodyPr/>
          <a:lstStyle/>
          <a:p>
            <a:r>
              <a:rPr lang="zh-CN" altLang="en-US"/>
              <a:t>机会成本：</a:t>
            </a:r>
          </a:p>
        </p:txBody>
      </p:sp>
      <p:sp>
        <p:nvSpPr>
          <p:cNvPr id="29699" name="Text Box 1027"/>
          <p:cNvSpPr txBox="1">
            <a:spLocks noChangeArrowheads="1"/>
          </p:cNvSpPr>
          <p:nvPr/>
        </p:nvSpPr>
        <p:spPr bwMode="auto">
          <a:xfrm>
            <a:off x="1066800" y="2057400"/>
            <a:ext cx="77724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a:t>        一个社会或一个企业所获得的一定数量的产品收入，是以放弃用同样的经济资源来生产其他产品时所能获得的收入作为代价的。</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iterate type="wd">
                                    <p:tmPct val="100000"/>
                                  </p:iterate>
                                  <p:childTnLst>
                                    <p:set>
                                      <p:cBhvr>
                                        <p:cTn id="6" dur="1" fill="hold">
                                          <p:stCondLst>
                                            <p:cond delay="0"/>
                                          </p:stCondLst>
                                        </p:cTn>
                                        <p:tgtEl>
                                          <p:spTgt spid="29698"/>
                                        </p:tgtEl>
                                        <p:attrNameLst>
                                          <p:attrName>style.visibility</p:attrName>
                                        </p:attrNameLst>
                                      </p:cBhvr>
                                      <p:to>
                                        <p:strVal val="visible"/>
                                      </p:to>
                                    </p:set>
                                    <p:anim calcmode="lin" valueType="num">
                                      <p:cBhvr additive="base">
                                        <p:cTn id="7" dur="300"/>
                                        <p:tgtEl>
                                          <p:spTgt spid="29698"/>
                                        </p:tgtEl>
                                        <p:attrNameLst>
                                          <p:attrName>ppt_y</p:attrName>
                                        </p:attrNameLst>
                                      </p:cBhvr>
                                      <p:tavLst>
                                        <p:tav tm="0">
                                          <p:val>
                                            <p:strVal val="#ppt_y+#ppt_h*1.125000"/>
                                          </p:val>
                                        </p:tav>
                                        <p:tav tm="100000">
                                          <p:val>
                                            <p:strVal val="#ppt_y"/>
                                          </p:val>
                                        </p:tav>
                                      </p:tavLst>
                                    </p:anim>
                                    <p:animEffect transition="in" filter="wipe(up)">
                                      <p:cBhvr>
                                        <p:cTn id="8" dur="300"/>
                                        <p:tgtEl>
                                          <p:spTgt spid="29698"/>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29699"/>
                                        </p:tgtEl>
                                        <p:attrNameLst>
                                          <p:attrName>style.visibility</p:attrName>
                                        </p:attrNameLst>
                                      </p:cBhvr>
                                      <p:to>
                                        <p:strVal val="visible"/>
                                      </p:to>
                                    </p:set>
                                    <p:animEffect transition="in" filter="barn(outHorizontal)">
                                      <p:cBhvr>
                                        <p:cTn id="13" dur="500"/>
                                        <p:tgtEl>
                                          <p:spTgt spid="29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p:bldP spid="2969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r>
              <a:rPr lang="zh-CN" altLang="en-US"/>
              <a:t>显成本和隐成本</a:t>
            </a:r>
          </a:p>
        </p:txBody>
      </p:sp>
      <p:sp>
        <p:nvSpPr>
          <p:cNvPr id="30723" name="Text Box 3"/>
          <p:cNvSpPr txBox="1">
            <a:spLocks noChangeArrowheads="1"/>
          </p:cNvSpPr>
          <p:nvPr/>
        </p:nvSpPr>
        <p:spPr bwMode="auto">
          <a:xfrm>
            <a:off x="1187450" y="2057400"/>
            <a:ext cx="77279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Char char="Ø"/>
            </a:pPr>
            <a:r>
              <a:rPr lang="zh-CN" altLang="en-US" sz="3600">
                <a:solidFill>
                  <a:srgbClr val="66CCFF"/>
                </a:solidFill>
              </a:rPr>
              <a:t> </a:t>
            </a:r>
            <a:r>
              <a:rPr lang="zh-CN" altLang="en-US" sz="3600" b="1">
                <a:solidFill>
                  <a:schemeClr val="folHlink"/>
                </a:solidFill>
              </a:rPr>
              <a:t>显成本</a:t>
            </a:r>
            <a:r>
              <a:rPr lang="zh-CN" altLang="en-US" sz="3600"/>
              <a:t>是指厂商在生产要素市场上购买或租用所需要的生产要素的实际支出。</a:t>
            </a:r>
          </a:p>
        </p:txBody>
      </p:sp>
      <p:sp>
        <p:nvSpPr>
          <p:cNvPr id="30724" name="Text Box 4"/>
          <p:cNvSpPr txBox="1">
            <a:spLocks noChangeArrowheads="1"/>
          </p:cNvSpPr>
          <p:nvPr/>
        </p:nvSpPr>
        <p:spPr bwMode="auto">
          <a:xfrm>
            <a:off x="1219200" y="3810000"/>
            <a:ext cx="76200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Ø"/>
            </a:pPr>
            <a:r>
              <a:rPr lang="zh-CN" altLang="en-US" sz="3600">
                <a:solidFill>
                  <a:srgbClr val="66CCFF"/>
                </a:solidFill>
              </a:rPr>
              <a:t> </a:t>
            </a:r>
            <a:r>
              <a:rPr lang="zh-CN" altLang="en-US" sz="3600" b="1">
                <a:solidFill>
                  <a:schemeClr val="folHlink"/>
                </a:solidFill>
              </a:rPr>
              <a:t>隐成本</a:t>
            </a:r>
            <a:r>
              <a:rPr lang="zh-CN" altLang="en-US" sz="3600"/>
              <a:t>是指厂商本身自己所拥有的且被用于该企业生产过程的那些生产要素的总价格。</a:t>
            </a:r>
          </a:p>
        </p:txBody>
      </p:sp>
    </p:spTree>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box(in)">
                                      <p:cBhvr>
                                        <p:cTn id="7" dur="500"/>
                                        <p:tgtEl>
                                          <p:spTgt spid="30722"/>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0723"/>
                                        </p:tgtEl>
                                        <p:attrNameLst>
                                          <p:attrName>style.visibility</p:attrName>
                                        </p:attrNameLst>
                                      </p:cBhvr>
                                      <p:to>
                                        <p:strVal val="visible"/>
                                      </p:to>
                                    </p:set>
                                    <p:animEffect transition="in" filter="strips(downLeft)">
                                      <p:cBhvr>
                                        <p:cTn id="12" dur="500"/>
                                        <p:tgtEl>
                                          <p:spTgt spid="30723"/>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0724"/>
                                        </p:tgtEl>
                                        <p:attrNameLst>
                                          <p:attrName>style.visibility</p:attrName>
                                        </p:attrNameLst>
                                      </p:cBhvr>
                                      <p:to>
                                        <p:strVal val="visible"/>
                                      </p:to>
                                    </p:set>
                                    <p:animEffect transition="in" filter="strips(downLeft)">
                                      <p:cBhvr>
                                        <p:cTn id="17" dur="500"/>
                                        <p:tgtEl>
                                          <p:spTgt spid="30724"/>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utoUpdateAnimBg="0"/>
      <p:bldP spid="30723" grpId="0" autoUpdateAnimBg="0"/>
      <p:bldP spid="3072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a:t>第二节  短期总产量和总成本</a:t>
            </a:r>
          </a:p>
        </p:txBody>
      </p:sp>
      <p:sp>
        <p:nvSpPr>
          <p:cNvPr id="31747" name="Line 3"/>
          <p:cNvSpPr>
            <a:spLocks noChangeShapeType="1"/>
          </p:cNvSpPr>
          <p:nvPr/>
        </p:nvSpPr>
        <p:spPr bwMode="auto">
          <a:xfrm>
            <a:off x="1524000" y="5029200"/>
            <a:ext cx="3200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48" name="Line 4"/>
          <p:cNvSpPr>
            <a:spLocks noChangeShapeType="1"/>
          </p:cNvSpPr>
          <p:nvPr/>
        </p:nvSpPr>
        <p:spPr bwMode="auto">
          <a:xfrm flipV="1">
            <a:off x="1524000" y="2133600"/>
            <a:ext cx="0" cy="2895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53" name="Freeform 9"/>
          <p:cNvSpPr>
            <a:spLocks/>
          </p:cNvSpPr>
          <p:nvPr/>
        </p:nvSpPr>
        <p:spPr bwMode="auto">
          <a:xfrm>
            <a:off x="1524000" y="2590800"/>
            <a:ext cx="2671763" cy="2425700"/>
          </a:xfrm>
          <a:custGeom>
            <a:avLst/>
            <a:gdLst>
              <a:gd name="T0" fmla="*/ 0 w 1683"/>
              <a:gd name="T1" fmla="*/ 1528 h 1528"/>
              <a:gd name="T2" fmla="*/ 415 w 1683"/>
              <a:gd name="T3" fmla="*/ 1095 h 1528"/>
              <a:gd name="T4" fmla="*/ 841 w 1683"/>
              <a:gd name="T5" fmla="*/ 184 h 1528"/>
              <a:gd name="T6" fmla="*/ 1262 w 1683"/>
              <a:gd name="T7" fmla="*/ 88 h 1528"/>
              <a:gd name="T8" fmla="*/ 1683 w 1683"/>
              <a:gd name="T9" fmla="*/ 712 h 1528"/>
            </a:gdLst>
            <a:ahLst/>
            <a:cxnLst>
              <a:cxn ang="0">
                <a:pos x="T0" y="T1"/>
              </a:cxn>
              <a:cxn ang="0">
                <a:pos x="T2" y="T3"/>
              </a:cxn>
              <a:cxn ang="0">
                <a:pos x="T4" y="T5"/>
              </a:cxn>
              <a:cxn ang="0">
                <a:pos x="T6" y="T7"/>
              </a:cxn>
              <a:cxn ang="0">
                <a:pos x="T8" y="T9"/>
              </a:cxn>
            </a:cxnLst>
            <a:rect l="0" t="0" r="r" b="b"/>
            <a:pathLst>
              <a:path w="1683" h="1528">
                <a:moveTo>
                  <a:pt x="0" y="1528"/>
                </a:moveTo>
                <a:cubicBezTo>
                  <a:pt x="69" y="1456"/>
                  <a:pt x="275" y="1319"/>
                  <a:pt x="415" y="1095"/>
                </a:cubicBezTo>
                <a:cubicBezTo>
                  <a:pt x="555" y="871"/>
                  <a:pt x="700" y="352"/>
                  <a:pt x="841" y="184"/>
                </a:cubicBezTo>
                <a:cubicBezTo>
                  <a:pt x="982" y="16"/>
                  <a:pt x="1122" y="0"/>
                  <a:pt x="1262" y="88"/>
                </a:cubicBezTo>
                <a:cubicBezTo>
                  <a:pt x="1402" y="176"/>
                  <a:pt x="1595" y="582"/>
                  <a:pt x="1683" y="712"/>
                </a:cubicBezTo>
              </a:path>
            </a:pathLst>
          </a:cu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54" name="Text Box 10"/>
          <p:cNvSpPr txBox="1">
            <a:spLocks noChangeArrowheads="1"/>
          </p:cNvSpPr>
          <p:nvPr/>
        </p:nvSpPr>
        <p:spPr bwMode="auto">
          <a:xfrm>
            <a:off x="4724400" y="5105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L</a:t>
            </a:r>
          </a:p>
        </p:txBody>
      </p:sp>
      <p:sp>
        <p:nvSpPr>
          <p:cNvPr id="31755" name="Text Box 11"/>
          <p:cNvSpPr txBox="1">
            <a:spLocks noChangeArrowheads="1"/>
          </p:cNvSpPr>
          <p:nvPr/>
        </p:nvSpPr>
        <p:spPr bwMode="auto">
          <a:xfrm>
            <a:off x="1066800" y="20574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Q</a:t>
            </a:r>
          </a:p>
        </p:txBody>
      </p:sp>
      <p:sp>
        <p:nvSpPr>
          <p:cNvPr id="31763" name="Line 19"/>
          <p:cNvSpPr>
            <a:spLocks noChangeShapeType="1"/>
          </p:cNvSpPr>
          <p:nvPr/>
        </p:nvSpPr>
        <p:spPr bwMode="auto">
          <a:xfrm>
            <a:off x="5638800" y="5029200"/>
            <a:ext cx="3048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65" name="Line 21"/>
          <p:cNvSpPr>
            <a:spLocks noChangeShapeType="1"/>
          </p:cNvSpPr>
          <p:nvPr/>
        </p:nvSpPr>
        <p:spPr bwMode="auto">
          <a:xfrm flipV="1">
            <a:off x="5638800" y="2286000"/>
            <a:ext cx="0" cy="2743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66" name="Text Box 22"/>
          <p:cNvSpPr txBox="1">
            <a:spLocks noChangeArrowheads="1"/>
          </p:cNvSpPr>
          <p:nvPr/>
        </p:nvSpPr>
        <p:spPr bwMode="auto">
          <a:xfrm>
            <a:off x="5181600" y="22098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Q</a:t>
            </a:r>
          </a:p>
        </p:txBody>
      </p:sp>
      <p:sp>
        <p:nvSpPr>
          <p:cNvPr id="31767" name="Text Box 23"/>
          <p:cNvSpPr txBox="1">
            <a:spLocks noChangeArrowheads="1"/>
          </p:cNvSpPr>
          <p:nvPr/>
        </p:nvSpPr>
        <p:spPr bwMode="auto">
          <a:xfrm>
            <a:off x="8686800" y="51054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L</a:t>
            </a:r>
          </a:p>
        </p:txBody>
      </p:sp>
      <p:sp>
        <p:nvSpPr>
          <p:cNvPr id="31772" name="Line 28"/>
          <p:cNvSpPr>
            <a:spLocks noChangeShapeType="1"/>
          </p:cNvSpPr>
          <p:nvPr/>
        </p:nvSpPr>
        <p:spPr bwMode="auto">
          <a:xfrm flipV="1">
            <a:off x="5638800" y="4648200"/>
            <a:ext cx="6858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78" name="Line 34"/>
          <p:cNvSpPr>
            <a:spLocks noChangeShapeType="1"/>
          </p:cNvSpPr>
          <p:nvPr/>
        </p:nvSpPr>
        <p:spPr bwMode="auto">
          <a:xfrm flipV="1">
            <a:off x="6324600" y="4419600"/>
            <a:ext cx="914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79" name="Line 35"/>
          <p:cNvSpPr>
            <a:spLocks noChangeShapeType="1"/>
          </p:cNvSpPr>
          <p:nvPr/>
        </p:nvSpPr>
        <p:spPr bwMode="auto">
          <a:xfrm flipV="1">
            <a:off x="7239000" y="4038600"/>
            <a:ext cx="6858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96" name="Text Box 52"/>
          <p:cNvSpPr txBox="1">
            <a:spLocks noChangeArrowheads="1"/>
          </p:cNvSpPr>
          <p:nvPr/>
        </p:nvSpPr>
        <p:spPr bwMode="auto">
          <a:xfrm>
            <a:off x="7162800" y="2057400"/>
            <a:ext cx="198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STC（Q）</a:t>
            </a:r>
          </a:p>
        </p:txBody>
      </p:sp>
      <p:sp>
        <p:nvSpPr>
          <p:cNvPr id="31797" name="Text Box 53"/>
          <p:cNvSpPr txBox="1">
            <a:spLocks noChangeArrowheads="1"/>
          </p:cNvSpPr>
          <p:nvPr/>
        </p:nvSpPr>
        <p:spPr bwMode="auto">
          <a:xfrm>
            <a:off x="7848600" y="3048000"/>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w.L(Q)</a:t>
            </a:r>
          </a:p>
        </p:txBody>
      </p:sp>
      <p:sp>
        <p:nvSpPr>
          <p:cNvPr id="31798" name="Text Box 54"/>
          <p:cNvSpPr txBox="1">
            <a:spLocks noChangeArrowheads="1"/>
          </p:cNvSpPr>
          <p:nvPr/>
        </p:nvSpPr>
        <p:spPr bwMode="auto">
          <a:xfrm>
            <a:off x="2209800" y="5638800"/>
            <a:ext cx="5562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a:t>STC(Q)= w ×L（Q）+r K</a:t>
            </a:r>
          </a:p>
        </p:txBody>
      </p:sp>
      <p:sp>
        <p:nvSpPr>
          <p:cNvPr id="31799" name="Line 55"/>
          <p:cNvSpPr>
            <a:spLocks noChangeShapeType="1"/>
          </p:cNvSpPr>
          <p:nvPr/>
        </p:nvSpPr>
        <p:spPr bwMode="auto">
          <a:xfrm flipV="1">
            <a:off x="5638800" y="3962400"/>
            <a:ext cx="6858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00" name="Line 56"/>
          <p:cNvSpPr>
            <a:spLocks noChangeShapeType="1"/>
          </p:cNvSpPr>
          <p:nvPr/>
        </p:nvSpPr>
        <p:spPr bwMode="auto">
          <a:xfrm flipV="1">
            <a:off x="6324600" y="3733800"/>
            <a:ext cx="8382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07" name="Line 63"/>
          <p:cNvSpPr>
            <a:spLocks noChangeShapeType="1"/>
          </p:cNvSpPr>
          <p:nvPr/>
        </p:nvSpPr>
        <p:spPr bwMode="auto">
          <a:xfrm flipV="1">
            <a:off x="7162800" y="3352800"/>
            <a:ext cx="6858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12" name="Line 68"/>
          <p:cNvSpPr>
            <a:spLocks noChangeShapeType="1"/>
          </p:cNvSpPr>
          <p:nvPr/>
        </p:nvSpPr>
        <p:spPr bwMode="auto">
          <a:xfrm flipV="1">
            <a:off x="7848600" y="28956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13" name="Line 69"/>
          <p:cNvSpPr>
            <a:spLocks noChangeShapeType="1"/>
          </p:cNvSpPr>
          <p:nvPr/>
        </p:nvSpPr>
        <p:spPr bwMode="auto">
          <a:xfrm flipV="1">
            <a:off x="8305800" y="2514600"/>
            <a:ext cx="1524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14" name="Line 70"/>
          <p:cNvSpPr>
            <a:spLocks noChangeShapeType="1"/>
          </p:cNvSpPr>
          <p:nvPr/>
        </p:nvSpPr>
        <p:spPr bwMode="auto">
          <a:xfrm flipV="1">
            <a:off x="7924800" y="3581400"/>
            <a:ext cx="6096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15" name="Line 71"/>
          <p:cNvSpPr>
            <a:spLocks noChangeShapeType="1"/>
          </p:cNvSpPr>
          <p:nvPr/>
        </p:nvSpPr>
        <p:spPr bwMode="auto">
          <a:xfrm flipV="1">
            <a:off x="8534400" y="3200400"/>
            <a:ext cx="2286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pic>
        <p:nvPicPr>
          <p:cNvPr id="3" name="图片 2">
            <a:extLst>
              <a:ext uri="{FF2B5EF4-FFF2-40B4-BE49-F238E27FC236}">
                <a16:creationId xmlns:a16="http://schemas.microsoft.com/office/drawing/2014/main" id="{C7F1517E-24D0-4C5E-912D-C0785C6276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6600" y="419100"/>
            <a:ext cx="1219200" cy="1219200"/>
          </a:xfrm>
          <a:prstGeom prst="rect">
            <a:avLst/>
          </a:prstGeom>
        </p:spPr>
      </p:pic>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checkerboard(across)">
                                      <p:cBhvr>
                                        <p:cTn id="7" dur="500"/>
                                        <p:tgtEl>
                                          <p:spTgt spid="3174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31747"/>
                                        </p:tgtEl>
                                        <p:attrNameLst>
                                          <p:attrName>style.visibility</p:attrName>
                                        </p:attrNameLst>
                                      </p:cBhvr>
                                      <p:to>
                                        <p:strVal val="visible"/>
                                      </p:to>
                                    </p:set>
                                    <p:anim calcmode="lin" valueType="num">
                                      <p:cBhvr>
                                        <p:cTn id="12" dur="1000" fill="hold"/>
                                        <p:tgtEl>
                                          <p:spTgt spid="31747"/>
                                        </p:tgtEl>
                                        <p:attrNameLst>
                                          <p:attrName>ppt_w</p:attrName>
                                        </p:attrNameLst>
                                      </p:cBhvr>
                                      <p:tavLst>
                                        <p:tav tm="0">
                                          <p:val>
                                            <p:fltVal val="0"/>
                                          </p:val>
                                        </p:tav>
                                        <p:tav tm="100000">
                                          <p:val>
                                            <p:strVal val="#ppt_w"/>
                                          </p:val>
                                        </p:tav>
                                      </p:tavLst>
                                    </p:anim>
                                    <p:anim calcmode="lin" valueType="num">
                                      <p:cBhvr>
                                        <p:cTn id="13" dur="1000" fill="hold"/>
                                        <p:tgtEl>
                                          <p:spTgt spid="31747"/>
                                        </p:tgtEl>
                                        <p:attrNameLst>
                                          <p:attrName>ppt_h</p:attrName>
                                        </p:attrNameLst>
                                      </p:cBhvr>
                                      <p:tavLst>
                                        <p:tav tm="0">
                                          <p:val>
                                            <p:fltVal val="0"/>
                                          </p:val>
                                        </p:tav>
                                        <p:tav tm="100000">
                                          <p:val>
                                            <p:strVal val="#ppt_h"/>
                                          </p:val>
                                        </p:tav>
                                      </p:tavLst>
                                    </p:anim>
                                    <p:anim calcmode="lin" valueType="num">
                                      <p:cBhvr>
                                        <p:cTn id="14" dur="1000" fill="hold"/>
                                        <p:tgtEl>
                                          <p:spTgt spid="3174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31747"/>
                                        </p:tgtEl>
                                        <p:attrNameLst>
                                          <p:attrName>ppt_y</p:attrName>
                                        </p:attrNameLst>
                                      </p:cBhvr>
                                      <p:tavLst>
                                        <p:tav tm="0" fmla="#ppt_y+(sin(-2*pi*(1-$))*-#ppt_x+cos(-2*pi*(1-$))*(1-#ppt_y))*(1-$)">
                                          <p:val>
                                            <p:fltVal val="0"/>
                                          </p:val>
                                        </p:tav>
                                        <p:tav tm="100000">
                                          <p:val>
                                            <p:fltVal val="1"/>
                                          </p:val>
                                        </p:tav>
                                      </p:tavLst>
                                    </p:anim>
                                  </p:childTnLst>
                                </p:cTn>
                              </p:par>
                            </p:childTnLst>
                          </p:cTn>
                        </p:par>
                        <p:par>
                          <p:cTn id="16" fill="hold" nodeType="afterGroup">
                            <p:stCondLst>
                              <p:cond delay="1000"/>
                            </p:stCondLst>
                            <p:childTnLst>
                              <p:par>
                                <p:cTn id="17" presetID="15" presetClass="entr" presetSubtype="0" fill="hold" grpId="0" nodeType="afterEffect">
                                  <p:stCondLst>
                                    <p:cond delay="0"/>
                                  </p:stCondLst>
                                  <p:childTnLst>
                                    <p:set>
                                      <p:cBhvr>
                                        <p:cTn id="18" dur="1" fill="hold">
                                          <p:stCondLst>
                                            <p:cond delay="0"/>
                                          </p:stCondLst>
                                        </p:cTn>
                                        <p:tgtEl>
                                          <p:spTgt spid="31748"/>
                                        </p:tgtEl>
                                        <p:attrNameLst>
                                          <p:attrName>style.visibility</p:attrName>
                                        </p:attrNameLst>
                                      </p:cBhvr>
                                      <p:to>
                                        <p:strVal val="visible"/>
                                      </p:to>
                                    </p:set>
                                    <p:anim calcmode="lin" valueType="num">
                                      <p:cBhvr>
                                        <p:cTn id="19" dur="1000" fill="hold"/>
                                        <p:tgtEl>
                                          <p:spTgt spid="31748"/>
                                        </p:tgtEl>
                                        <p:attrNameLst>
                                          <p:attrName>ppt_w</p:attrName>
                                        </p:attrNameLst>
                                      </p:cBhvr>
                                      <p:tavLst>
                                        <p:tav tm="0">
                                          <p:val>
                                            <p:fltVal val="0"/>
                                          </p:val>
                                        </p:tav>
                                        <p:tav tm="100000">
                                          <p:val>
                                            <p:strVal val="#ppt_w"/>
                                          </p:val>
                                        </p:tav>
                                      </p:tavLst>
                                    </p:anim>
                                    <p:anim calcmode="lin" valueType="num">
                                      <p:cBhvr>
                                        <p:cTn id="20" dur="1000" fill="hold"/>
                                        <p:tgtEl>
                                          <p:spTgt spid="31748"/>
                                        </p:tgtEl>
                                        <p:attrNameLst>
                                          <p:attrName>ppt_h</p:attrName>
                                        </p:attrNameLst>
                                      </p:cBhvr>
                                      <p:tavLst>
                                        <p:tav tm="0">
                                          <p:val>
                                            <p:fltVal val="0"/>
                                          </p:val>
                                        </p:tav>
                                        <p:tav tm="100000">
                                          <p:val>
                                            <p:strVal val="#ppt_h"/>
                                          </p:val>
                                        </p:tav>
                                      </p:tavLst>
                                    </p:anim>
                                    <p:anim calcmode="lin" valueType="num">
                                      <p:cBhvr>
                                        <p:cTn id="21" dur="1000" fill="hold"/>
                                        <p:tgtEl>
                                          <p:spTgt spid="31748"/>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31748"/>
                                        </p:tgtEl>
                                        <p:attrNameLst>
                                          <p:attrName>ppt_y</p:attrName>
                                        </p:attrNameLst>
                                      </p:cBhvr>
                                      <p:tavLst>
                                        <p:tav tm="0" fmla="#ppt_y+(sin(-2*pi*(1-$))*-#ppt_x+cos(-2*pi*(1-$))*(1-#ppt_y))*(1-$)">
                                          <p:val>
                                            <p:fltVal val="0"/>
                                          </p:val>
                                        </p:tav>
                                        <p:tav tm="100000">
                                          <p:val>
                                            <p:fltVal val="1"/>
                                          </p:val>
                                        </p:tav>
                                      </p:tavLst>
                                    </p:anim>
                                  </p:childTnLst>
                                </p:cTn>
                              </p:par>
                            </p:childTnLst>
                          </p:cTn>
                        </p:par>
                        <p:par>
                          <p:cTn id="23" fill="hold" nodeType="afterGroup">
                            <p:stCondLst>
                              <p:cond delay="2000"/>
                            </p:stCondLst>
                            <p:childTnLst>
                              <p:par>
                                <p:cTn id="24" presetID="15" presetClass="entr" presetSubtype="0" fill="hold" grpId="0" nodeType="afterEffect">
                                  <p:stCondLst>
                                    <p:cond delay="0"/>
                                  </p:stCondLst>
                                  <p:childTnLst>
                                    <p:set>
                                      <p:cBhvr>
                                        <p:cTn id="25" dur="1" fill="hold">
                                          <p:stCondLst>
                                            <p:cond delay="0"/>
                                          </p:stCondLst>
                                        </p:cTn>
                                        <p:tgtEl>
                                          <p:spTgt spid="31754"/>
                                        </p:tgtEl>
                                        <p:attrNameLst>
                                          <p:attrName>style.visibility</p:attrName>
                                        </p:attrNameLst>
                                      </p:cBhvr>
                                      <p:to>
                                        <p:strVal val="visible"/>
                                      </p:to>
                                    </p:set>
                                    <p:anim calcmode="lin" valueType="num">
                                      <p:cBhvr>
                                        <p:cTn id="26" dur="1000" fill="hold"/>
                                        <p:tgtEl>
                                          <p:spTgt spid="31754"/>
                                        </p:tgtEl>
                                        <p:attrNameLst>
                                          <p:attrName>ppt_w</p:attrName>
                                        </p:attrNameLst>
                                      </p:cBhvr>
                                      <p:tavLst>
                                        <p:tav tm="0">
                                          <p:val>
                                            <p:fltVal val="0"/>
                                          </p:val>
                                        </p:tav>
                                        <p:tav tm="100000">
                                          <p:val>
                                            <p:strVal val="#ppt_w"/>
                                          </p:val>
                                        </p:tav>
                                      </p:tavLst>
                                    </p:anim>
                                    <p:anim calcmode="lin" valueType="num">
                                      <p:cBhvr>
                                        <p:cTn id="27" dur="1000" fill="hold"/>
                                        <p:tgtEl>
                                          <p:spTgt spid="31754"/>
                                        </p:tgtEl>
                                        <p:attrNameLst>
                                          <p:attrName>ppt_h</p:attrName>
                                        </p:attrNameLst>
                                      </p:cBhvr>
                                      <p:tavLst>
                                        <p:tav tm="0">
                                          <p:val>
                                            <p:fltVal val="0"/>
                                          </p:val>
                                        </p:tav>
                                        <p:tav tm="100000">
                                          <p:val>
                                            <p:strVal val="#ppt_h"/>
                                          </p:val>
                                        </p:tav>
                                      </p:tavLst>
                                    </p:anim>
                                    <p:anim calcmode="lin" valueType="num">
                                      <p:cBhvr>
                                        <p:cTn id="28" dur="1000" fill="hold"/>
                                        <p:tgtEl>
                                          <p:spTgt spid="31754"/>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31754"/>
                                        </p:tgtEl>
                                        <p:attrNameLst>
                                          <p:attrName>ppt_y</p:attrName>
                                        </p:attrNameLst>
                                      </p:cBhvr>
                                      <p:tavLst>
                                        <p:tav tm="0" fmla="#ppt_y+(sin(-2*pi*(1-$))*-#ppt_x+cos(-2*pi*(1-$))*(1-#ppt_y))*(1-$)">
                                          <p:val>
                                            <p:fltVal val="0"/>
                                          </p:val>
                                        </p:tav>
                                        <p:tav tm="100000">
                                          <p:val>
                                            <p:fltVal val="1"/>
                                          </p:val>
                                        </p:tav>
                                      </p:tavLst>
                                    </p:anim>
                                  </p:childTnLst>
                                </p:cTn>
                              </p:par>
                            </p:childTnLst>
                          </p:cTn>
                        </p:par>
                        <p:par>
                          <p:cTn id="30" fill="hold" nodeType="afterGroup">
                            <p:stCondLst>
                              <p:cond delay="3000"/>
                            </p:stCondLst>
                            <p:childTnLst>
                              <p:par>
                                <p:cTn id="31" presetID="15" presetClass="entr" presetSubtype="0" fill="hold" grpId="0" nodeType="afterEffect">
                                  <p:stCondLst>
                                    <p:cond delay="0"/>
                                  </p:stCondLst>
                                  <p:childTnLst>
                                    <p:set>
                                      <p:cBhvr>
                                        <p:cTn id="32" dur="1" fill="hold">
                                          <p:stCondLst>
                                            <p:cond delay="0"/>
                                          </p:stCondLst>
                                        </p:cTn>
                                        <p:tgtEl>
                                          <p:spTgt spid="31755"/>
                                        </p:tgtEl>
                                        <p:attrNameLst>
                                          <p:attrName>style.visibility</p:attrName>
                                        </p:attrNameLst>
                                      </p:cBhvr>
                                      <p:to>
                                        <p:strVal val="visible"/>
                                      </p:to>
                                    </p:set>
                                    <p:anim calcmode="lin" valueType="num">
                                      <p:cBhvr>
                                        <p:cTn id="33" dur="1000" fill="hold"/>
                                        <p:tgtEl>
                                          <p:spTgt spid="31755"/>
                                        </p:tgtEl>
                                        <p:attrNameLst>
                                          <p:attrName>ppt_w</p:attrName>
                                        </p:attrNameLst>
                                      </p:cBhvr>
                                      <p:tavLst>
                                        <p:tav tm="0">
                                          <p:val>
                                            <p:fltVal val="0"/>
                                          </p:val>
                                        </p:tav>
                                        <p:tav tm="100000">
                                          <p:val>
                                            <p:strVal val="#ppt_w"/>
                                          </p:val>
                                        </p:tav>
                                      </p:tavLst>
                                    </p:anim>
                                    <p:anim calcmode="lin" valueType="num">
                                      <p:cBhvr>
                                        <p:cTn id="34" dur="1000" fill="hold"/>
                                        <p:tgtEl>
                                          <p:spTgt spid="31755"/>
                                        </p:tgtEl>
                                        <p:attrNameLst>
                                          <p:attrName>ppt_h</p:attrName>
                                        </p:attrNameLst>
                                      </p:cBhvr>
                                      <p:tavLst>
                                        <p:tav tm="0">
                                          <p:val>
                                            <p:fltVal val="0"/>
                                          </p:val>
                                        </p:tav>
                                        <p:tav tm="100000">
                                          <p:val>
                                            <p:strVal val="#ppt_h"/>
                                          </p:val>
                                        </p:tav>
                                      </p:tavLst>
                                    </p:anim>
                                    <p:anim calcmode="lin" valueType="num">
                                      <p:cBhvr>
                                        <p:cTn id="35" dur="1000" fill="hold"/>
                                        <p:tgtEl>
                                          <p:spTgt spid="31755"/>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3175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5" presetClass="entr" presetSubtype="0" fill="hold" grpId="0" nodeType="clickEffect">
                                  <p:stCondLst>
                                    <p:cond delay="0"/>
                                  </p:stCondLst>
                                  <p:childTnLst>
                                    <p:set>
                                      <p:cBhvr>
                                        <p:cTn id="40" dur="1" fill="hold">
                                          <p:stCondLst>
                                            <p:cond delay="0"/>
                                          </p:stCondLst>
                                        </p:cTn>
                                        <p:tgtEl>
                                          <p:spTgt spid="31753"/>
                                        </p:tgtEl>
                                        <p:attrNameLst>
                                          <p:attrName>style.visibility</p:attrName>
                                        </p:attrNameLst>
                                      </p:cBhvr>
                                      <p:to>
                                        <p:strVal val="visible"/>
                                      </p:to>
                                    </p:set>
                                    <p:anim calcmode="lin" valueType="num">
                                      <p:cBhvr>
                                        <p:cTn id="41" dur="1000" fill="hold"/>
                                        <p:tgtEl>
                                          <p:spTgt spid="31753"/>
                                        </p:tgtEl>
                                        <p:attrNameLst>
                                          <p:attrName>ppt_w</p:attrName>
                                        </p:attrNameLst>
                                      </p:cBhvr>
                                      <p:tavLst>
                                        <p:tav tm="0">
                                          <p:val>
                                            <p:fltVal val="0"/>
                                          </p:val>
                                        </p:tav>
                                        <p:tav tm="100000">
                                          <p:val>
                                            <p:strVal val="#ppt_w"/>
                                          </p:val>
                                        </p:tav>
                                      </p:tavLst>
                                    </p:anim>
                                    <p:anim calcmode="lin" valueType="num">
                                      <p:cBhvr>
                                        <p:cTn id="42" dur="1000" fill="hold"/>
                                        <p:tgtEl>
                                          <p:spTgt spid="31753"/>
                                        </p:tgtEl>
                                        <p:attrNameLst>
                                          <p:attrName>ppt_h</p:attrName>
                                        </p:attrNameLst>
                                      </p:cBhvr>
                                      <p:tavLst>
                                        <p:tav tm="0">
                                          <p:val>
                                            <p:fltVal val="0"/>
                                          </p:val>
                                        </p:tav>
                                        <p:tav tm="100000">
                                          <p:val>
                                            <p:strVal val="#ppt_h"/>
                                          </p:val>
                                        </p:tav>
                                      </p:tavLst>
                                    </p:anim>
                                    <p:anim calcmode="lin" valueType="num">
                                      <p:cBhvr>
                                        <p:cTn id="43" dur="1000" fill="hold"/>
                                        <p:tgtEl>
                                          <p:spTgt spid="31753"/>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3175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5" presetClass="entr" presetSubtype="0" fill="hold" grpId="0" nodeType="clickEffect">
                                  <p:stCondLst>
                                    <p:cond delay="0"/>
                                  </p:stCondLst>
                                  <p:childTnLst>
                                    <p:set>
                                      <p:cBhvr>
                                        <p:cTn id="48" dur="1" fill="hold">
                                          <p:stCondLst>
                                            <p:cond delay="0"/>
                                          </p:stCondLst>
                                        </p:cTn>
                                        <p:tgtEl>
                                          <p:spTgt spid="31763"/>
                                        </p:tgtEl>
                                        <p:attrNameLst>
                                          <p:attrName>style.visibility</p:attrName>
                                        </p:attrNameLst>
                                      </p:cBhvr>
                                      <p:to>
                                        <p:strVal val="visible"/>
                                      </p:to>
                                    </p:set>
                                    <p:anim calcmode="lin" valueType="num">
                                      <p:cBhvr>
                                        <p:cTn id="49" dur="1000" fill="hold"/>
                                        <p:tgtEl>
                                          <p:spTgt spid="31763"/>
                                        </p:tgtEl>
                                        <p:attrNameLst>
                                          <p:attrName>ppt_w</p:attrName>
                                        </p:attrNameLst>
                                      </p:cBhvr>
                                      <p:tavLst>
                                        <p:tav tm="0">
                                          <p:val>
                                            <p:fltVal val="0"/>
                                          </p:val>
                                        </p:tav>
                                        <p:tav tm="100000">
                                          <p:val>
                                            <p:strVal val="#ppt_w"/>
                                          </p:val>
                                        </p:tav>
                                      </p:tavLst>
                                    </p:anim>
                                    <p:anim calcmode="lin" valueType="num">
                                      <p:cBhvr>
                                        <p:cTn id="50" dur="1000" fill="hold"/>
                                        <p:tgtEl>
                                          <p:spTgt spid="31763"/>
                                        </p:tgtEl>
                                        <p:attrNameLst>
                                          <p:attrName>ppt_h</p:attrName>
                                        </p:attrNameLst>
                                      </p:cBhvr>
                                      <p:tavLst>
                                        <p:tav tm="0">
                                          <p:val>
                                            <p:fltVal val="0"/>
                                          </p:val>
                                        </p:tav>
                                        <p:tav tm="100000">
                                          <p:val>
                                            <p:strVal val="#ppt_h"/>
                                          </p:val>
                                        </p:tav>
                                      </p:tavLst>
                                    </p:anim>
                                    <p:anim calcmode="lin" valueType="num">
                                      <p:cBhvr>
                                        <p:cTn id="51" dur="1000" fill="hold"/>
                                        <p:tgtEl>
                                          <p:spTgt spid="31763"/>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31763"/>
                                        </p:tgtEl>
                                        <p:attrNameLst>
                                          <p:attrName>ppt_y</p:attrName>
                                        </p:attrNameLst>
                                      </p:cBhvr>
                                      <p:tavLst>
                                        <p:tav tm="0" fmla="#ppt_y+(sin(-2*pi*(1-$))*-#ppt_x+cos(-2*pi*(1-$))*(1-#ppt_y))*(1-$)">
                                          <p:val>
                                            <p:fltVal val="0"/>
                                          </p:val>
                                        </p:tav>
                                        <p:tav tm="100000">
                                          <p:val>
                                            <p:fltVal val="1"/>
                                          </p:val>
                                        </p:tav>
                                      </p:tavLst>
                                    </p:anim>
                                  </p:childTnLst>
                                </p:cTn>
                              </p:par>
                            </p:childTnLst>
                          </p:cTn>
                        </p:par>
                        <p:par>
                          <p:cTn id="53" fill="hold" nodeType="afterGroup">
                            <p:stCondLst>
                              <p:cond delay="1000"/>
                            </p:stCondLst>
                            <p:childTnLst>
                              <p:par>
                                <p:cTn id="54" presetID="15" presetClass="entr" presetSubtype="0" fill="hold" grpId="0" nodeType="afterEffect">
                                  <p:stCondLst>
                                    <p:cond delay="0"/>
                                  </p:stCondLst>
                                  <p:childTnLst>
                                    <p:set>
                                      <p:cBhvr>
                                        <p:cTn id="55" dur="1" fill="hold">
                                          <p:stCondLst>
                                            <p:cond delay="0"/>
                                          </p:stCondLst>
                                        </p:cTn>
                                        <p:tgtEl>
                                          <p:spTgt spid="31765"/>
                                        </p:tgtEl>
                                        <p:attrNameLst>
                                          <p:attrName>style.visibility</p:attrName>
                                        </p:attrNameLst>
                                      </p:cBhvr>
                                      <p:to>
                                        <p:strVal val="visible"/>
                                      </p:to>
                                    </p:set>
                                    <p:anim calcmode="lin" valueType="num">
                                      <p:cBhvr>
                                        <p:cTn id="56" dur="1000" fill="hold"/>
                                        <p:tgtEl>
                                          <p:spTgt spid="31765"/>
                                        </p:tgtEl>
                                        <p:attrNameLst>
                                          <p:attrName>ppt_w</p:attrName>
                                        </p:attrNameLst>
                                      </p:cBhvr>
                                      <p:tavLst>
                                        <p:tav tm="0">
                                          <p:val>
                                            <p:fltVal val="0"/>
                                          </p:val>
                                        </p:tav>
                                        <p:tav tm="100000">
                                          <p:val>
                                            <p:strVal val="#ppt_w"/>
                                          </p:val>
                                        </p:tav>
                                      </p:tavLst>
                                    </p:anim>
                                    <p:anim calcmode="lin" valueType="num">
                                      <p:cBhvr>
                                        <p:cTn id="57" dur="1000" fill="hold"/>
                                        <p:tgtEl>
                                          <p:spTgt spid="31765"/>
                                        </p:tgtEl>
                                        <p:attrNameLst>
                                          <p:attrName>ppt_h</p:attrName>
                                        </p:attrNameLst>
                                      </p:cBhvr>
                                      <p:tavLst>
                                        <p:tav tm="0">
                                          <p:val>
                                            <p:fltVal val="0"/>
                                          </p:val>
                                        </p:tav>
                                        <p:tav tm="100000">
                                          <p:val>
                                            <p:strVal val="#ppt_h"/>
                                          </p:val>
                                        </p:tav>
                                      </p:tavLst>
                                    </p:anim>
                                    <p:anim calcmode="lin" valueType="num">
                                      <p:cBhvr>
                                        <p:cTn id="58" dur="1000" fill="hold"/>
                                        <p:tgtEl>
                                          <p:spTgt spid="31765"/>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31765"/>
                                        </p:tgtEl>
                                        <p:attrNameLst>
                                          <p:attrName>ppt_y</p:attrName>
                                        </p:attrNameLst>
                                      </p:cBhvr>
                                      <p:tavLst>
                                        <p:tav tm="0" fmla="#ppt_y+(sin(-2*pi*(1-$))*-#ppt_x+cos(-2*pi*(1-$))*(1-#ppt_y))*(1-$)">
                                          <p:val>
                                            <p:fltVal val="0"/>
                                          </p:val>
                                        </p:tav>
                                        <p:tav tm="100000">
                                          <p:val>
                                            <p:fltVal val="1"/>
                                          </p:val>
                                        </p:tav>
                                      </p:tavLst>
                                    </p:anim>
                                  </p:childTnLst>
                                </p:cTn>
                              </p:par>
                            </p:childTnLst>
                          </p:cTn>
                        </p:par>
                        <p:par>
                          <p:cTn id="60" fill="hold" nodeType="afterGroup">
                            <p:stCondLst>
                              <p:cond delay="2000"/>
                            </p:stCondLst>
                            <p:childTnLst>
                              <p:par>
                                <p:cTn id="61" presetID="15" presetClass="entr" presetSubtype="0" fill="hold" grpId="0" nodeType="afterEffect">
                                  <p:stCondLst>
                                    <p:cond delay="0"/>
                                  </p:stCondLst>
                                  <p:childTnLst>
                                    <p:set>
                                      <p:cBhvr>
                                        <p:cTn id="62" dur="1" fill="hold">
                                          <p:stCondLst>
                                            <p:cond delay="0"/>
                                          </p:stCondLst>
                                        </p:cTn>
                                        <p:tgtEl>
                                          <p:spTgt spid="31766"/>
                                        </p:tgtEl>
                                        <p:attrNameLst>
                                          <p:attrName>style.visibility</p:attrName>
                                        </p:attrNameLst>
                                      </p:cBhvr>
                                      <p:to>
                                        <p:strVal val="visible"/>
                                      </p:to>
                                    </p:set>
                                    <p:anim calcmode="lin" valueType="num">
                                      <p:cBhvr>
                                        <p:cTn id="63" dur="1000" fill="hold"/>
                                        <p:tgtEl>
                                          <p:spTgt spid="31766"/>
                                        </p:tgtEl>
                                        <p:attrNameLst>
                                          <p:attrName>ppt_w</p:attrName>
                                        </p:attrNameLst>
                                      </p:cBhvr>
                                      <p:tavLst>
                                        <p:tav tm="0">
                                          <p:val>
                                            <p:fltVal val="0"/>
                                          </p:val>
                                        </p:tav>
                                        <p:tav tm="100000">
                                          <p:val>
                                            <p:strVal val="#ppt_w"/>
                                          </p:val>
                                        </p:tav>
                                      </p:tavLst>
                                    </p:anim>
                                    <p:anim calcmode="lin" valueType="num">
                                      <p:cBhvr>
                                        <p:cTn id="64" dur="1000" fill="hold"/>
                                        <p:tgtEl>
                                          <p:spTgt spid="31766"/>
                                        </p:tgtEl>
                                        <p:attrNameLst>
                                          <p:attrName>ppt_h</p:attrName>
                                        </p:attrNameLst>
                                      </p:cBhvr>
                                      <p:tavLst>
                                        <p:tav tm="0">
                                          <p:val>
                                            <p:fltVal val="0"/>
                                          </p:val>
                                        </p:tav>
                                        <p:tav tm="100000">
                                          <p:val>
                                            <p:strVal val="#ppt_h"/>
                                          </p:val>
                                        </p:tav>
                                      </p:tavLst>
                                    </p:anim>
                                    <p:anim calcmode="lin" valueType="num">
                                      <p:cBhvr>
                                        <p:cTn id="65" dur="1000" fill="hold"/>
                                        <p:tgtEl>
                                          <p:spTgt spid="31766"/>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31766"/>
                                        </p:tgtEl>
                                        <p:attrNameLst>
                                          <p:attrName>ppt_y</p:attrName>
                                        </p:attrNameLst>
                                      </p:cBhvr>
                                      <p:tavLst>
                                        <p:tav tm="0" fmla="#ppt_y+(sin(-2*pi*(1-$))*-#ppt_x+cos(-2*pi*(1-$))*(1-#ppt_y))*(1-$)">
                                          <p:val>
                                            <p:fltVal val="0"/>
                                          </p:val>
                                        </p:tav>
                                        <p:tav tm="100000">
                                          <p:val>
                                            <p:fltVal val="1"/>
                                          </p:val>
                                        </p:tav>
                                      </p:tavLst>
                                    </p:anim>
                                  </p:childTnLst>
                                </p:cTn>
                              </p:par>
                            </p:childTnLst>
                          </p:cTn>
                        </p:par>
                        <p:par>
                          <p:cTn id="67" fill="hold" nodeType="afterGroup">
                            <p:stCondLst>
                              <p:cond delay="3000"/>
                            </p:stCondLst>
                            <p:childTnLst>
                              <p:par>
                                <p:cTn id="68" presetID="15" presetClass="entr" presetSubtype="0" fill="hold" grpId="0" nodeType="afterEffect">
                                  <p:stCondLst>
                                    <p:cond delay="0"/>
                                  </p:stCondLst>
                                  <p:childTnLst>
                                    <p:set>
                                      <p:cBhvr>
                                        <p:cTn id="69" dur="1" fill="hold">
                                          <p:stCondLst>
                                            <p:cond delay="0"/>
                                          </p:stCondLst>
                                        </p:cTn>
                                        <p:tgtEl>
                                          <p:spTgt spid="31767"/>
                                        </p:tgtEl>
                                        <p:attrNameLst>
                                          <p:attrName>style.visibility</p:attrName>
                                        </p:attrNameLst>
                                      </p:cBhvr>
                                      <p:to>
                                        <p:strVal val="visible"/>
                                      </p:to>
                                    </p:set>
                                    <p:anim calcmode="lin" valueType="num">
                                      <p:cBhvr>
                                        <p:cTn id="70" dur="1000" fill="hold"/>
                                        <p:tgtEl>
                                          <p:spTgt spid="31767"/>
                                        </p:tgtEl>
                                        <p:attrNameLst>
                                          <p:attrName>ppt_w</p:attrName>
                                        </p:attrNameLst>
                                      </p:cBhvr>
                                      <p:tavLst>
                                        <p:tav tm="0">
                                          <p:val>
                                            <p:fltVal val="0"/>
                                          </p:val>
                                        </p:tav>
                                        <p:tav tm="100000">
                                          <p:val>
                                            <p:strVal val="#ppt_w"/>
                                          </p:val>
                                        </p:tav>
                                      </p:tavLst>
                                    </p:anim>
                                    <p:anim calcmode="lin" valueType="num">
                                      <p:cBhvr>
                                        <p:cTn id="71" dur="1000" fill="hold"/>
                                        <p:tgtEl>
                                          <p:spTgt spid="31767"/>
                                        </p:tgtEl>
                                        <p:attrNameLst>
                                          <p:attrName>ppt_h</p:attrName>
                                        </p:attrNameLst>
                                      </p:cBhvr>
                                      <p:tavLst>
                                        <p:tav tm="0">
                                          <p:val>
                                            <p:fltVal val="0"/>
                                          </p:val>
                                        </p:tav>
                                        <p:tav tm="100000">
                                          <p:val>
                                            <p:strVal val="#ppt_h"/>
                                          </p:val>
                                        </p:tav>
                                      </p:tavLst>
                                    </p:anim>
                                    <p:anim calcmode="lin" valueType="num">
                                      <p:cBhvr>
                                        <p:cTn id="72" dur="1000" fill="hold"/>
                                        <p:tgtEl>
                                          <p:spTgt spid="31767"/>
                                        </p:tgtEl>
                                        <p:attrNameLst>
                                          <p:attrName>ppt_x</p:attrName>
                                        </p:attrNameLst>
                                      </p:cBhvr>
                                      <p:tavLst>
                                        <p:tav tm="0" fmla="#ppt_x+(cos(-2*pi*(1-$))*-#ppt_x-sin(-2*pi*(1-$))*(1-#ppt_y))*(1-$)">
                                          <p:val>
                                            <p:fltVal val="0"/>
                                          </p:val>
                                        </p:tav>
                                        <p:tav tm="100000">
                                          <p:val>
                                            <p:fltVal val="1"/>
                                          </p:val>
                                        </p:tav>
                                      </p:tavLst>
                                    </p:anim>
                                    <p:anim calcmode="lin" valueType="num">
                                      <p:cBhvr>
                                        <p:cTn id="73" dur="1000" fill="hold"/>
                                        <p:tgtEl>
                                          <p:spTgt spid="3176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14" presetClass="entr" presetSubtype="10" fill="hold" grpId="0" nodeType="clickEffect">
                                  <p:stCondLst>
                                    <p:cond delay="0"/>
                                  </p:stCondLst>
                                  <p:childTnLst>
                                    <p:set>
                                      <p:cBhvr>
                                        <p:cTn id="77" dur="1" fill="hold">
                                          <p:stCondLst>
                                            <p:cond delay="0"/>
                                          </p:stCondLst>
                                        </p:cTn>
                                        <p:tgtEl>
                                          <p:spTgt spid="31772"/>
                                        </p:tgtEl>
                                        <p:attrNameLst>
                                          <p:attrName>style.visibility</p:attrName>
                                        </p:attrNameLst>
                                      </p:cBhvr>
                                      <p:to>
                                        <p:strVal val="visible"/>
                                      </p:to>
                                    </p:set>
                                    <p:animEffect transition="in" filter="randombar(horizontal)">
                                      <p:cBhvr>
                                        <p:cTn id="78" dur="500"/>
                                        <p:tgtEl>
                                          <p:spTgt spid="31772"/>
                                        </p:tgtEl>
                                      </p:cBhvr>
                                    </p:animEffect>
                                  </p:childTnLst>
                                </p:cTn>
                              </p:par>
                            </p:childTnLst>
                          </p:cTn>
                        </p:par>
                        <p:par>
                          <p:cTn id="79" fill="hold" nodeType="afterGroup">
                            <p:stCondLst>
                              <p:cond delay="500"/>
                            </p:stCondLst>
                            <p:childTnLst>
                              <p:par>
                                <p:cTn id="80" presetID="14" presetClass="entr" presetSubtype="10" fill="hold" grpId="0" nodeType="afterEffect">
                                  <p:stCondLst>
                                    <p:cond delay="0"/>
                                  </p:stCondLst>
                                  <p:childTnLst>
                                    <p:set>
                                      <p:cBhvr>
                                        <p:cTn id="81" dur="1" fill="hold">
                                          <p:stCondLst>
                                            <p:cond delay="0"/>
                                          </p:stCondLst>
                                        </p:cTn>
                                        <p:tgtEl>
                                          <p:spTgt spid="31778"/>
                                        </p:tgtEl>
                                        <p:attrNameLst>
                                          <p:attrName>style.visibility</p:attrName>
                                        </p:attrNameLst>
                                      </p:cBhvr>
                                      <p:to>
                                        <p:strVal val="visible"/>
                                      </p:to>
                                    </p:set>
                                    <p:animEffect transition="in" filter="randombar(horizontal)">
                                      <p:cBhvr>
                                        <p:cTn id="82" dur="500"/>
                                        <p:tgtEl>
                                          <p:spTgt spid="31778"/>
                                        </p:tgtEl>
                                      </p:cBhvr>
                                    </p:animEffect>
                                  </p:childTnLst>
                                </p:cTn>
                              </p:par>
                            </p:childTnLst>
                          </p:cTn>
                        </p:par>
                        <p:par>
                          <p:cTn id="83" fill="hold" nodeType="afterGroup">
                            <p:stCondLst>
                              <p:cond delay="1000"/>
                            </p:stCondLst>
                            <p:childTnLst>
                              <p:par>
                                <p:cTn id="84" presetID="14" presetClass="entr" presetSubtype="10" fill="hold" grpId="0" nodeType="afterEffect">
                                  <p:stCondLst>
                                    <p:cond delay="0"/>
                                  </p:stCondLst>
                                  <p:childTnLst>
                                    <p:set>
                                      <p:cBhvr>
                                        <p:cTn id="85" dur="1" fill="hold">
                                          <p:stCondLst>
                                            <p:cond delay="0"/>
                                          </p:stCondLst>
                                        </p:cTn>
                                        <p:tgtEl>
                                          <p:spTgt spid="31779"/>
                                        </p:tgtEl>
                                        <p:attrNameLst>
                                          <p:attrName>style.visibility</p:attrName>
                                        </p:attrNameLst>
                                      </p:cBhvr>
                                      <p:to>
                                        <p:strVal val="visible"/>
                                      </p:to>
                                    </p:set>
                                    <p:animEffect transition="in" filter="randombar(horizontal)">
                                      <p:cBhvr>
                                        <p:cTn id="86" dur="500"/>
                                        <p:tgtEl>
                                          <p:spTgt spid="31779"/>
                                        </p:tgtEl>
                                      </p:cBhvr>
                                    </p:animEffect>
                                  </p:childTnLst>
                                </p:cTn>
                              </p:par>
                            </p:childTnLst>
                          </p:cTn>
                        </p:par>
                        <p:par>
                          <p:cTn id="87" fill="hold" nodeType="afterGroup">
                            <p:stCondLst>
                              <p:cond delay="1500"/>
                            </p:stCondLst>
                            <p:childTnLst>
                              <p:par>
                                <p:cTn id="88" presetID="14" presetClass="entr" presetSubtype="10" fill="hold" grpId="0" nodeType="afterEffect">
                                  <p:stCondLst>
                                    <p:cond delay="0"/>
                                  </p:stCondLst>
                                  <p:childTnLst>
                                    <p:set>
                                      <p:cBhvr>
                                        <p:cTn id="89" dur="1" fill="hold">
                                          <p:stCondLst>
                                            <p:cond delay="0"/>
                                          </p:stCondLst>
                                        </p:cTn>
                                        <p:tgtEl>
                                          <p:spTgt spid="31814"/>
                                        </p:tgtEl>
                                        <p:attrNameLst>
                                          <p:attrName>style.visibility</p:attrName>
                                        </p:attrNameLst>
                                      </p:cBhvr>
                                      <p:to>
                                        <p:strVal val="visible"/>
                                      </p:to>
                                    </p:set>
                                    <p:animEffect transition="in" filter="randombar(horizontal)">
                                      <p:cBhvr>
                                        <p:cTn id="90" dur="500"/>
                                        <p:tgtEl>
                                          <p:spTgt spid="31814"/>
                                        </p:tgtEl>
                                      </p:cBhvr>
                                    </p:animEffect>
                                  </p:childTnLst>
                                </p:cTn>
                              </p:par>
                            </p:childTnLst>
                          </p:cTn>
                        </p:par>
                        <p:par>
                          <p:cTn id="91" fill="hold" nodeType="afterGroup">
                            <p:stCondLst>
                              <p:cond delay="2000"/>
                            </p:stCondLst>
                            <p:childTnLst>
                              <p:par>
                                <p:cTn id="92" presetID="14" presetClass="entr" presetSubtype="10" fill="hold" grpId="0" nodeType="afterEffect">
                                  <p:stCondLst>
                                    <p:cond delay="0"/>
                                  </p:stCondLst>
                                  <p:childTnLst>
                                    <p:set>
                                      <p:cBhvr>
                                        <p:cTn id="93" dur="1" fill="hold">
                                          <p:stCondLst>
                                            <p:cond delay="0"/>
                                          </p:stCondLst>
                                        </p:cTn>
                                        <p:tgtEl>
                                          <p:spTgt spid="31815"/>
                                        </p:tgtEl>
                                        <p:attrNameLst>
                                          <p:attrName>style.visibility</p:attrName>
                                        </p:attrNameLst>
                                      </p:cBhvr>
                                      <p:to>
                                        <p:strVal val="visible"/>
                                      </p:to>
                                    </p:set>
                                    <p:animEffect transition="in" filter="randombar(horizontal)">
                                      <p:cBhvr>
                                        <p:cTn id="94" dur="500"/>
                                        <p:tgtEl>
                                          <p:spTgt spid="31815"/>
                                        </p:tgtEl>
                                      </p:cBhvr>
                                    </p:animEffect>
                                  </p:childTnLst>
                                </p:cTn>
                              </p:par>
                            </p:childTnLst>
                          </p:cTn>
                        </p:par>
                        <p:par>
                          <p:cTn id="95" fill="hold" nodeType="afterGroup">
                            <p:stCondLst>
                              <p:cond delay="2500"/>
                            </p:stCondLst>
                            <p:childTnLst>
                              <p:par>
                                <p:cTn id="96" presetID="9" presetClass="entr" presetSubtype="0" fill="hold" grpId="0" nodeType="afterEffect">
                                  <p:stCondLst>
                                    <p:cond delay="0"/>
                                  </p:stCondLst>
                                  <p:childTnLst>
                                    <p:set>
                                      <p:cBhvr>
                                        <p:cTn id="97" dur="1" fill="hold">
                                          <p:stCondLst>
                                            <p:cond delay="0"/>
                                          </p:stCondLst>
                                        </p:cTn>
                                        <p:tgtEl>
                                          <p:spTgt spid="31797"/>
                                        </p:tgtEl>
                                        <p:attrNameLst>
                                          <p:attrName>style.visibility</p:attrName>
                                        </p:attrNameLst>
                                      </p:cBhvr>
                                      <p:to>
                                        <p:strVal val="visible"/>
                                      </p:to>
                                    </p:set>
                                    <p:animEffect transition="in" filter="dissolve">
                                      <p:cBhvr>
                                        <p:cTn id="98" dur="500"/>
                                        <p:tgtEl>
                                          <p:spTgt spid="31797"/>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4" presetClass="entr" presetSubtype="10" fill="hold" grpId="0" nodeType="clickEffect">
                                  <p:stCondLst>
                                    <p:cond delay="0"/>
                                  </p:stCondLst>
                                  <p:childTnLst>
                                    <p:set>
                                      <p:cBhvr>
                                        <p:cTn id="102" dur="1" fill="hold">
                                          <p:stCondLst>
                                            <p:cond delay="0"/>
                                          </p:stCondLst>
                                        </p:cTn>
                                        <p:tgtEl>
                                          <p:spTgt spid="31799"/>
                                        </p:tgtEl>
                                        <p:attrNameLst>
                                          <p:attrName>style.visibility</p:attrName>
                                        </p:attrNameLst>
                                      </p:cBhvr>
                                      <p:to>
                                        <p:strVal val="visible"/>
                                      </p:to>
                                    </p:set>
                                    <p:animEffect transition="in" filter="randombar(horizontal)">
                                      <p:cBhvr>
                                        <p:cTn id="103" dur="500"/>
                                        <p:tgtEl>
                                          <p:spTgt spid="31799"/>
                                        </p:tgtEl>
                                      </p:cBhvr>
                                    </p:animEffect>
                                  </p:childTnLst>
                                </p:cTn>
                              </p:par>
                            </p:childTnLst>
                          </p:cTn>
                        </p:par>
                        <p:par>
                          <p:cTn id="104" fill="hold" nodeType="afterGroup">
                            <p:stCondLst>
                              <p:cond delay="500"/>
                            </p:stCondLst>
                            <p:childTnLst>
                              <p:par>
                                <p:cTn id="105" presetID="14" presetClass="entr" presetSubtype="10" fill="hold" grpId="0" nodeType="afterEffect">
                                  <p:stCondLst>
                                    <p:cond delay="0"/>
                                  </p:stCondLst>
                                  <p:childTnLst>
                                    <p:set>
                                      <p:cBhvr>
                                        <p:cTn id="106" dur="1" fill="hold">
                                          <p:stCondLst>
                                            <p:cond delay="0"/>
                                          </p:stCondLst>
                                        </p:cTn>
                                        <p:tgtEl>
                                          <p:spTgt spid="31800"/>
                                        </p:tgtEl>
                                        <p:attrNameLst>
                                          <p:attrName>style.visibility</p:attrName>
                                        </p:attrNameLst>
                                      </p:cBhvr>
                                      <p:to>
                                        <p:strVal val="visible"/>
                                      </p:to>
                                    </p:set>
                                    <p:animEffect transition="in" filter="randombar(horizontal)">
                                      <p:cBhvr>
                                        <p:cTn id="107" dur="500"/>
                                        <p:tgtEl>
                                          <p:spTgt spid="31800"/>
                                        </p:tgtEl>
                                      </p:cBhvr>
                                    </p:animEffect>
                                  </p:childTnLst>
                                </p:cTn>
                              </p:par>
                            </p:childTnLst>
                          </p:cTn>
                        </p:par>
                        <p:par>
                          <p:cTn id="108" fill="hold" nodeType="afterGroup">
                            <p:stCondLst>
                              <p:cond delay="1000"/>
                            </p:stCondLst>
                            <p:childTnLst>
                              <p:par>
                                <p:cTn id="109" presetID="14" presetClass="entr" presetSubtype="10" fill="hold" grpId="0" nodeType="afterEffect">
                                  <p:stCondLst>
                                    <p:cond delay="0"/>
                                  </p:stCondLst>
                                  <p:childTnLst>
                                    <p:set>
                                      <p:cBhvr>
                                        <p:cTn id="110" dur="1" fill="hold">
                                          <p:stCondLst>
                                            <p:cond delay="0"/>
                                          </p:stCondLst>
                                        </p:cTn>
                                        <p:tgtEl>
                                          <p:spTgt spid="31807"/>
                                        </p:tgtEl>
                                        <p:attrNameLst>
                                          <p:attrName>style.visibility</p:attrName>
                                        </p:attrNameLst>
                                      </p:cBhvr>
                                      <p:to>
                                        <p:strVal val="visible"/>
                                      </p:to>
                                    </p:set>
                                    <p:animEffect transition="in" filter="randombar(horizontal)">
                                      <p:cBhvr>
                                        <p:cTn id="111" dur="500"/>
                                        <p:tgtEl>
                                          <p:spTgt spid="31807"/>
                                        </p:tgtEl>
                                      </p:cBhvr>
                                    </p:animEffect>
                                  </p:childTnLst>
                                </p:cTn>
                              </p:par>
                            </p:childTnLst>
                          </p:cTn>
                        </p:par>
                        <p:par>
                          <p:cTn id="112" fill="hold" nodeType="afterGroup">
                            <p:stCondLst>
                              <p:cond delay="1500"/>
                            </p:stCondLst>
                            <p:childTnLst>
                              <p:par>
                                <p:cTn id="113" presetID="14" presetClass="entr" presetSubtype="10" fill="hold" grpId="0" nodeType="afterEffect">
                                  <p:stCondLst>
                                    <p:cond delay="0"/>
                                  </p:stCondLst>
                                  <p:childTnLst>
                                    <p:set>
                                      <p:cBhvr>
                                        <p:cTn id="114" dur="1" fill="hold">
                                          <p:stCondLst>
                                            <p:cond delay="0"/>
                                          </p:stCondLst>
                                        </p:cTn>
                                        <p:tgtEl>
                                          <p:spTgt spid="31812"/>
                                        </p:tgtEl>
                                        <p:attrNameLst>
                                          <p:attrName>style.visibility</p:attrName>
                                        </p:attrNameLst>
                                      </p:cBhvr>
                                      <p:to>
                                        <p:strVal val="visible"/>
                                      </p:to>
                                    </p:set>
                                    <p:animEffect transition="in" filter="randombar(horizontal)">
                                      <p:cBhvr>
                                        <p:cTn id="115" dur="500"/>
                                        <p:tgtEl>
                                          <p:spTgt spid="31812"/>
                                        </p:tgtEl>
                                      </p:cBhvr>
                                    </p:animEffect>
                                  </p:childTnLst>
                                </p:cTn>
                              </p:par>
                            </p:childTnLst>
                          </p:cTn>
                        </p:par>
                        <p:par>
                          <p:cTn id="116" fill="hold" nodeType="afterGroup">
                            <p:stCondLst>
                              <p:cond delay="2000"/>
                            </p:stCondLst>
                            <p:childTnLst>
                              <p:par>
                                <p:cTn id="117" presetID="14" presetClass="entr" presetSubtype="10" fill="hold" grpId="0" nodeType="afterEffect">
                                  <p:stCondLst>
                                    <p:cond delay="0"/>
                                  </p:stCondLst>
                                  <p:childTnLst>
                                    <p:set>
                                      <p:cBhvr>
                                        <p:cTn id="118" dur="1" fill="hold">
                                          <p:stCondLst>
                                            <p:cond delay="0"/>
                                          </p:stCondLst>
                                        </p:cTn>
                                        <p:tgtEl>
                                          <p:spTgt spid="31813"/>
                                        </p:tgtEl>
                                        <p:attrNameLst>
                                          <p:attrName>style.visibility</p:attrName>
                                        </p:attrNameLst>
                                      </p:cBhvr>
                                      <p:to>
                                        <p:strVal val="visible"/>
                                      </p:to>
                                    </p:set>
                                    <p:animEffect transition="in" filter="randombar(horizontal)">
                                      <p:cBhvr>
                                        <p:cTn id="119" dur="500"/>
                                        <p:tgtEl>
                                          <p:spTgt spid="31813"/>
                                        </p:tgtEl>
                                      </p:cBhvr>
                                    </p:animEffect>
                                  </p:childTnLst>
                                </p:cTn>
                              </p:par>
                            </p:childTnLst>
                          </p:cTn>
                        </p:par>
                        <p:par>
                          <p:cTn id="120" fill="hold" nodeType="afterGroup">
                            <p:stCondLst>
                              <p:cond delay="2500"/>
                            </p:stCondLst>
                            <p:childTnLst>
                              <p:par>
                                <p:cTn id="121" presetID="9" presetClass="entr" presetSubtype="0" fill="hold" grpId="0" nodeType="afterEffect">
                                  <p:stCondLst>
                                    <p:cond delay="0"/>
                                  </p:stCondLst>
                                  <p:childTnLst>
                                    <p:set>
                                      <p:cBhvr>
                                        <p:cTn id="122" dur="1" fill="hold">
                                          <p:stCondLst>
                                            <p:cond delay="0"/>
                                          </p:stCondLst>
                                        </p:cTn>
                                        <p:tgtEl>
                                          <p:spTgt spid="31796"/>
                                        </p:tgtEl>
                                        <p:attrNameLst>
                                          <p:attrName>style.visibility</p:attrName>
                                        </p:attrNameLst>
                                      </p:cBhvr>
                                      <p:to>
                                        <p:strVal val="visible"/>
                                      </p:to>
                                    </p:set>
                                    <p:animEffect transition="in" filter="dissolve">
                                      <p:cBhvr>
                                        <p:cTn id="123" dur="500"/>
                                        <p:tgtEl>
                                          <p:spTgt spid="31796"/>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2" presetClass="entr" presetSubtype="4" fill="hold" grpId="0" nodeType="clickEffect">
                                  <p:stCondLst>
                                    <p:cond delay="0"/>
                                  </p:stCondLst>
                                  <p:childTnLst>
                                    <p:set>
                                      <p:cBhvr>
                                        <p:cTn id="127" dur="1" fill="hold">
                                          <p:stCondLst>
                                            <p:cond delay="0"/>
                                          </p:stCondLst>
                                        </p:cTn>
                                        <p:tgtEl>
                                          <p:spTgt spid="31798"/>
                                        </p:tgtEl>
                                        <p:attrNameLst>
                                          <p:attrName>style.visibility</p:attrName>
                                        </p:attrNameLst>
                                      </p:cBhvr>
                                      <p:to>
                                        <p:strVal val="visible"/>
                                      </p:to>
                                    </p:set>
                                    <p:anim calcmode="lin" valueType="num">
                                      <p:cBhvr additive="base">
                                        <p:cTn id="128" dur="500"/>
                                        <p:tgtEl>
                                          <p:spTgt spid="31798"/>
                                        </p:tgtEl>
                                        <p:attrNameLst>
                                          <p:attrName>ppt_y</p:attrName>
                                        </p:attrNameLst>
                                      </p:cBhvr>
                                      <p:tavLst>
                                        <p:tav tm="0">
                                          <p:val>
                                            <p:strVal val="#ppt_y+#ppt_h*1.125000"/>
                                          </p:val>
                                        </p:tav>
                                        <p:tav tm="100000">
                                          <p:val>
                                            <p:strVal val="#ppt_y"/>
                                          </p:val>
                                        </p:tav>
                                      </p:tavLst>
                                    </p:anim>
                                    <p:animEffect transition="in" filter="wipe(up)">
                                      <p:cBhvr>
                                        <p:cTn id="129" dur="500"/>
                                        <p:tgtEl>
                                          <p:spTgt spid="31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47" grpId="0" animBg="1"/>
      <p:bldP spid="31748" grpId="0" animBg="1"/>
      <p:bldP spid="31753" grpId="0" animBg="1"/>
      <p:bldP spid="31754" grpId="0" autoUpdateAnimBg="0"/>
      <p:bldP spid="31755" grpId="0" autoUpdateAnimBg="0"/>
      <p:bldP spid="31763" grpId="0" animBg="1"/>
      <p:bldP spid="31765" grpId="0" animBg="1"/>
      <p:bldP spid="31766" grpId="0" autoUpdateAnimBg="0"/>
      <p:bldP spid="31767" grpId="0" autoUpdateAnimBg="0"/>
      <p:bldP spid="31772" grpId="0" animBg="1"/>
      <p:bldP spid="31778" grpId="0" animBg="1"/>
      <p:bldP spid="31779" grpId="0" animBg="1"/>
      <p:bldP spid="31796" grpId="0" autoUpdateAnimBg="0"/>
      <p:bldP spid="31797" grpId="0" autoUpdateAnimBg="0"/>
      <p:bldP spid="31798" grpId="0" autoUpdateAnimBg="0"/>
      <p:bldP spid="31799" grpId="0" animBg="1"/>
      <p:bldP spid="31800" grpId="0" animBg="1"/>
      <p:bldP spid="31807" grpId="0" animBg="1"/>
      <p:bldP spid="31812" grpId="0" animBg="1"/>
      <p:bldP spid="31813" grpId="0" animBg="1"/>
      <p:bldP spid="31814" grpId="0" animBg="1"/>
      <p:bldP spid="318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a:t>第三节  短期成本曲线</a:t>
            </a:r>
          </a:p>
        </p:txBody>
      </p:sp>
      <p:sp>
        <p:nvSpPr>
          <p:cNvPr id="32771" name="Line 3"/>
          <p:cNvSpPr>
            <a:spLocks noChangeShapeType="1"/>
          </p:cNvSpPr>
          <p:nvPr/>
        </p:nvSpPr>
        <p:spPr bwMode="auto">
          <a:xfrm flipV="1">
            <a:off x="1600200" y="2057400"/>
            <a:ext cx="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72" name="Line 4"/>
          <p:cNvSpPr>
            <a:spLocks noChangeShapeType="1"/>
          </p:cNvSpPr>
          <p:nvPr/>
        </p:nvSpPr>
        <p:spPr bwMode="auto">
          <a:xfrm>
            <a:off x="1600200" y="3581400"/>
            <a:ext cx="144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73" name="Line 5"/>
          <p:cNvSpPr>
            <a:spLocks noChangeShapeType="1"/>
          </p:cNvSpPr>
          <p:nvPr/>
        </p:nvSpPr>
        <p:spPr bwMode="auto">
          <a:xfrm flipV="1">
            <a:off x="3581400" y="2057400"/>
            <a:ext cx="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74" name="Line 6"/>
          <p:cNvSpPr>
            <a:spLocks noChangeShapeType="1"/>
          </p:cNvSpPr>
          <p:nvPr/>
        </p:nvSpPr>
        <p:spPr bwMode="auto">
          <a:xfrm>
            <a:off x="3581400" y="35814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75" name="Line 7"/>
          <p:cNvSpPr>
            <a:spLocks noChangeShapeType="1"/>
          </p:cNvSpPr>
          <p:nvPr/>
        </p:nvSpPr>
        <p:spPr bwMode="auto">
          <a:xfrm flipV="1">
            <a:off x="5562600" y="1981200"/>
            <a:ext cx="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76" name="Line 8"/>
          <p:cNvSpPr>
            <a:spLocks noChangeShapeType="1"/>
          </p:cNvSpPr>
          <p:nvPr/>
        </p:nvSpPr>
        <p:spPr bwMode="auto">
          <a:xfrm>
            <a:off x="5562600" y="35814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77" name="Line 9"/>
          <p:cNvSpPr>
            <a:spLocks noChangeShapeType="1"/>
          </p:cNvSpPr>
          <p:nvPr/>
        </p:nvSpPr>
        <p:spPr bwMode="auto">
          <a:xfrm>
            <a:off x="7467600" y="35814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78" name="Line 10"/>
          <p:cNvSpPr>
            <a:spLocks noChangeShapeType="1"/>
          </p:cNvSpPr>
          <p:nvPr/>
        </p:nvSpPr>
        <p:spPr bwMode="auto">
          <a:xfrm flipV="1">
            <a:off x="7467600" y="2057400"/>
            <a:ext cx="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79" name="Line 11"/>
          <p:cNvSpPr>
            <a:spLocks noChangeShapeType="1"/>
          </p:cNvSpPr>
          <p:nvPr/>
        </p:nvSpPr>
        <p:spPr bwMode="auto">
          <a:xfrm>
            <a:off x="1600200" y="29718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83" name="Freeform 15"/>
          <p:cNvSpPr>
            <a:spLocks/>
          </p:cNvSpPr>
          <p:nvPr/>
        </p:nvSpPr>
        <p:spPr bwMode="auto">
          <a:xfrm>
            <a:off x="3581400" y="2514600"/>
            <a:ext cx="1066800" cy="1066800"/>
          </a:xfrm>
          <a:custGeom>
            <a:avLst/>
            <a:gdLst>
              <a:gd name="T0" fmla="*/ 0 w 672"/>
              <a:gd name="T1" fmla="*/ 672 h 672"/>
              <a:gd name="T2" fmla="*/ 144 w 672"/>
              <a:gd name="T3" fmla="*/ 480 h 672"/>
              <a:gd name="T4" fmla="*/ 432 w 672"/>
              <a:gd name="T5" fmla="*/ 336 h 672"/>
              <a:gd name="T6" fmla="*/ 672 w 672"/>
              <a:gd name="T7" fmla="*/ 0 h 672"/>
            </a:gdLst>
            <a:ahLst/>
            <a:cxnLst>
              <a:cxn ang="0">
                <a:pos x="T0" y="T1"/>
              </a:cxn>
              <a:cxn ang="0">
                <a:pos x="T2" y="T3"/>
              </a:cxn>
              <a:cxn ang="0">
                <a:pos x="T4" y="T5"/>
              </a:cxn>
              <a:cxn ang="0">
                <a:pos x="T6" y="T7"/>
              </a:cxn>
            </a:cxnLst>
            <a:rect l="0" t="0" r="r" b="b"/>
            <a:pathLst>
              <a:path w="672" h="672">
                <a:moveTo>
                  <a:pt x="0" y="672"/>
                </a:moveTo>
                <a:cubicBezTo>
                  <a:pt x="36" y="604"/>
                  <a:pt x="72" y="536"/>
                  <a:pt x="144" y="480"/>
                </a:cubicBezTo>
                <a:cubicBezTo>
                  <a:pt x="216" y="424"/>
                  <a:pt x="344" y="416"/>
                  <a:pt x="432" y="336"/>
                </a:cubicBezTo>
                <a:cubicBezTo>
                  <a:pt x="520" y="256"/>
                  <a:pt x="632" y="64"/>
                  <a:pt x="672"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84" name="Freeform 16"/>
          <p:cNvSpPr>
            <a:spLocks/>
          </p:cNvSpPr>
          <p:nvPr/>
        </p:nvSpPr>
        <p:spPr bwMode="auto">
          <a:xfrm>
            <a:off x="5562600" y="2209800"/>
            <a:ext cx="1143000" cy="914400"/>
          </a:xfrm>
          <a:custGeom>
            <a:avLst/>
            <a:gdLst>
              <a:gd name="T0" fmla="*/ 0 w 720"/>
              <a:gd name="T1" fmla="*/ 576 h 576"/>
              <a:gd name="T2" fmla="*/ 192 w 720"/>
              <a:gd name="T3" fmla="*/ 336 h 576"/>
              <a:gd name="T4" fmla="*/ 480 w 720"/>
              <a:gd name="T5" fmla="*/ 240 h 576"/>
              <a:gd name="T6" fmla="*/ 720 w 720"/>
              <a:gd name="T7" fmla="*/ 0 h 576"/>
            </a:gdLst>
            <a:ahLst/>
            <a:cxnLst>
              <a:cxn ang="0">
                <a:pos x="T0" y="T1"/>
              </a:cxn>
              <a:cxn ang="0">
                <a:pos x="T2" y="T3"/>
              </a:cxn>
              <a:cxn ang="0">
                <a:pos x="T4" y="T5"/>
              </a:cxn>
              <a:cxn ang="0">
                <a:pos x="T6" y="T7"/>
              </a:cxn>
            </a:cxnLst>
            <a:rect l="0" t="0" r="r" b="b"/>
            <a:pathLst>
              <a:path w="720" h="576">
                <a:moveTo>
                  <a:pt x="0" y="576"/>
                </a:moveTo>
                <a:cubicBezTo>
                  <a:pt x="56" y="484"/>
                  <a:pt x="112" y="392"/>
                  <a:pt x="192" y="336"/>
                </a:cubicBezTo>
                <a:cubicBezTo>
                  <a:pt x="272" y="280"/>
                  <a:pt x="392" y="296"/>
                  <a:pt x="480" y="240"/>
                </a:cubicBezTo>
                <a:cubicBezTo>
                  <a:pt x="568" y="184"/>
                  <a:pt x="680" y="40"/>
                  <a:pt x="72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87" name="Freeform 19"/>
          <p:cNvSpPr>
            <a:spLocks/>
          </p:cNvSpPr>
          <p:nvPr/>
        </p:nvSpPr>
        <p:spPr bwMode="auto">
          <a:xfrm>
            <a:off x="7543800" y="2362200"/>
            <a:ext cx="1066800" cy="1143000"/>
          </a:xfrm>
          <a:custGeom>
            <a:avLst/>
            <a:gdLst>
              <a:gd name="T0" fmla="*/ 0 w 672"/>
              <a:gd name="T1" fmla="*/ 0 h 720"/>
              <a:gd name="T2" fmla="*/ 96 w 672"/>
              <a:gd name="T3" fmla="*/ 336 h 720"/>
              <a:gd name="T4" fmla="*/ 384 w 672"/>
              <a:gd name="T5" fmla="*/ 624 h 720"/>
              <a:gd name="T6" fmla="*/ 672 w 672"/>
              <a:gd name="T7" fmla="*/ 720 h 720"/>
            </a:gdLst>
            <a:ahLst/>
            <a:cxnLst>
              <a:cxn ang="0">
                <a:pos x="T0" y="T1"/>
              </a:cxn>
              <a:cxn ang="0">
                <a:pos x="T2" y="T3"/>
              </a:cxn>
              <a:cxn ang="0">
                <a:pos x="T4" y="T5"/>
              </a:cxn>
              <a:cxn ang="0">
                <a:pos x="T6" y="T7"/>
              </a:cxn>
            </a:cxnLst>
            <a:rect l="0" t="0" r="r" b="b"/>
            <a:pathLst>
              <a:path w="672" h="720">
                <a:moveTo>
                  <a:pt x="0" y="0"/>
                </a:moveTo>
                <a:cubicBezTo>
                  <a:pt x="16" y="116"/>
                  <a:pt x="32" y="232"/>
                  <a:pt x="96" y="336"/>
                </a:cubicBezTo>
                <a:cubicBezTo>
                  <a:pt x="160" y="440"/>
                  <a:pt x="288" y="560"/>
                  <a:pt x="384" y="624"/>
                </a:cubicBezTo>
                <a:cubicBezTo>
                  <a:pt x="480" y="688"/>
                  <a:pt x="624" y="704"/>
                  <a:pt x="672" y="72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89" name="Line 21"/>
          <p:cNvSpPr>
            <a:spLocks noChangeShapeType="1"/>
          </p:cNvSpPr>
          <p:nvPr/>
        </p:nvSpPr>
        <p:spPr bwMode="auto">
          <a:xfrm flipV="1">
            <a:off x="2133600" y="4495800"/>
            <a:ext cx="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90" name="Line 22"/>
          <p:cNvSpPr>
            <a:spLocks noChangeShapeType="1"/>
          </p:cNvSpPr>
          <p:nvPr/>
        </p:nvSpPr>
        <p:spPr bwMode="auto">
          <a:xfrm>
            <a:off x="2133600" y="6019800"/>
            <a:ext cx="152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91" name="Line 23"/>
          <p:cNvSpPr>
            <a:spLocks noChangeShapeType="1"/>
          </p:cNvSpPr>
          <p:nvPr/>
        </p:nvSpPr>
        <p:spPr bwMode="auto">
          <a:xfrm flipV="1">
            <a:off x="4648200" y="4495800"/>
            <a:ext cx="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92" name="Line 24"/>
          <p:cNvSpPr>
            <a:spLocks noChangeShapeType="1"/>
          </p:cNvSpPr>
          <p:nvPr/>
        </p:nvSpPr>
        <p:spPr bwMode="auto">
          <a:xfrm>
            <a:off x="4648200" y="60198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93" name="Line 25"/>
          <p:cNvSpPr>
            <a:spLocks noChangeShapeType="1"/>
          </p:cNvSpPr>
          <p:nvPr/>
        </p:nvSpPr>
        <p:spPr bwMode="auto">
          <a:xfrm>
            <a:off x="7162800" y="6019800"/>
            <a:ext cx="152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94" name="Line 26"/>
          <p:cNvSpPr>
            <a:spLocks noChangeShapeType="1"/>
          </p:cNvSpPr>
          <p:nvPr/>
        </p:nvSpPr>
        <p:spPr bwMode="auto">
          <a:xfrm flipV="1">
            <a:off x="7162800" y="4495800"/>
            <a:ext cx="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97" name="Freeform 29"/>
          <p:cNvSpPr>
            <a:spLocks/>
          </p:cNvSpPr>
          <p:nvPr/>
        </p:nvSpPr>
        <p:spPr bwMode="auto">
          <a:xfrm>
            <a:off x="2209800" y="5181600"/>
            <a:ext cx="1295400" cy="457200"/>
          </a:xfrm>
          <a:custGeom>
            <a:avLst/>
            <a:gdLst>
              <a:gd name="T0" fmla="*/ 0 w 816"/>
              <a:gd name="T1" fmla="*/ 0 h 288"/>
              <a:gd name="T2" fmla="*/ 144 w 816"/>
              <a:gd name="T3" fmla="*/ 192 h 288"/>
              <a:gd name="T4" fmla="*/ 384 w 816"/>
              <a:gd name="T5" fmla="*/ 288 h 288"/>
              <a:gd name="T6" fmla="*/ 672 w 816"/>
              <a:gd name="T7" fmla="*/ 192 h 288"/>
              <a:gd name="T8" fmla="*/ 816 w 816"/>
              <a:gd name="T9" fmla="*/ 0 h 288"/>
            </a:gdLst>
            <a:ahLst/>
            <a:cxnLst>
              <a:cxn ang="0">
                <a:pos x="T0" y="T1"/>
              </a:cxn>
              <a:cxn ang="0">
                <a:pos x="T2" y="T3"/>
              </a:cxn>
              <a:cxn ang="0">
                <a:pos x="T4" y="T5"/>
              </a:cxn>
              <a:cxn ang="0">
                <a:pos x="T6" y="T7"/>
              </a:cxn>
              <a:cxn ang="0">
                <a:pos x="T8" y="T9"/>
              </a:cxn>
            </a:cxnLst>
            <a:rect l="0" t="0" r="r" b="b"/>
            <a:pathLst>
              <a:path w="816" h="288">
                <a:moveTo>
                  <a:pt x="0" y="0"/>
                </a:moveTo>
                <a:cubicBezTo>
                  <a:pt x="40" y="72"/>
                  <a:pt x="80" y="144"/>
                  <a:pt x="144" y="192"/>
                </a:cubicBezTo>
                <a:cubicBezTo>
                  <a:pt x="208" y="240"/>
                  <a:pt x="296" y="288"/>
                  <a:pt x="384" y="288"/>
                </a:cubicBezTo>
                <a:cubicBezTo>
                  <a:pt x="472" y="288"/>
                  <a:pt x="600" y="240"/>
                  <a:pt x="672" y="192"/>
                </a:cubicBezTo>
                <a:cubicBezTo>
                  <a:pt x="744" y="144"/>
                  <a:pt x="780" y="72"/>
                  <a:pt x="816"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99" name="Freeform 31"/>
          <p:cNvSpPr>
            <a:spLocks/>
          </p:cNvSpPr>
          <p:nvPr/>
        </p:nvSpPr>
        <p:spPr bwMode="auto">
          <a:xfrm>
            <a:off x="4800600" y="4876800"/>
            <a:ext cx="1524000" cy="431800"/>
          </a:xfrm>
          <a:custGeom>
            <a:avLst/>
            <a:gdLst>
              <a:gd name="T0" fmla="*/ 0 w 960"/>
              <a:gd name="T1" fmla="*/ 0 h 272"/>
              <a:gd name="T2" fmla="*/ 336 w 960"/>
              <a:gd name="T3" fmla="*/ 240 h 272"/>
              <a:gd name="T4" fmla="*/ 720 w 960"/>
              <a:gd name="T5" fmla="*/ 192 h 272"/>
              <a:gd name="T6" fmla="*/ 960 w 960"/>
              <a:gd name="T7" fmla="*/ 0 h 272"/>
            </a:gdLst>
            <a:ahLst/>
            <a:cxnLst>
              <a:cxn ang="0">
                <a:pos x="T0" y="T1"/>
              </a:cxn>
              <a:cxn ang="0">
                <a:pos x="T2" y="T3"/>
              </a:cxn>
              <a:cxn ang="0">
                <a:pos x="T4" y="T5"/>
              </a:cxn>
              <a:cxn ang="0">
                <a:pos x="T6" y="T7"/>
              </a:cxn>
            </a:cxnLst>
            <a:rect l="0" t="0" r="r" b="b"/>
            <a:pathLst>
              <a:path w="960" h="272">
                <a:moveTo>
                  <a:pt x="0" y="0"/>
                </a:moveTo>
                <a:cubicBezTo>
                  <a:pt x="108" y="104"/>
                  <a:pt x="216" y="208"/>
                  <a:pt x="336" y="240"/>
                </a:cubicBezTo>
                <a:cubicBezTo>
                  <a:pt x="456" y="272"/>
                  <a:pt x="616" y="232"/>
                  <a:pt x="720" y="192"/>
                </a:cubicBezTo>
                <a:cubicBezTo>
                  <a:pt x="824" y="152"/>
                  <a:pt x="920" y="32"/>
                  <a:pt x="96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00" name="Freeform 32"/>
          <p:cNvSpPr>
            <a:spLocks/>
          </p:cNvSpPr>
          <p:nvPr/>
        </p:nvSpPr>
        <p:spPr bwMode="auto">
          <a:xfrm>
            <a:off x="7239000" y="4724400"/>
            <a:ext cx="1143000" cy="1168400"/>
          </a:xfrm>
          <a:custGeom>
            <a:avLst/>
            <a:gdLst>
              <a:gd name="T0" fmla="*/ 0 w 720"/>
              <a:gd name="T1" fmla="*/ 432 h 736"/>
              <a:gd name="T2" fmla="*/ 144 w 720"/>
              <a:gd name="T3" fmla="*/ 720 h 736"/>
              <a:gd name="T4" fmla="*/ 432 w 720"/>
              <a:gd name="T5" fmla="*/ 528 h 736"/>
              <a:gd name="T6" fmla="*/ 720 w 720"/>
              <a:gd name="T7" fmla="*/ 0 h 736"/>
            </a:gdLst>
            <a:ahLst/>
            <a:cxnLst>
              <a:cxn ang="0">
                <a:pos x="T0" y="T1"/>
              </a:cxn>
              <a:cxn ang="0">
                <a:pos x="T2" y="T3"/>
              </a:cxn>
              <a:cxn ang="0">
                <a:pos x="T4" y="T5"/>
              </a:cxn>
              <a:cxn ang="0">
                <a:pos x="T6" y="T7"/>
              </a:cxn>
            </a:cxnLst>
            <a:rect l="0" t="0" r="r" b="b"/>
            <a:pathLst>
              <a:path w="720" h="736">
                <a:moveTo>
                  <a:pt x="0" y="432"/>
                </a:moveTo>
                <a:cubicBezTo>
                  <a:pt x="36" y="568"/>
                  <a:pt x="72" y="704"/>
                  <a:pt x="144" y="720"/>
                </a:cubicBezTo>
                <a:cubicBezTo>
                  <a:pt x="216" y="736"/>
                  <a:pt x="336" y="648"/>
                  <a:pt x="432" y="528"/>
                </a:cubicBezTo>
                <a:cubicBezTo>
                  <a:pt x="528" y="408"/>
                  <a:pt x="624" y="204"/>
                  <a:pt x="72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01" name="Text Box 33"/>
          <p:cNvSpPr txBox="1">
            <a:spLocks noChangeArrowheads="1"/>
          </p:cNvSpPr>
          <p:nvPr/>
        </p:nvSpPr>
        <p:spPr bwMode="auto">
          <a:xfrm>
            <a:off x="1371600" y="3886200"/>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总不变成本曲线</a:t>
            </a:r>
          </a:p>
        </p:txBody>
      </p:sp>
      <p:sp>
        <p:nvSpPr>
          <p:cNvPr id="32802" name="Text Box 34"/>
          <p:cNvSpPr txBox="1">
            <a:spLocks noChangeArrowheads="1"/>
          </p:cNvSpPr>
          <p:nvPr/>
        </p:nvSpPr>
        <p:spPr bwMode="auto">
          <a:xfrm>
            <a:off x="3352800" y="38862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总可变成本曲线</a:t>
            </a:r>
          </a:p>
        </p:txBody>
      </p:sp>
      <p:sp>
        <p:nvSpPr>
          <p:cNvPr id="32803" name="Text Box 35"/>
          <p:cNvSpPr txBox="1">
            <a:spLocks noChangeArrowheads="1"/>
          </p:cNvSpPr>
          <p:nvPr/>
        </p:nvSpPr>
        <p:spPr bwMode="auto">
          <a:xfrm>
            <a:off x="5562600" y="388620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总成本曲线</a:t>
            </a:r>
          </a:p>
        </p:txBody>
      </p:sp>
      <p:sp>
        <p:nvSpPr>
          <p:cNvPr id="32804" name="Text Box 36"/>
          <p:cNvSpPr txBox="1">
            <a:spLocks noChangeArrowheads="1"/>
          </p:cNvSpPr>
          <p:nvPr/>
        </p:nvSpPr>
        <p:spPr bwMode="auto">
          <a:xfrm>
            <a:off x="7010400" y="3886200"/>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平均不变成本曲线</a:t>
            </a:r>
          </a:p>
        </p:txBody>
      </p:sp>
      <p:sp>
        <p:nvSpPr>
          <p:cNvPr id="32805" name="Text Box 37"/>
          <p:cNvSpPr txBox="1">
            <a:spLocks noChangeArrowheads="1"/>
          </p:cNvSpPr>
          <p:nvPr/>
        </p:nvSpPr>
        <p:spPr bwMode="auto">
          <a:xfrm>
            <a:off x="1676400" y="63246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平均可变成本曲线</a:t>
            </a:r>
          </a:p>
        </p:txBody>
      </p:sp>
      <p:sp>
        <p:nvSpPr>
          <p:cNvPr id="32807" name="Text Box 39"/>
          <p:cNvSpPr txBox="1">
            <a:spLocks noChangeArrowheads="1"/>
          </p:cNvSpPr>
          <p:nvPr/>
        </p:nvSpPr>
        <p:spPr bwMode="auto">
          <a:xfrm>
            <a:off x="7086600" y="6324600"/>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边际成本曲线</a:t>
            </a:r>
          </a:p>
        </p:txBody>
      </p:sp>
      <p:sp>
        <p:nvSpPr>
          <p:cNvPr id="32808" name="Text Box 40"/>
          <p:cNvSpPr txBox="1">
            <a:spLocks noChangeArrowheads="1"/>
          </p:cNvSpPr>
          <p:nvPr/>
        </p:nvSpPr>
        <p:spPr bwMode="auto">
          <a:xfrm>
            <a:off x="4572000" y="6324600"/>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平均总成本曲线</a:t>
            </a:r>
          </a:p>
        </p:txBody>
      </p:sp>
      <p:sp>
        <p:nvSpPr>
          <p:cNvPr id="32810" name="Text Box 42"/>
          <p:cNvSpPr txBox="1">
            <a:spLocks noChangeArrowheads="1"/>
          </p:cNvSpPr>
          <p:nvPr/>
        </p:nvSpPr>
        <p:spPr bwMode="auto">
          <a:xfrm>
            <a:off x="1219200" y="1981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L</a:t>
            </a:r>
          </a:p>
        </p:txBody>
      </p:sp>
      <p:sp>
        <p:nvSpPr>
          <p:cNvPr id="32811" name="Text Box 43"/>
          <p:cNvSpPr txBox="1">
            <a:spLocks noChangeArrowheads="1"/>
          </p:cNvSpPr>
          <p:nvPr/>
        </p:nvSpPr>
        <p:spPr bwMode="auto">
          <a:xfrm>
            <a:off x="2971800" y="3505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Q</a:t>
            </a:r>
          </a:p>
        </p:txBody>
      </p:sp>
      <p:sp>
        <p:nvSpPr>
          <p:cNvPr id="32812" name="Text Box 44"/>
          <p:cNvSpPr txBox="1">
            <a:spLocks noChangeArrowheads="1"/>
          </p:cNvSpPr>
          <p:nvPr/>
        </p:nvSpPr>
        <p:spPr bwMode="auto">
          <a:xfrm>
            <a:off x="3200400" y="19812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L</a:t>
            </a:r>
          </a:p>
        </p:txBody>
      </p:sp>
      <p:sp>
        <p:nvSpPr>
          <p:cNvPr id="32813" name="Text Box 45"/>
          <p:cNvSpPr txBox="1">
            <a:spLocks noChangeArrowheads="1"/>
          </p:cNvSpPr>
          <p:nvPr/>
        </p:nvSpPr>
        <p:spPr bwMode="auto">
          <a:xfrm>
            <a:off x="4876800" y="3505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Q</a:t>
            </a:r>
          </a:p>
        </p:txBody>
      </p:sp>
      <p:sp>
        <p:nvSpPr>
          <p:cNvPr id="32814" name="Text Box 46"/>
          <p:cNvSpPr txBox="1">
            <a:spLocks noChangeArrowheads="1"/>
          </p:cNvSpPr>
          <p:nvPr/>
        </p:nvSpPr>
        <p:spPr bwMode="auto">
          <a:xfrm>
            <a:off x="5181600" y="1981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L</a:t>
            </a:r>
          </a:p>
        </p:txBody>
      </p:sp>
      <p:sp>
        <p:nvSpPr>
          <p:cNvPr id="32815" name="Text Box 47"/>
          <p:cNvSpPr txBox="1">
            <a:spLocks noChangeArrowheads="1"/>
          </p:cNvSpPr>
          <p:nvPr/>
        </p:nvSpPr>
        <p:spPr bwMode="auto">
          <a:xfrm>
            <a:off x="6858000" y="35052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Q</a:t>
            </a:r>
          </a:p>
        </p:txBody>
      </p:sp>
      <p:sp>
        <p:nvSpPr>
          <p:cNvPr id="32816" name="Text Box 48"/>
          <p:cNvSpPr txBox="1">
            <a:spLocks noChangeArrowheads="1"/>
          </p:cNvSpPr>
          <p:nvPr/>
        </p:nvSpPr>
        <p:spPr bwMode="auto">
          <a:xfrm>
            <a:off x="7086600" y="19812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L</a:t>
            </a:r>
          </a:p>
        </p:txBody>
      </p:sp>
      <p:sp>
        <p:nvSpPr>
          <p:cNvPr id="32817" name="Text Box 49"/>
          <p:cNvSpPr txBox="1">
            <a:spLocks noChangeArrowheads="1"/>
          </p:cNvSpPr>
          <p:nvPr/>
        </p:nvSpPr>
        <p:spPr bwMode="auto">
          <a:xfrm>
            <a:off x="8839200" y="35052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Q</a:t>
            </a:r>
          </a:p>
        </p:txBody>
      </p:sp>
      <p:sp>
        <p:nvSpPr>
          <p:cNvPr id="32818" name="Text Box 50"/>
          <p:cNvSpPr txBox="1">
            <a:spLocks noChangeArrowheads="1"/>
          </p:cNvSpPr>
          <p:nvPr/>
        </p:nvSpPr>
        <p:spPr bwMode="auto">
          <a:xfrm>
            <a:off x="1752600" y="44196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L</a:t>
            </a:r>
          </a:p>
        </p:txBody>
      </p:sp>
      <p:sp>
        <p:nvSpPr>
          <p:cNvPr id="32819" name="Text Box 51"/>
          <p:cNvSpPr txBox="1">
            <a:spLocks noChangeArrowheads="1"/>
          </p:cNvSpPr>
          <p:nvPr/>
        </p:nvSpPr>
        <p:spPr bwMode="auto">
          <a:xfrm>
            <a:off x="3581400" y="59436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Q</a:t>
            </a:r>
          </a:p>
        </p:txBody>
      </p:sp>
      <p:sp>
        <p:nvSpPr>
          <p:cNvPr id="32820" name="Text Box 52"/>
          <p:cNvSpPr txBox="1">
            <a:spLocks noChangeArrowheads="1"/>
          </p:cNvSpPr>
          <p:nvPr/>
        </p:nvSpPr>
        <p:spPr bwMode="auto">
          <a:xfrm>
            <a:off x="4267200" y="4419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L</a:t>
            </a:r>
          </a:p>
        </p:txBody>
      </p:sp>
      <p:sp>
        <p:nvSpPr>
          <p:cNvPr id="32821" name="Text Box 53"/>
          <p:cNvSpPr txBox="1">
            <a:spLocks noChangeArrowheads="1"/>
          </p:cNvSpPr>
          <p:nvPr/>
        </p:nvSpPr>
        <p:spPr bwMode="auto">
          <a:xfrm>
            <a:off x="6172200" y="5943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Q</a:t>
            </a:r>
          </a:p>
        </p:txBody>
      </p:sp>
      <p:sp>
        <p:nvSpPr>
          <p:cNvPr id="32822" name="Text Box 54"/>
          <p:cNvSpPr txBox="1">
            <a:spLocks noChangeArrowheads="1"/>
          </p:cNvSpPr>
          <p:nvPr/>
        </p:nvSpPr>
        <p:spPr bwMode="auto">
          <a:xfrm>
            <a:off x="6781800" y="4419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L</a:t>
            </a:r>
          </a:p>
        </p:txBody>
      </p:sp>
      <p:sp>
        <p:nvSpPr>
          <p:cNvPr id="32823" name="Text Box 55"/>
          <p:cNvSpPr txBox="1">
            <a:spLocks noChangeArrowheads="1"/>
          </p:cNvSpPr>
          <p:nvPr/>
        </p:nvSpPr>
        <p:spPr bwMode="auto">
          <a:xfrm>
            <a:off x="8534400" y="59436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Q</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checkerboard(across)">
                                      <p:cBhvr>
                                        <p:cTn id="7" dur="500"/>
                                        <p:tgtEl>
                                          <p:spTgt spid="32770"/>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2771"/>
                                        </p:tgtEl>
                                        <p:attrNameLst>
                                          <p:attrName>style.visibility</p:attrName>
                                        </p:attrNameLst>
                                      </p:cBhvr>
                                      <p:to>
                                        <p:strVal val="visible"/>
                                      </p:to>
                                    </p:set>
                                    <p:animEffect transition="in" filter="randombar(horizontal)">
                                      <p:cBhvr>
                                        <p:cTn id="12" dur="500"/>
                                        <p:tgtEl>
                                          <p:spTgt spid="32771"/>
                                        </p:tgtEl>
                                      </p:cBhvr>
                                    </p:animEffect>
                                  </p:childTnLst>
                                </p:cTn>
                              </p:par>
                            </p:childTnLst>
                          </p:cTn>
                        </p:par>
                        <p:par>
                          <p:cTn id="13" fill="hold" nodeType="afterGroup">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32772"/>
                                        </p:tgtEl>
                                        <p:attrNameLst>
                                          <p:attrName>style.visibility</p:attrName>
                                        </p:attrNameLst>
                                      </p:cBhvr>
                                      <p:to>
                                        <p:strVal val="visible"/>
                                      </p:to>
                                    </p:set>
                                    <p:animEffect transition="in" filter="randombar(horizontal)">
                                      <p:cBhvr>
                                        <p:cTn id="16" dur="500"/>
                                        <p:tgtEl>
                                          <p:spTgt spid="3277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5" presetClass="entr" presetSubtype="0" fill="hold" grpId="0" nodeType="clickEffect">
                                  <p:stCondLst>
                                    <p:cond delay="0"/>
                                  </p:stCondLst>
                                  <p:childTnLst>
                                    <p:set>
                                      <p:cBhvr>
                                        <p:cTn id="20" dur="1" fill="hold">
                                          <p:stCondLst>
                                            <p:cond delay="0"/>
                                          </p:stCondLst>
                                        </p:cTn>
                                        <p:tgtEl>
                                          <p:spTgt spid="32801"/>
                                        </p:tgtEl>
                                        <p:attrNameLst>
                                          <p:attrName>style.visibility</p:attrName>
                                        </p:attrNameLst>
                                      </p:cBhvr>
                                      <p:to>
                                        <p:strVal val="visible"/>
                                      </p:to>
                                    </p:set>
                                    <p:anim calcmode="lin" valueType="num">
                                      <p:cBhvr>
                                        <p:cTn id="21" dur="1000" fill="hold"/>
                                        <p:tgtEl>
                                          <p:spTgt spid="32801"/>
                                        </p:tgtEl>
                                        <p:attrNameLst>
                                          <p:attrName>ppt_w</p:attrName>
                                        </p:attrNameLst>
                                      </p:cBhvr>
                                      <p:tavLst>
                                        <p:tav tm="0">
                                          <p:val>
                                            <p:fltVal val="0"/>
                                          </p:val>
                                        </p:tav>
                                        <p:tav tm="100000">
                                          <p:val>
                                            <p:strVal val="#ppt_w"/>
                                          </p:val>
                                        </p:tav>
                                      </p:tavLst>
                                    </p:anim>
                                    <p:anim calcmode="lin" valueType="num">
                                      <p:cBhvr>
                                        <p:cTn id="22" dur="1000" fill="hold"/>
                                        <p:tgtEl>
                                          <p:spTgt spid="32801"/>
                                        </p:tgtEl>
                                        <p:attrNameLst>
                                          <p:attrName>ppt_h</p:attrName>
                                        </p:attrNameLst>
                                      </p:cBhvr>
                                      <p:tavLst>
                                        <p:tav tm="0">
                                          <p:val>
                                            <p:fltVal val="0"/>
                                          </p:val>
                                        </p:tav>
                                        <p:tav tm="100000">
                                          <p:val>
                                            <p:strVal val="#ppt_h"/>
                                          </p:val>
                                        </p:tav>
                                      </p:tavLst>
                                    </p:anim>
                                    <p:anim calcmode="lin" valueType="num">
                                      <p:cBhvr>
                                        <p:cTn id="23" dur="1000" fill="hold"/>
                                        <p:tgtEl>
                                          <p:spTgt spid="32801"/>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32801"/>
                                        </p:tgtEl>
                                        <p:attrNameLst>
                                          <p:attrName>ppt_y</p:attrName>
                                        </p:attrNameLst>
                                      </p:cBhvr>
                                      <p:tavLst>
                                        <p:tav tm="0" fmla="#ppt_y+(sin(-2*pi*(1-$))*-#ppt_x+cos(-2*pi*(1-$))*(1-#ppt_y))*(1-$)">
                                          <p:val>
                                            <p:fltVal val="0"/>
                                          </p:val>
                                        </p:tav>
                                        <p:tav tm="100000">
                                          <p:val>
                                            <p:fltVal val="1"/>
                                          </p:val>
                                        </p:tav>
                                      </p:tavLst>
                                    </p:anim>
                                  </p:childTnLst>
                                </p:cTn>
                              </p:par>
                            </p:childTnLst>
                          </p:cTn>
                        </p:par>
                        <p:par>
                          <p:cTn id="25" fill="hold" nodeType="afterGroup">
                            <p:stCondLst>
                              <p:cond delay="1000"/>
                            </p:stCondLst>
                            <p:childTnLst>
                              <p:par>
                                <p:cTn id="26" presetID="15" presetClass="entr" presetSubtype="0" fill="hold" grpId="0" nodeType="afterEffect">
                                  <p:stCondLst>
                                    <p:cond delay="0"/>
                                  </p:stCondLst>
                                  <p:childTnLst>
                                    <p:set>
                                      <p:cBhvr>
                                        <p:cTn id="27" dur="1" fill="hold">
                                          <p:stCondLst>
                                            <p:cond delay="0"/>
                                          </p:stCondLst>
                                        </p:cTn>
                                        <p:tgtEl>
                                          <p:spTgt spid="32810"/>
                                        </p:tgtEl>
                                        <p:attrNameLst>
                                          <p:attrName>style.visibility</p:attrName>
                                        </p:attrNameLst>
                                      </p:cBhvr>
                                      <p:to>
                                        <p:strVal val="visible"/>
                                      </p:to>
                                    </p:set>
                                    <p:anim calcmode="lin" valueType="num">
                                      <p:cBhvr>
                                        <p:cTn id="28" dur="1000" fill="hold"/>
                                        <p:tgtEl>
                                          <p:spTgt spid="32810"/>
                                        </p:tgtEl>
                                        <p:attrNameLst>
                                          <p:attrName>ppt_w</p:attrName>
                                        </p:attrNameLst>
                                      </p:cBhvr>
                                      <p:tavLst>
                                        <p:tav tm="0">
                                          <p:val>
                                            <p:fltVal val="0"/>
                                          </p:val>
                                        </p:tav>
                                        <p:tav tm="100000">
                                          <p:val>
                                            <p:strVal val="#ppt_w"/>
                                          </p:val>
                                        </p:tav>
                                      </p:tavLst>
                                    </p:anim>
                                    <p:anim calcmode="lin" valueType="num">
                                      <p:cBhvr>
                                        <p:cTn id="29" dur="1000" fill="hold"/>
                                        <p:tgtEl>
                                          <p:spTgt spid="32810"/>
                                        </p:tgtEl>
                                        <p:attrNameLst>
                                          <p:attrName>ppt_h</p:attrName>
                                        </p:attrNameLst>
                                      </p:cBhvr>
                                      <p:tavLst>
                                        <p:tav tm="0">
                                          <p:val>
                                            <p:fltVal val="0"/>
                                          </p:val>
                                        </p:tav>
                                        <p:tav tm="100000">
                                          <p:val>
                                            <p:strVal val="#ppt_h"/>
                                          </p:val>
                                        </p:tav>
                                      </p:tavLst>
                                    </p:anim>
                                    <p:anim calcmode="lin" valueType="num">
                                      <p:cBhvr>
                                        <p:cTn id="30" dur="1000" fill="hold"/>
                                        <p:tgtEl>
                                          <p:spTgt spid="32810"/>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32810"/>
                                        </p:tgtEl>
                                        <p:attrNameLst>
                                          <p:attrName>ppt_y</p:attrName>
                                        </p:attrNameLst>
                                      </p:cBhvr>
                                      <p:tavLst>
                                        <p:tav tm="0" fmla="#ppt_y+(sin(-2*pi*(1-$))*-#ppt_x+cos(-2*pi*(1-$))*(1-#ppt_y))*(1-$)">
                                          <p:val>
                                            <p:fltVal val="0"/>
                                          </p:val>
                                        </p:tav>
                                        <p:tav tm="100000">
                                          <p:val>
                                            <p:fltVal val="1"/>
                                          </p:val>
                                        </p:tav>
                                      </p:tavLst>
                                    </p:anim>
                                  </p:childTnLst>
                                </p:cTn>
                              </p:par>
                            </p:childTnLst>
                          </p:cTn>
                        </p:par>
                        <p:par>
                          <p:cTn id="32" fill="hold" nodeType="afterGroup">
                            <p:stCondLst>
                              <p:cond delay="2000"/>
                            </p:stCondLst>
                            <p:childTnLst>
                              <p:par>
                                <p:cTn id="33" presetID="15" presetClass="entr" presetSubtype="0" fill="hold" grpId="0" nodeType="afterEffect">
                                  <p:stCondLst>
                                    <p:cond delay="0"/>
                                  </p:stCondLst>
                                  <p:childTnLst>
                                    <p:set>
                                      <p:cBhvr>
                                        <p:cTn id="34" dur="1" fill="hold">
                                          <p:stCondLst>
                                            <p:cond delay="0"/>
                                          </p:stCondLst>
                                        </p:cTn>
                                        <p:tgtEl>
                                          <p:spTgt spid="32811"/>
                                        </p:tgtEl>
                                        <p:attrNameLst>
                                          <p:attrName>style.visibility</p:attrName>
                                        </p:attrNameLst>
                                      </p:cBhvr>
                                      <p:to>
                                        <p:strVal val="visible"/>
                                      </p:to>
                                    </p:set>
                                    <p:anim calcmode="lin" valueType="num">
                                      <p:cBhvr>
                                        <p:cTn id="35" dur="1000" fill="hold"/>
                                        <p:tgtEl>
                                          <p:spTgt spid="32811"/>
                                        </p:tgtEl>
                                        <p:attrNameLst>
                                          <p:attrName>ppt_w</p:attrName>
                                        </p:attrNameLst>
                                      </p:cBhvr>
                                      <p:tavLst>
                                        <p:tav tm="0">
                                          <p:val>
                                            <p:fltVal val="0"/>
                                          </p:val>
                                        </p:tav>
                                        <p:tav tm="100000">
                                          <p:val>
                                            <p:strVal val="#ppt_w"/>
                                          </p:val>
                                        </p:tav>
                                      </p:tavLst>
                                    </p:anim>
                                    <p:anim calcmode="lin" valueType="num">
                                      <p:cBhvr>
                                        <p:cTn id="36" dur="1000" fill="hold"/>
                                        <p:tgtEl>
                                          <p:spTgt spid="32811"/>
                                        </p:tgtEl>
                                        <p:attrNameLst>
                                          <p:attrName>ppt_h</p:attrName>
                                        </p:attrNameLst>
                                      </p:cBhvr>
                                      <p:tavLst>
                                        <p:tav tm="0">
                                          <p:val>
                                            <p:fltVal val="0"/>
                                          </p:val>
                                        </p:tav>
                                        <p:tav tm="100000">
                                          <p:val>
                                            <p:strVal val="#ppt_h"/>
                                          </p:val>
                                        </p:tav>
                                      </p:tavLst>
                                    </p:anim>
                                    <p:anim calcmode="lin" valueType="num">
                                      <p:cBhvr>
                                        <p:cTn id="37" dur="1000" fill="hold"/>
                                        <p:tgtEl>
                                          <p:spTgt spid="32811"/>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3281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2779"/>
                                        </p:tgtEl>
                                        <p:attrNameLst>
                                          <p:attrName>style.visibility</p:attrName>
                                        </p:attrNameLst>
                                      </p:cBhvr>
                                      <p:to>
                                        <p:strVal val="visible"/>
                                      </p:to>
                                    </p:set>
                                    <p:animEffect transition="in" filter="dissolve">
                                      <p:cBhvr>
                                        <p:cTn id="43" dur="500"/>
                                        <p:tgtEl>
                                          <p:spTgt spid="3277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32773"/>
                                        </p:tgtEl>
                                        <p:attrNameLst>
                                          <p:attrName>style.visibility</p:attrName>
                                        </p:attrNameLst>
                                      </p:cBhvr>
                                      <p:to>
                                        <p:strVal val="visible"/>
                                      </p:to>
                                    </p:set>
                                    <p:animEffect transition="in" filter="randombar(horizontal)">
                                      <p:cBhvr>
                                        <p:cTn id="48" dur="500"/>
                                        <p:tgtEl>
                                          <p:spTgt spid="32773"/>
                                        </p:tgtEl>
                                      </p:cBhvr>
                                    </p:animEffect>
                                  </p:childTnLst>
                                </p:cTn>
                              </p:par>
                            </p:childTnLst>
                          </p:cTn>
                        </p:par>
                        <p:par>
                          <p:cTn id="49" fill="hold" nodeType="afterGroup">
                            <p:stCondLst>
                              <p:cond delay="500"/>
                            </p:stCondLst>
                            <p:childTnLst>
                              <p:par>
                                <p:cTn id="50" presetID="14" presetClass="entr" presetSubtype="10" fill="hold" grpId="0" nodeType="afterEffect">
                                  <p:stCondLst>
                                    <p:cond delay="0"/>
                                  </p:stCondLst>
                                  <p:childTnLst>
                                    <p:set>
                                      <p:cBhvr>
                                        <p:cTn id="51" dur="1" fill="hold">
                                          <p:stCondLst>
                                            <p:cond delay="0"/>
                                          </p:stCondLst>
                                        </p:cTn>
                                        <p:tgtEl>
                                          <p:spTgt spid="32774"/>
                                        </p:tgtEl>
                                        <p:attrNameLst>
                                          <p:attrName>style.visibility</p:attrName>
                                        </p:attrNameLst>
                                      </p:cBhvr>
                                      <p:to>
                                        <p:strVal val="visible"/>
                                      </p:to>
                                    </p:set>
                                    <p:animEffect transition="in" filter="randombar(horizontal)">
                                      <p:cBhvr>
                                        <p:cTn id="52" dur="500"/>
                                        <p:tgtEl>
                                          <p:spTgt spid="3277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5" presetClass="entr" presetSubtype="0" fill="hold" grpId="0" nodeType="clickEffect">
                                  <p:stCondLst>
                                    <p:cond delay="0"/>
                                  </p:stCondLst>
                                  <p:childTnLst>
                                    <p:set>
                                      <p:cBhvr>
                                        <p:cTn id="56" dur="1" fill="hold">
                                          <p:stCondLst>
                                            <p:cond delay="0"/>
                                          </p:stCondLst>
                                        </p:cTn>
                                        <p:tgtEl>
                                          <p:spTgt spid="32802"/>
                                        </p:tgtEl>
                                        <p:attrNameLst>
                                          <p:attrName>style.visibility</p:attrName>
                                        </p:attrNameLst>
                                      </p:cBhvr>
                                      <p:to>
                                        <p:strVal val="visible"/>
                                      </p:to>
                                    </p:set>
                                    <p:anim calcmode="lin" valueType="num">
                                      <p:cBhvr>
                                        <p:cTn id="57" dur="1000" fill="hold"/>
                                        <p:tgtEl>
                                          <p:spTgt spid="32802"/>
                                        </p:tgtEl>
                                        <p:attrNameLst>
                                          <p:attrName>ppt_w</p:attrName>
                                        </p:attrNameLst>
                                      </p:cBhvr>
                                      <p:tavLst>
                                        <p:tav tm="0">
                                          <p:val>
                                            <p:fltVal val="0"/>
                                          </p:val>
                                        </p:tav>
                                        <p:tav tm="100000">
                                          <p:val>
                                            <p:strVal val="#ppt_w"/>
                                          </p:val>
                                        </p:tav>
                                      </p:tavLst>
                                    </p:anim>
                                    <p:anim calcmode="lin" valueType="num">
                                      <p:cBhvr>
                                        <p:cTn id="58" dur="1000" fill="hold"/>
                                        <p:tgtEl>
                                          <p:spTgt spid="32802"/>
                                        </p:tgtEl>
                                        <p:attrNameLst>
                                          <p:attrName>ppt_h</p:attrName>
                                        </p:attrNameLst>
                                      </p:cBhvr>
                                      <p:tavLst>
                                        <p:tav tm="0">
                                          <p:val>
                                            <p:fltVal val="0"/>
                                          </p:val>
                                        </p:tav>
                                        <p:tav tm="100000">
                                          <p:val>
                                            <p:strVal val="#ppt_h"/>
                                          </p:val>
                                        </p:tav>
                                      </p:tavLst>
                                    </p:anim>
                                    <p:anim calcmode="lin" valueType="num">
                                      <p:cBhvr>
                                        <p:cTn id="59" dur="1000" fill="hold"/>
                                        <p:tgtEl>
                                          <p:spTgt spid="32802"/>
                                        </p:tgtEl>
                                        <p:attrNameLst>
                                          <p:attrName>ppt_x</p:attrName>
                                        </p:attrNameLst>
                                      </p:cBhvr>
                                      <p:tavLst>
                                        <p:tav tm="0" fmla="#ppt_x+(cos(-2*pi*(1-$))*-#ppt_x-sin(-2*pi*(1-$))*(1-#ppt_y))*(1-$)">
                                          <p:val>
                                            <p:fltVal val="0"/>
                                          </p:val>
                                        </p:tav>
                                        <p:tav tm="100000">
                                          <p:val>
                                            <p:fltVal val="1"/>
                                          </p:val>
                                        </p:tav>
                                      </p:tavLst>
                                    </p:anim>
                                    <p:anim calcmode="lin" valueType="num">
                                      <p:cBhvr>
                                        <p:cTn id="60" dur="1000" fill="hold"/>
                                        <p:tgtEl>
                                          <p:spTgt spid="32802"/>
                                        </p:tgtEl>
                                        <p:attrNameLst>
                                          <p:attrName>ppt_y</p:attrName>
                                        </p:attrNameLst>
                                      </p:cBhvr>
                                      <p:tavLst>
                                        <p:tav tm="0" fmla="#ppt_y+(sin(-2*pi*(1-$))*-#ppt_x+cos(-2*pi*(1-$))*(1-#ppt_y))*(1-$)">
                                          <p:val>
                                            <p:fltVal val="0"/>
                                          </p:val>
                                        </p:tav>
                                        <p:tav tm="100000">
                                          <p:val>
                                            <p:fltVal val="1"/>
                                          </p:val>
                                        </p:tav>
                                      </p:tavLst>
                                    </p:anim>
                                  </p:childTnLst>
                                </p:cTn>
                              </p:par>
                            </p:childTnLst>
                          </p:cTn>
                        </p:par>
                        <p:par>
                          <p:cTn id="61" fill="hold" nodeType="afterGroup">
                            <p:stCondLst>
                              <p:cond delay="1000"/>
                            </p:stCondLst>
                            <p:childTnLst>
                              <p:par>
                                <p:cTn id="62" presetID="15" presetClass="entr" presetSubtype="0" fill="hold" grpId="0" nodeType="afterEffect">
                                  <p:stCondLst>
                                    <p:cond delay="0"/>
                                  </p:stCondLst>
                                  <p:childTnLst>
                                    <p:set>
                                      <p:cBhvr>
                                        <p:cTn id="63" dur="1" fill="hold">
                                          <p:stCondLst>
                                            <p:cond delay="0"/>
                                          </p:stCondLst>
                                        </p:cTn>
                                        <p:tgtEl>
                                          <p:spTgt spid="32812"/>
                                        </p:tgtEl>
                                        <p:attrNameLst>
                                          <p:attrName>style.visibility</p:attrName>
                                        </p:attrNameLst>
                                      </p:cBhvr>
                                      <p:to>
                                        <p:strVal val="visible"/>
                                      </p:to>
                                    </p:set>
                                    <p:anim calcmode="lin" valueType="num">
                                      <p:cBhvr>
                                        <p:cTn id="64" dur="1000" fill="hold"/>
                                        <p:tgtEl>
                                          <p:spTgt spid="32812"/>
                                        </p:tgtEl>
                                        <p:attrNameLst>
                                          <p:attrName>ppt_w</p:attrName>
                                        </p:attrNameLst>
                                      </p:cBhvr>
                                      <p:tavLst>
                                        <p:tav tm="0">
                                          <p:val>
                                            <p:fltVal val="0"/>
                                          </p:val>
                                        </p:tav>
                                        <p:tav tm="100000">
                                          <p:val>
                                            <p:strVal val="#ppt_w"/>
                                          </p:val>
                                        </p:tav>
                                      </p:tavLst>
                                    </p:anim>
                                    <p:anim calcmode="lin" valueType="num">
                                      <p:cBhvr>
                                        <p:cTn id="65" dur="1000" fill="hold"/>
                                        <p:tgtEl>
                                          <p:spTgt spid="32812"/>
                                        </p:tgtEl>
                                        <p:attrNameLst>
                                          <p:attrName>ppt_h</p:attrName>
                                        </p:attrNameLst>
                                      </p:cBhvr>
                                      <p:tavLst>
                                        <p:tav tm="0">
                                          <p:val>
                                            <p:fltVal val="0"/>
                                          </p:val>
                                        </p:tav>
                                        <p:tav tm="100000">
                                          <p:val>
                                            <p:strVal val="#ppt_h"/>
                                          </p:val>
                                        </p:tav>
                                      </p:tavLst>
                                    </p:anim>
                                    <p:anim calcmode="lin" valueType="num">
                                      <p:cBhvr>
                                        <p:cTn id="66" dur="1000" fill="hold"/>
                                        <p:tgtEl>
                                          <p:spTgt spid="32812"/>
                                        </p:tgtEl>
                                        <p:attrNameLst>
                                          <p:attrName>ppt_x</p:attrName>
                                        </p:attrNameLst>
                                      </p:cBhvr>
                                      <p:tavLst>
                                        <p:tav tm="0" fmla="#ppt_x+(cos(-2*pi*(1-$))*-#ppt_x-sin(-2*pi*(1-$))*(1-#ppt_y))*(1-$)">
                                          <p:val>
                                            <p:fltVal val="0"/>
                                          </p:val>
                                        </p:tav>
                                        <p:tav tm="100000">
                                          <p:val>
                                            <p:fltVal val="1"/>
                                          </p:val>
                                        </p:tav>
                                      </p:tavLst>
                                    </p:anim>
                                    <p:anim calcmode="lin" valueType="num">
                                      <p:cBhvr>
                                        <p:cTn id="67" dur="1000" fill="hold"/>
                                        <p:tgtEl>
                                          <p:spTgt spid="32812"/>
                                        </p:tgtEl>
                                        <p:attrNameLst>
                                          <p:attrName>ppt_y</p:attrName>
                                        </p:attrNameLst>
                                      </p:cBhvr>
                                      <p:tavLst>
                                        <p:tav tm="0" fmla="#ppt_y+(sin(-2*pi*(1-$))*-#ppt_x+cos(-2*pi*(1-$))*(1-#ppt_y))*(1-$)">
                                          <p:val>
                                            <p:fltVal val="0"/>
                                          </p:val>
                                        </p:tav>
                                        <p:tav tm="100000">
                                          <p:val>
                                            <p:fltVal val="1"/>
                                          </p:val>
                                        </p:tav>
                                      </p:tavLst>
                                    </p:anim>
                                  </p:childTnLst>
                                </p:cTn>
                              </p:par>
                            </p:childTnLst>
                          </p:cTn>
                        </p:par>
                        <p:par>
                          <p:cTn id="68" fill="hold" nodeType="afterGroup">
                            <p:stCondLst>
                              <p:cond delay="2000"/>
                            </p:stCondLst>
                            <p:childTnLst>
                              <p:par>
                                <p:cTn id="69" presetID="15" presetClass="entr" presetSubtype="0" fill="hold" grpId="0" nodeType="afterEffect">
                                  <p:stCondLst>
                                    <p:cond delay="0"/>
                                  </p:stCondLst>
                                  <p:childTnLst>
                                    <p:set>
                                      <p:cBhvr>
                                        <p:cTn id="70" dur="1" fill="hold">
                                          <p:stCondLst>
                                            <p:cond delay="0"/>
                                          </p:stCondLst>
                                        </p:cTn>
                                        <p:tgtEl>
                                          <p:spTgt spid="32813"/>
                                        </p:tgtEl>
                                        <p:attrNameLst>
                                          <p:attrName>style.visibility</p:attrName>
                                        </p:attrNameLst>
                                      </p:cBhvr>
                                      <p:to>
                                        <p:strVal val="visible"/>
                                      </p:to>
                                    </p:set>
                                    <p:anim calcmode="lin" valueType="num">
                                      <p:cBhvr>
                                        <p:cTn id="71" dur="1000" fill="hold"/>
                                        <p:tgtEl>
                                          <p:spTgt spid="32813"/>
                                        </p:tgtEl>
                                        <p:attrNameLst>
                                          <p:attrName>ppt_w</p:attrName>
                                        </p:attrNameLst>
                                      </p:cBhvr>
                                      <p:tavLst>
                                        <p:tav tm="0">
                                          <p:val>
                                            <p:fltVal val="0"/>
                                          </p:val>
                                        </p:tav>
                                        <p:tav tm="100000">
                                          <p:val>
                                            <p:strVal val="#ppt_w"/>
                                          </p:val>
                                        </p:tav>
                                      </p:tavLst>
                                    </p:anim>
                                    <p:anim calcmode="lin" valueType="num">
                                      <p:cBhvr>
                                        <p:cTn id="72" dur="1000" fill="hold"/>
                                        <p:tgtEl>
                                          <p:spTgt spid="32813"/>
                                        </p:tgtEl>
                                        <p:attrNameLst>
                                          <p:attrName>ppt_h</p:attrName>
                                        </p:attrNameLst>
                                      </p:cBhvr>
                                      <p:tavLst>
                                        <p:tav tm="0">
                                          <p:val>
                                            <p:fltVal val="0"/>
                                          </p:val>
                                        </p:tav>
                                        <p:tav tm="100000">
                                          <p:val>
                                            <p:strVal val="#ppt_h"/>
                                          </p:val>
                                        </p:tav>
                                      </p:tavLst>
                                    </p:anim>
                                    <p:anim calcmode="lin" valueType="num">
                                      <p:cBhvr>
                                        <p:cTn id="73" dur="1000" fill="hold"/>
                                        <p:tgtEl>
                                          <p:spTgt spid="32813"/>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3281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32783"/>
                                        </p:tgtEl>
                                        <p:attrNameLst>
                                          <p:attrName>style.visibility</p:attrName>
                                        </p:attrNameLst>
                                      </p:cBhvr>
                                      <p:to>
                                        <p:strVal val="visible"/>
                                      </p:to>
                                    </p:set>
                                    <p:animEffect transition="in" filter="dissolve">
                                      <p:cBhvr>
                                        <p:cTn id="79" dur="500"/>
                                        <p:tgtEl>
                                          <p:spTgt spid="32783"/>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4" presetClass="entr" presetSubtype="10" fill="hold" grpId="0" nodeType="clickEffect">
                                  <p:stCondLst>
                                    <p:cond delay="0"/>
                                  </p:stCondLst>
                                  <p:childTnLst>
                                    <p:set>
                                      <p:cBhvr>
                                        <p:cTn id="83" dur="1" fill="hold">
                                          <p:stCondLst>
                                            <p:cond delay="0"/>
                                          </p:stCondLst>
                                        </p:cTn>
                                        <p:tgtEl>
                                          <p:spTgt spid="32775"/>
                                        </p:tgtEl>
                                        <p:attrNameLst>
                                          <p:attrName>style.visibility</p:attrName>
                                        </p:attrNameLst>
                                      </p:cBhvr>
                                      <p:to>
                                        <p:strVal val="visible"/>
                                      </p:to>
                                    </p:set>
                                    <p:animEffect transition="in" filter="randombar(horizontal)">
                                      <p:cBhvr>
                                        <p:cTn id="84" dur="500"/>
                                        <p:tgtEl>
                                          <p:spTgt spid="32775"/>
                                        </p:tgtEl>
                                      </p:cBhvr>
                                    </p:animEffect>
                                  </p:childTnLst>
                                </p:cTn>
                              </p:par>
                            </p:childTnLst>
                          </p:cTn>
                        </p:par>
                        <p:par>
                          <p:cTn id="85" fill="hold" nodeType="afterGroup">
                            <p:stCondLst>
                              <p:cond delay="500"/>
                            </p:stCondLst>
                            <p:childTnLst>
                              <p:par>
                                <p:cTn id="86" presetID="14" presetClass="entr" presetSubtype="10" fill="hold" grpId="0" nodeType="afterEffect">
                                  <p:stCondLst>
                                    <p:cond delay="0"/>
                                  </p:stCondLst>
                                  <p:childTnLst>
                                    <p:set>
                                      <p:cBhvr>
                                        <p:cTn id="87" dur="1" fill="hold">
                                          <p:stCondLst>
                                            <p:cond delay="0"/>
                                          </p:stCondLst>
                                        </p:cTn>
                                        <p:tgtEl>
                                          <p:spTgt spid="32776"/>
                                        </p:tgtEl>
                                        <p:attrNameLst>
                                          <p:attrName>style.visibility</p:attrName>
                                        </p:attrNameLst>
                                      </p:cBhvr>
                                      <p:to>
                                        <p:strVal val="visible"/>
                                      </p:to>
                                    </p:set>
                                    <p:animEffect transition="in" filter="randombar(horizontal)">
                                      <p:cBhvr>
                                        <p:cTn id="88" dur="500"/>
                                        <p:tgtEl>
                                          <p:spTgt spid="32776"/>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5" presetClass="entr" presetSubtype="0" fill="hold" grpId="0" nodeType="clickEffect">
                                  <p:stCondLst>
                                    <p:cond delay="0"/>
                                  </p:stCondLst>
                                  <p:childTnLst>
                                    <p:set>
                                      <p:cBhvr>
                                        <p:cTn id="92" dur="1" fill="hold">
                                          <p:stCondLst>
                                            <p:cond delay="0"/>
                                          </p:stCondLst>
                                        </p:cTn>
                                        <p:tgtEl>
                                          <p:spTgt spid="32803"/>
                                        </p:tgtEl>
                                        <p:attrNameLst>
                                          <p:attrName>style.visibility</p:attrName>
                                        </p:attrNameLst>
                                      </p:cBhvr>
                                      <p:to>
                                        <p:strVal val="visible"/>
                                      </p:to>
                                    </p:set>
                                    <p:anim calcmode="lin" valueType="num">
                                      <p:cBhvr>
                                        <p:cTn id="93" dur="1000" fill="hold"/>
                                        <p:tgtEl>
                                          <p:spTgt spid="32803"/>
                                        </p:tgtEl>
                                        <p:attrNameLst>
                                          <p:attrName>ppt_w</p:attrName>
                                        </p:attrNameLst>
                                      </p:cBhvr>
                                      <p:tavLst>
                                        <p:tav tm="0">
                                          <p:val>
                                            <p:fltVal val="0"/>
                                          </p:val>
                                        </p:tav>
                                        <p:tav tm="100000">
                                          <p:val>
                                            <p:strVal val="#ppt_w"/>
                                          </p:val>
                                        </p:tav>
                                      </p:tavLst>
                                    </p:anim>
                                    <p:anim calcmode="lin" valueType="num">
                                      <p:cBhvr>
                                        <p:cTn id="94" dur="1000" fill="hold"/>
                                        <p:tgtEl>
                                          <p:spTgt spid="32803"/>
                                        </p:tgtEl>
                                        <p:attrNameLst>
                                          <p:attrName>ppt_h</p:attrName>
                                        </p:attrNameLst>
                                      </p:cBhvr>
                                      <p:tavLst>
                                        <p:tav tm="0">
                                          <p:val>
                                            <p:fltVal val="0"/>
                                          </p:val>
                                        </p:tav>
                                        <p:tav tm="100000">
                                          <p:val>
                                            <p:strVal val="#ppt_h"/>
                                          </p:val>
                                        </p:tav>
                                      </p:tavLst>
                                    </p:anim>
                                    <p:anim calcmode="lin" valueType="num">
                                      <p:cBhvr>
                                        <p:cTn id="95" dur="1000" fill="hold"/>
                                        <p:tgtEl>
                                          <p:spTgt spid="32803"/>
                                        </p:tgtEl>
                                        <p:attrNameLst>
                                          <p:attrName>ppt_x</p:attrName>
                                        </p:attrNameLst>
                                      </p:cBhvr>
                                      <p:tavLst>
                                        <p:tav tm="0" fmla="#ppt_x+(cos(-2*pi*(1-$))*-#ppt_x-sin(-2*pi*(1-$))*(1-#ppt_y))*(1-$)">
                                          <p:val>
                                            <p:fltVal val="0"/>
                                          </p:val>
                                        </p:tav>
                                        <p:tav tm="100000">
                                          <p:val>
                                            <p:fltVal val="1"/>
                                          </p:val>
                                        </p:tav>
                                      </p:tavLst>
                                    </p:anim>
                                    <p:anim calcmode="lin" valueType="num">
                                      <p:cBhvr>
                                        <p:cTn id="96" dur="1000" fill="hold"/>
                                        <p:tgtEl>
                                          <p:spTgt spid="32803"/>
                                        </p:tgtEl>
                                        <p:attrNameLst>
                                          <p:attrName>ppt_y</p:attrName>
                                        </p:attrNameLst>
                                      </p:cBhvr>
                                      <p:tavLst>
                                        <p:tav tm="0" fmla="#ppt_y+(sin(-2*pi*(1-$))*-#ppt_x+cos(-2*pi*(1-$))*(1-#ppt_y))*(1-$)">
                                          <p:val>
                                            <p:fltVal val="0"/>
                                          </p:val>
                                        </p:tav>
                                        <p:tav tm="100000">
                                          <p:val>
                                            <p:fltVal val="1"/>
                                          </p:val>
                                        </p:tav>
                                      </p:tavLst>
                                    </p:anim>
                                  </p:childTnLst>
                                </p:cTn>
                              </p:par>
                            </p:childTnLst>
                          </p:cTn>
                        </p:par>
                        <p:par>
                          <p:cTn id="97" fill="hold" nodeType="afterGroup">
                            <p:stCondLst>
                              <p:cond delay="1000"/>
                            </p:stCondLst>
                            <p:childTnLst>
                              <p:par>
                                <p:cTn id="98" presetID="15" presetClass="entr" presetSubtype="0" fill="hold" grpId="0" nodeType="afterEffect">
                                  <p:stCondLst>
                                    <p:cond delay="0"/>
                                  </p:stCondLst>
                                  <p:childTnLst>
                                    <p:set>
                                      <p:cBhvr>
                                        <p:cTn id="99" dur="1" fill="hold">
                                          <p:stCondLst>
                                            <p:cond delay="0"/>
                                          </p:stCondLst>
                                        </p:cTn>
                                        <p:tgtEl>
                                          <p:spTgt spid="32814"/>
                                        </p:tgtEl>
                                        <p:attrNameLst>
                                          <p:attrName>style.visibility</p:attrName>
                                        </p:attrNameLst>
                                      </p:cBhvr>
                                      <p:to>
                                        <p:strVal val="visible"/>
                                      </p:to>
                                    </p:set>
                                    <p:anim calcmode="lin" valueType="num">
                                      <p:cBhvr>
                                        <p:cTn id="100" dur="1000" fill="hold"/>
                                        <p:tgtEl>
                                          <p:spTgt spid="32814"/>
                                        </p:tgtEl>
                                        <p:attrNameLst>
                                          <p:attrName>ppt_w</p:attrName>
                                        </p:attrNameLst>
                                      </p:cBhvr>
                                      <p:tavLst>
                                        <p:tav tm="0">
                                          <p:val>
                                            <p:fltVal val="0"/>
                                          </p:val>
                                        </p:tav>
                                        <p:tav tm="100000">
                                          <p:val>
                                            <p:strVal val="#ppt_w"/>
                                          </p:val>
                                        </p:tav>
                                      </p:tavLst>
                                    </p:anim>
                                    <p:anim calcmode="lin" valueType="num">
                                      <p:cBhvr>
                                        <p:cTn id="101" dur="1000" fill="hold"/>
                                        <p:tgtEl>
                                          <p:spTgt spid="32814"/>
                                        </p:tgtEl>
                                        <p:attrNameLst>
                                          <p:attrName>ppt_h</p:attrName>
                                        </p:attrNameLst>
                                      </p:cBhvr>
                                      <p:tavLst>
                                        <p:tav tm="0">
                                          <p:val>
                                            <p:fltVal val="0"/>
                                          </p:val>
                                        </p:tav>
                                        <p:tav tm="100000">
                                          <p:val>
                                            <p:strVal val="#ppt_h"/>
                                          </p:val>
                                        </p:tav>
                                      </p:tavLst>
                                    </p:anim>
                                    <p:anim calcmode="lin" valueType="num">
                                      <p:cBhvr>
                                        <p:cTn id="102" dur="1000" fill="hold"/>
                                        <p:tgtEl>
                                          <p:spTgt spid="32814"/>
                                        </p:tgtEl>
                                        <p:attrNameLst>
                                          <p:attrName>ppt_x</p:attrName>
                                        </p:attrNameLst>
                                      </p:cBhvr>
                                      <p:tavLst>
                                        <p:tav tm="0" fmla="#ppt_x+(cos(-2*pi*(1-$))*-#ppt_x-sin(-2*pi*(1-$))*(1-#ppt_y))*(1-$)">
                                          <p:val>
                                            <p:fltVal val="0"/>
                                          </p:val>
                                        </p:tav>
                                        <p:tav tm="100000">
                                          <p:val>
                                            <p:fltVal val="1"/>
                                          </p:val>
                                        </p:tav>
                                      </p:tavLst>
                                    </p:anim>
                                    <p:anim calcmode="lin" valueType="num">
                                      <p:cBhvr>
                                        <p:cTn id="103" dur="1000" fill="hold"/>
                                        <p:tgtEl>
                                          <p:spTgt spid="32814"/>
                                        </p:tgtEl>
                                        <p:attrNameLst>
                                          <p:attrName>ppt_y</p:attrName>
                                        </p:attrNameLst>
                                      </p:cBhvr>
                                      <p:tavLst>
                                        <p:tav tm="0" fmla="#ppt_y+(sin(-2*pi*(1-$))*-#ppt_x+cos(-2*pi*(1-$))*(1-#ppt_y))*(1-$)">
                                          <p:val>
                                            <p:fltVal val="0"/>
                                          </p:val>
                                        </p:tav>
                                        <p:tav tm="100000">
                                          <p:val>
                                            <p:fltVal val="1"/>
                                          </p:val>
                                        </p:tav>
                                      </p:tavLst>
                                    </p:anim>
                                  </p:childTnLst>
                                </p:cTn>
                              </p:par>
                            </p:childTnLst>
                          </p:cTn>
                        </p:par>
                        <p:par>
                          <p:cTn id="104" fill="hold" nodeType="afterGroup">
                            <p:stCondLst>
                              <p:cond delay="2000"/>
                            </p:stCondLst>
                            <p:childTnLst>
                              <p:par>
                                <p:cTn id="105" presetID="15" presetClass="entr" presetSubtype="0" fill="hold" grpId="0" nodeType="afterEffect">
                                  <p:stCondLst>
                                    <p:cond delay="0"/>
                                  </p:stCondLst>
                                  <p:childTnLst>
                                    <p:set>
                                      <p:cBhvr>
                                        <p:cTn id="106" dur="1" fill="hold">
                                          <p:stCondLst>
                                            <p:cond delay="0"/>
                                          </p:stCondLst>
                                        </p:cTn>
                                        <p:tgtEl>
                                          <p:spTgt spid="32815"/>
                                        </p:tgtEl>
                                        <p:attrNameLst>
                                          <p:attrName>style.visibility</p:attrName>
                                        </p:attrNameLst>
                                      </p:cBhvr>
                                      <p:to>
                                        <p:strVal val="visible"/>
                                      </p:to>
                                    </p:set>
                                    <p:anim calcmode="lin" valueType="num">
                                      <p:cBhvr>
                                        <p:cTn id="107" dur="1000" fill="hold"/>
                                        <p:tgtEl>
                                          <p:spTgt spid="32815"/>
                                        </p:tgtEl>
                                        <p:attrNameLst>
                                          <p:attrName>ppt_w</p:attrName>
                                        </p:attrNameLst>
                                      </p:cBhvr>
                                      <p:tavLst>
                                        <p:tav tm="0">
                                          <p:val>
                                            <p:fltVal val="0"/>
                                          </p:val>
                                        </p:tav>
                                        <p:tav tm="100000">
                                          <p:val>
                                            <p:strVal val="#ppt_w"/>
                                          </p:val>
                                        </p:tav>
                                      </p:tavLst>
                                    </p:anim>
                                    <p:anim calcmode="lin" valueType="num">
                                      <p:cBhvr>
                                        <p:cTn id="108" dur="1000" fill="hold"/>
                                        <p:tgtEl>
                                          <p:spTgt spid="32815"/>
                                        </p:tgtEl>
                                        <p:attrNameLst>
                                          <p:attrName>ppt_h</p:attrName>
                                        </p:attrNameLst>
                                      </p:cBhvr>
                                      <p:tavLst>
                                        <p:tav tm="0">
                                          <p:val>
                                            <p:fltVal val="0"/>
                                          </p:val>
                                        </p:tav>
                                        <p:tav tm="100000">
                                          <p:val>
                                            <p:strVal val="#ppt_h"/>
                                          </p:val>
                                        </p:tav>
                                      </p:tavLst>
                                    </p:anim>
                                    <p:anim calcmode="lin" valueType="num">
                                      <p:cBhvr>
                                        <p:cTn id="109" dur="1000" fill="hold"/>
                                        <p:tgtEl>
                                          <p:spTgt spid="32815"/>
                                        </p:tgtEl>
                                        <p:attrNameLst>
                                          <p:attrName>ppt_x</p:attrName>
                                        </p:attrNameLst>
                                      </p:cBhvr>
                                      <p:tavLst>
                                        <p:tav tm="0" fmla="#ppt_x+(cos(-2*pi*(1-$))*-#ppt_x-sin(-2*pi*(1-$))*(1-#ppt_y))*(1-$)">
                                          <p:val>
                                            <p:fltVal val="0"/>
                                          </p:val>
                                        </p:tav>
                                        <p:tav tm="100000">
                                          <p:val>
                                            <p:fltVal val="1"/>
                                          </p:val>
                                        </p:tav>
                                      </p:tavLst>
                                    </p:anim>
                                    <p:anim calcmode="lin" valueType="num">
                                      <p:cBhvr>
                                        <p:cTn id="110" dur="1000" fill="hold"/>
                                        <p:tgtEl>
                                          <p:spTgt spid="3281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32784"/>
                                        </p:tgtEl>
                                        <p:attrNameLst>
                                          <p:attrName>style.visibility</p:attrName>
                                        </p:attrNameLst>
                                      </p:cBhvr>
                                      <p:to>
                                        <p:strVal val="visible"/>
                                      </p:to>
                                    </p:set>
                                    <p:animEffect transition="in" filter="dissolve">
                                      <p:cBhvr>
                                        <p:cTn id="115" dur="500"/>
                                        <p:tgtEl>
                                          <p:spTgt spid="32784"/>
                                        </p:tgtEl>
                                      </p:cBhvr>
                                    </p:animEffect>
                                  </p:childTnLst>
                                </p:cTn>
                              </p:par>
                            </p:childTnLst>
                          </p:cTn>
                        </p:par>
                        <p:par>
                          <p:cTn id="116" fill="hold" nodeType="afterGroup">
                            <p:stCondLst>
                              <p:cond delay="500"/>
                            </p:stCondLst>
                            <p:childTnLst>
                              <p:par>
                                <p:cTn id="117" presetID="14" presetClass="entr" presetSubtype="10" fill="hold" grpId="0" nodeType="afterEffect">
                                  <p:stCondLst>
                                    <p:cond delay="0"/>
                                  </p:stCondLst>
                                  <p:childTnLst>
                                    <p:set>
                                      <p:cBhvr>
                                        <p:cTn id="118" dur="1" fill="hold">
                                          <p:stCondLst>
                                            <p:cond delay="0"/>
                                          </p:stCondLst>
                                        </p:cTn>
                                        <p:tgtEl>
                                          <p:spTgt spid="32778"/>
                                        </p:tgtEl>
                                        <p:attrNameLst>
                                          <p:attrName>style.visibility</p:attrName>
                                        </p:attrNameLst>
                                      </p:cBhvr>
                                      <p:to>
                                        <p:strVal val="visible"/>
                                      </p:to>
                                    </p:set>
                                    <p:animEffect transition="in" filter="randombar(horizontal)">
                                      <p:cBhvr>
                                        <p:cTn id="119" dur="500"/>
                                        <p:tgtEl>
                                          <p:spTgt spid="32778"/>
                                        </p:tgtEl>
                                      </p:cBhvr>
                                    </p:animEffect>
                                  </p:childTnLst>
                                </p:cTn>
                              </p:par>
                            </p:childTnLst>
                          </p:cTn>
                        </p:par>
                        <p:par>
                          <p:cTn id="120" fill="hold" nodeType="afterGroup">
                            <p:stCondLst>
                              <p:cond delay="1000"/>
                            </p:stCondLst>
                            <p:childTnLst>
                              <p:par>
                                <p:cTn id="121" presetID="14" presetClass="entr" presetSubtype="10" fill="hold" grpId="0" nodeType="afterEffect">
                                  <p:stCondLst>
                                    <p:cond delay="0"/>
                                  </p:stCondLst>
                                  <p:childTnLst>
                                    <p:set>
                                      <p:cBhvr>
                                        <p:cTn id="122" dur="1" fill="hold">
                                          <p:stCondLst>
                                            <p:cond delay="0"/>
                                          </p:stCondLst>
                                        </p:cTn>
                                        <p:tgtEl>
                                          <p:spTgt spid="32777"/>
                                        </p:tgtEl>
                                        <p:attrNameLst>
                                          <p:attrName>style.visibility</p:attrName>
                                        </p:attrNameLst>
                                      </p:cBhvr>
                                      <p:to>
                                        <p:strVal val="visible"/>
                                      </p:to>
                                    </p:set>
                                    <p:animEffect transition="in" filter="randombar(horizontal)">
                                      <p:cBhvr>
                                        <p:cTn id="123" dur="500"/>
                                        <p:tgtEl>
                                          <p:spTgt spid="32777"/>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5" presetClass="entr" presetSubtype="0" fill="hold" grpId="0" nodeType="clickEffect">
                                  <p:stCondLst>
                                    <p:cond delay="0"/>
                                  </p:stCondLst>
                                  <p:childTnLst>
                                    <p:set>
                                      <p:cBhvr>
                                        <p:cTn id="127" dur="1" fill="hold">
                                          <p:stCondLst>
                                            <p:cond delay="0"/>
                                          </p:stCondLst>
                                        </p:cTn>
                                        <p:tgtEl>
                                          <p:spTgt spid="32804"/>
                                        </p:tgtEl>
                                        <p:attrNameLst>
                                          <p:attrName>style.visibility</p:attrName>
                                        </p:attrNameLst>
                                      </p:cBhvr>
                                      <p:to>
                                        <p:strVal val="visible"/>
                                      </p:to>
                                    </p:set>
                                    <p:anim calcmode="lin" valueType="num">
                                      <p:cBhvr>
                                        <p:cTn id="128" dur="1000" fill="hold"/>
                                        <p:tgtEl>
                                          <p:spTgt spid="32804"/>
                                        </p:tgtEl>
                                        <p:attrNameLst>
                                          <p:attrName>ppt_w</p:attrName>
                                        </p:attrNameLst>
                                      </p:cBhvr>
                                      <p:tavLst>
                                        <p:tav tm="0">
                                          <p:val>
                                            <p:fltVal val="0"/>
                                          </p:val>
                                        </p:tav>
                                        <p:tav tm="100000">
                                          <p:val>
                                            <p:strVal val="#ppt_w"/>
                                          </p:val>
                                        </p:tav>
                                      </p:tavLst>
                                    </p:anim>
                                    <p:anim calcmode="lin" valueType="num">
                                      <p:cBhvr>
                                        <p:cTn id="129" dur="1000" fill="hold"/>
                                        <p:tgtEl>
                                          <p:spTgt spid="32804"/>
                                        </p:tgtEl>
                                        <p:attrNameLst>
                                          <p:attrName>ppt_h</p:attrName>
                                        </p:attrNameLst>
                                      </p:cBhvr>
                                      <p:tavLst>
                                        <p:tav tm="0">
                                          <p:val>
                                            <p:fltVal val="0"/>
                                          </p:val>
                                        </p:tav>
                                        <p:tav tm="100000">
                                          <p:val>
                                            <p:strVal val="#ppt_h"/>
                                          </p:val>
                                        </p:tav>
                                      </p:tavLst>
                                    </p:anim>
                                    <p:anim calcmode="lin" valueType="num">
                                      <p:cBhvr>
                                        <p:cTn id="130" dur="1000" fill="hold"/>
                                        <p:tgtEl>
                                          <p:spTgt spid="32804"/>
                                        </p:tgtEl>
                                        <p:attrNameLst>
                                          <p:attrName>ppt_x</p:attrName>
                                        </p:attrNameLst>
                                      </p:cBhvr>
                                      <p:tavLst>
                                        <p:tav tm="0" fmla="#ppt_x+(cos(-2*pi*(1-$))*-#ppt_x-sin(-2*pi*(1-$))*(1-#ppt_y))*(1-$)">
                                          <p:val>
                                            <p:fltVal val="0"/>
                                          </p:val>
                                        </p:tav>
                                        <p:tav tm="100000">
                                          <p:val>
                                            <p:fltVal val="1"/>
                                          </p:val>
                                        </p:tav>
                                      </p:tavLst>
                                    </p:anim>
                                    <p:anim calcmode="lin" valueType="num">
                                      <p:cBhvr>
                                        <p:cTn id="131" dur="1000" fill="hold"/>
                                        <p:tgtEl>
                                          <p:spTgt spid="32804"/>
                                        </p:tgtEl>
                                        <p:attrNameLst>
                                          <p:attrName>ppt_y</p:attrName>
                                        </p:attrNameLst>
                                      </p:cBhvr>
                                      <p:tavLst>
                                        <p:tav tm="0" fmla="#ppt_y+(sin(-2*pi*(1-$))*-#ppt_x+cos(-2*pi*(1-$))*(1-#ppt_y))*(1-$)">
                                          <p:val>
                                            <p:fltVal val="0"/>
                                          </p:val>
                                        </p:tav>
                                        <p:tav tm="100000">
                                          <p:val>
                                            <p:fltVal val="1"/>
                                          </p:val>
                                        </p:tav>
                                      </p:tavLst>
                                    </p:anim>
                                  </p:childTnLst>
                                </p:cTn>
                              </p:par>
                            </p:childTnLst>
                          </p:cTn>
                        </p:par>
                        <p:par>
                          <p:cTn id="132" fill="hold" nodeType="afterGroup">
                            <p:stCondLst>
                              <p:cond delay="1000"/>
                            </p:stCondLst>
                            <p:childTnLst>
                              <p:par>
                                <p:cTn id="133" presetID="15" presetClass="entr" presetSubtype="0" fill="hold" grpId="0" nodeType="afterEffect">
                                  <p:stCondLst>
                                    <p:cond delay="0"/>
                                  </p:stCondLst>
                                  <p:childTnLst>
                                    <p:set>
                                      <p:cBhvr>
                                        <p:cTn id="134" dur="1" fill="hold">
                                          <p:stCondLst>
                                            <p:cond delay="0"/>
                                          </p:stCondLst>
                                        </p:cTn>
                                        <p:tgtEl>
                                          <p:spTgt spid="32816"/>
                                        </p:tgtEl>
                                        <p:attrNameLst>
                                          <p:attrName>style.visibility</p:attrName>
                                        </p:attrNameLst>
                                      </p:cBhvr>
                                      <p:to>
                                        <p:strVal val="visible"/>
                                      </p:to>
                                    </p:set>
                                    <p:anim calcmode="lin" valueType="num">
                                      <p:cBhvr>
                                        <p:cTn id="135" dur="1000" fill="hold"/>
                                        <p:tgtEl>
                                          <p:spTgt spid="32816"/>
                                        </p:tgtEl>
                                        <p:attrNameLst>
                                          <p:attrName>ppt_w</p:attrName>
                                        </p:attrNameLst>
                                      </p:cBhvr>
                                      <p:tavLst>
                                        <p:tav tm="0">
                                          <p:val>
                                            <p:fltVal val="0"/>
                                          </p:val>
                                        </p:tav>
                                        <p:tav tm="100000">
                                          <p:val>
                                            <p:strVal val="#ppt_w"/>
                                          </p:val>
                                        </p:tav>
                                      </p:tavLst>
                                    </p:anim>
                                    <p:anim calcmode="lin" valueType="num">
                                      <p:cBhvr>
                                        <p:cTn id="136" dur="1000" fill="hold"/>
                                        <p:tgtEl>
                                          <p:spTgt spid="32816"/>
                                        </p:tgtEl>
                                        <p:attrNameLst>
                                          <p:attrName>ppt_h</p:attrName>
                                        </p:attrNameLst>
                                      </p:cBhvr>
                                      <p:tavLst>
                                        <p:tav tm="0">
                                          <p:val>
                                            <p:fltVal val="0"/>
                                          </p:val>
                                        </p:tav>
                                        <p:tav tm="100000">
                                          <p:val>
                                            <p:strVal val="#ppt_h"/>
                                          </p:val>
                                        </p:tav>
                                      </p:tavLst>
                                    </p:anim>
                                    <p:anim calcmode="lin" valueType="num">
                                      <p:cBhvr>
                                        <p:cTn id="137" dur="1000" fill="hold"/>
                                        <p:tgtEl>
                                          <p:spTgt spid="32816"/>
                                        </p:tgtEl>
                                        <p:attrNameLst>
                                          <p:attrName>ppt_x</p:attrName>
                                        </p:attrNameLst>
                                      </p:cBhvr>
                                      <p:tavLst>
                                        <p:tav tm="0" fmla="#ppt_x+(cos(-2*pi*(1-$))*-#ppt_x-sin(-2*pi*(1-$))*(1-#ppt_y))*(1-$)">
                                          <p:val>
                                            <p:fltVal val="0"/>
                                          </p:val>
                                        </p:tav>
                                        <p:tav tm="100000">
                                          <p:val>
                                            <p:fltVal val="1"/>
                                          </p:val>
                                        </p:tav>
                                      </p:tavLst>
                                    </p:anim>
                                    <p:anim calcmode="lin" valueType="num">
                                      <p:cBhvr>
                                        <p:cTn id="138" dur="1000" fill="hold"/>
                                        <p:tgtEl>
                                          <p:spTgt spid="32816"/>
                                        </p:tgtEl>
                                        <p:attrNameLst>
                                          <p:attrName>ppt_y</p:attrName>
                                        </p:attrNameLst>
                                      </p:cBhvr>
                                      <p:tavLst>
                                        <p:tav tm="0" fmla="#ppt_y+(sin(-2*pi*(1-$))*-#ppt_x+cos(-2*pi*(1-$))*(1-#ppt_y))*(1-$)">
                                          <p:val>
                                            <p:fltVal val="0"/>
                                          </p:val>
                                        </p:tav>
                                        <p:tav tm="100000">
                                          <p:val>
                                            <p:fltVal val="1"/>
                                          </p:val>
                                        </p:tav>
                                      </p:tavLst>
                                    </p:anim>
                                  </p:childTnLst>
                                </p:cTn>
                              </p:par>
                            </p:childTnLst>
                          </p:cTn>
                        </p:par>
                        <p:par>
                          <p:cTn id="139" fill="hold" nodeType="afterGroup">
                            <p:stCondLst>
                              <p:cond delay="2000"/>
                            </p:stCondLst>
                            <p:childTnLst>
                              <p:par>
                                <p:cTn id="140" presetID="15" presetClass="entr" presetSubtype="0" fill="hold" grpId="0" nodeType="afterEffect">
                                  <p:stCondLst>
                                    <p:cond delay="0"/>
                                  </p:stCondLst>
                                  <p:childTnLst>
                                    <p:set>
                                      <p:cBhvr>
                                        <p:cTn id="141" dur="1" fill="hold">
                                          <p:stCondLst>
                                            <p:cond delay="0"/>
                                          </p:stCondLst>
                                        </p:cTn>
                                        <p:tgtEl>
                                          <p:spTgt spid="32817"/>
                                        </p:tgtEl>
                                        <p:attrNameLst>
                                          <p:attrName>style.visibility</p:attrName>
                                        </p:attrNameLst>
                                      </p:cBhvr>
                                      <p:to>
                                        <p:strVal val="visible"/>
                                      </p:to>
                                    </p:set>
                                    <p:anim calcmode="lin" valueType="num">
                                      <p:cBhvr>
                                        <p:cTn id="142" dur="1000" fill="hold"/>
                                        <p:tgtEl>
                                          <p:spTgt spid="32817"/>
                                        </p:tgtEl>
                                        <p:attrNameLst>
                                          <p:attrName>ppt_w</p:attrName>
                                        </p:attrNameLst>
                                      </p:cBhvr>
                                      <p:tavLst>
                                        <p:tav tm="0">
                                          <p:val>
                                            <p:fltVal val="0"/>
                                          </p:val>
                                        </p:tav>
                                        <p:tav tm="100000">
                                          <p:val>
                                            <p:strVal val="#ppt_w"/>
                                          </p:val>
                                        </p:tav>
                                      </p:tavLst>
                                    </p:anim>
                                    <p:anim calcmode="lin" valueType="num">
                                      <p:cBhvr>
                                        <p:cTn id="143" dur="1000" fill="hold"/>
                                        <p:tgtEl>
                                          <p:spTgt spid="32817"/>
                                        </p:tgtEl>
                                        <p:attrNameLst>
                                          <p:attrName>ppt_h</p:attrName>
                                        </p:attrNameLst>
                                      </p:cBhvr>
                                      <p:tavLst>
                                        <p:tav tm="0">
                                          <p:val>
                                            <p:fltVal val="0"/>
                                          </p:val>
                                        </p:tav>
                                        <p:tav tm="100000">
                                          <p:val>
                                            <p:strVal val="#ppt_h"/>
                                          </p:val>
                                        </p:tav>
                                      </p:tavLst>
                                    </p:anim>
                                    <p:anim calcmode="lin" valueType="num">
                                      <p:cBhvr>
                                        <p:cTn id="144" dur="1000" fill="hold"/>
                                        <p:tgtEl>
                                          <p:spTgt spid="32817"/>
                                        </p:tgtEl>
                                        <p:attrNameLst>
                                          <p:attrName>ppt_x</p:attrName>
                                        </p:attrNameLst>
                                      </p:cBhvr>
                                      <p:tavLst>
                                        <p:tav tm="0" fmla="#ppt_x+(cos(-2*pi*(1-$))*-#ppt_x-sin(-2*pi*(1-$))*(1-#ppt_y))*(1-$)">
                                          <p:val>
                                            <p:fltVal val="0"/>
                                          </p:val>
                                        </p:tav>
                                        <p:tav tm="100000">
                                          <p:val>
                                            <p:fltVal val="1"/>
                                          </p:val>
                                        </p:tav>
                                      </p:tavLst>
                                    </p:anim>
                                    <p:anim calcmode="lin" valueType="num">
                                      <p:cBhvr>
                                        <p:cTn id="145" dur="1000" fill="hold"/>
                                        <p:tgtEl>
                                          <p:spTgt spid="3281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46" fill="hold" nodeType="clickPar">
                      <p:stCondLst>
                        <p:cond delay="indefinite"/>
                      </p:stCondLst>
                      <p:childTnLst>
                        <p:par>
                          <p:cTn id="147" fill="hold" nodeType="withGroup">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32787"/>
                                        </p:tgtEl>
                                        <p:attrNameLst>
                                          <p:attrName>style.visibility</p:attrName>
                                        </p:attrNameLst>
                                      </p:cBhvr>
                                      <p:to>
                                        <p:strVal val="visible"/>
                                      </p:to>
                                    </p:set>
                                    <p:animEffect transition="in" filter="dissolve">
                                      <p:cBhvr>
                                        <p:cTn id="150" dur="500"/>
                                        <p:tgtEl>
                                          <p:spTgt spid="32787"/>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4" presetClass="entr" presetSubtype="10" fill="hold" grpId="0" nodeType="clickEffect">
                                  <p:stCondLst>
                                    <p:cond delay="0"/>
                                  </p:stCondLst>
                                  <p:childTnLst>
                                    <p:set>
                                      <p:cBhvr>
                                        <p:cTn id="154" dur="1" fill="hold">
                                          <p:stCondLst>
                                            <p:cond delay="0"/>
                                          </p:stCondLst>
                                        </p:cTn>
                                        <p:tgtEl>
                                          <p:spTgt spid="32789"/>
                                        </p:tgtEl>
                                        <p:attrNameLst>
                                          <p:attrName>style.visibility</p:attrName>
                                        </p:attrNameLst>
                                      </p:cBhvr>
                                      <p:to>
                                        <p:strVal val="visible"/>
                                      </p:to>
                                    </p:set>
                                    <p:animEffect transition="in" filter="randombar(horizontal)">
                                      <p:cBhvr>
                                        <p:cTn id="155" dur="500"/>
                                        <p:tgtEl>
                                          <p:spTgt spid="32789"/>
                                        </p:tgtEl>
                                      </p:cBhvr>
                                    </p:animEffect>
                                  </p:childTnLst>
                                </p:cTn>
                              </p:par>
                            </p:childTnLst>
                          </p:cTn>
                        </p:par>
                        <p:par>
                          <p:cTn id="156" fill="hold" nodeType="afterGroup">
                            <p:stCondLst>
                              <p:cond delay="500"/>
                            </p:stCondLst>
                            <p:childTnLst>
                              <p:par>
                                <p:cTn id="157" presetID="14" presetClass="entr" presetSubtype="10" fill="hold" grpId="0" nodeType="afterEffect">
                                  <p:stCondLst>
                                    <p:cond delay="0"/>
                                  </p:stCondLst>
                                  <p:childTnLst>
                                    <p:set>
                                      <p:cBhvr>
                                        <p:cTn id="158" dur="1" fill="hold">
                                          <p:stCondLst>
                                            <p:cond delay="0"/>
                                          </p:stCondLst>
                                        </p:cTn>
                                        <p:tgtEl>
                                          <p:spTgt spid="32790"/>
                                        </p:tgtEl>
                                        <p:attrNameLst>
                                          <p:attrName>style.visibility</p:attrName>
                                        </p:attrNameLst>
                                      </p:cBhvr>
                                      <p:to>
                                        <p:strVal val="visible"/>
                                      </p:to>
                                    </p:set>
                                    <p:animEffect transition="in" filter="randombar(horizontal)">
                                      <p:cBhvr>
                                        <p:cTn id="159" dur="500"/>
                                        <p:tgtEl>
                                          <p:spTgt spid="32790"/>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5" presetClass="entr" presetSubtype="0" fill="hold" grpId="0" nodeType="clickEffect">
                                  <p:stCondLst>
                                    <p:cond delay="0"/>
                                  </p:stCondLst>
                                  <p:childTnLst>
                                    <p:set>
                                      <p:cBhvr>
                                        <p:cTn id="163" dur="1" fill="hold">
                                          <p:stCondLst>
                                            <p:cond delay="0"/>
                                          </p:stCondLst>
                                        </p:cTn>
                                        <p:tgtEl>
                                          <p:spTgt spid="32805"/>
                                        </p:tgtEl>
                                        <p:attrNameLst>
                                          <p:attrName>style.visibility</p:attrName>
                                        </p:attrNameLst>
                                      </p:cBhvr>
                                      <p:to>
                                        <p:strVal val="visible"/>
                                      </p:to>
                                    </p:set>
                                    <p:anim calcmode="lin" valueType="num">
                                      <p:cBhvr>
                                        <p:cTn id="164" dur="1000" fill="hold"/>
                                        <p:tgtEl>
                                          <p:spTgt spid="32805"/>
                                        </p:tgtEl>
                                        <p:attrNameLst>
                                          <p:attrName>ppt_w</p:attrName>
                                        </p:attrNameLst>
                                      </p:cBhvr>
                                      <p:tavLst>
                                        <p:tav tm="0">
                                          <p:val>
                                            <p:fltVal val="0"/>
                                          </p:val>
                                        </p:tav>
                                        <p:tav tm="100000">
                                          <p:val>
                                            <p:strVal val="#ppt_w"/>
                                          </p:val>
                                        </p:tav>
                                      </p:tavLst>
                                    </p:anim>
                                    <p:anim calcmode="lin" valueType="num">
                                      <p:cBhvr>
                                        <p:cTn id="165" dur="1000" fill="hold"/>
                                        <p:tgtEl>
                                          <p:spTgt spid="32805"/>
                                        </p:tgtEl>
                                        <p:attrNameLst>
                                          <p:attrName>ppt_h</p:attrName>
                                        </p:attrNameLst>
                                      </p:cBhvr>
                                      <p:tavLst>
                                        <p:tav tm="0">
                                          <p:val>
                                            <p:fltVal val="0"/>
                                          </p:val>
                                        </p:tav>
                                        <p:tav tm="100000">
                                          <p:val>
                                            <p:strVal val="#ppt_h"/>
                                          </p:val>
                                        </p:tav>
                                      </p:tavLst>
                                    </p:anim>
                                    <p:anim calcmode="lin" valueType="num">
                                      <p:cBhvr>
                                        <p:cTn id="166" dur="1000" fill="hold"/>
                                        <p:tgtEl>
                                          <p:spTgt spid="32805"/>
                                        </p:tgtEl>
                                        <p:attrNameLst>
                                          <p:attrName>ppt_x</p:attrName>
                                        </p:attrNameLst>
                                      </p:cBhvr>
                                      <p:tavLst>
                                        <p:tav tm="0" fmla="#ppt_x+(cos(-2*pi*(1-$))*-#ppt_x-sin(-2*pi*(1-$))*(1-#ppt_y))*(1-$)">
                                          <p:val>
                                            <p:fltVal val="0"/>
                                          </p:val>
                                        </p:tav>
                                        <p:tav tm="100000">
                                          <p:val>
                                            <p:fltVal val="1"/>
                                          </p:val>
                                        </p:tav>
                                      </p:tavLst>
                                    </p:anim>
                                    <p:anim calcmode="lin" valueType="num">
                                      <p:cBhvr>
                                        <p:cTn id="167" dur="1000" fill="hold"/>
                                        <p:tgtEl>
                                          <p:spTgt spid="32805"/>
                                        </p:tgtEl>
                                        <p:attrNameLst>
                                          <p:attrName>ppt_y</p:attrName>
                                        </p:attrNameLst>
                                      </p:cBhvr>
                                      <p:tavLst>
                                        <p:tav tm="0" fmla="#ppt_y+(sin(-2*pi*(1-$))*-#ppt_x+cos(-2*pi*(1-$))*(1-#ppt_y))*(1-$)">
                                          <p:val>
                                            <p:fltVal val="0"/>
                                          </p:val>
                                        </p:tav>
                                        <p:tav tm="100000">
                                          <p:val>
                                            <p:fltVal val="1"/>
                                          </p:val>
                                        </p:tav>
                                      </p:tavLst>
                                    </p:anim>
                                  </p:childTnLst>
                                </p:cTn>
                              </p:par>
                            </p:childTnLst>
                          </p:cTn>
                        </p:par>
                        <p:par>
                          <p:cTn id="168" fill="hold" nodeType="afterGroup">
                            <p:stCondLst>
                              <p:cond delay="1000"/>
                            </p:stCondLst>
                            <p:childTnLst>
                              <p:par>
                                <p:cTn id="169" presetID="15" presetClass="entr" presetSubtype="0" fill="hold" grpId="0" nodeType="afterEffect">
                                  <p:stCondLst>
                                    <p:cond delay="0"/>
                                  </p:stCondLst>
                                  <p:childTnLst>
                                    <p:set>
                                      <p:cBhvr>
                                        <p:cTn id="170" dur="1" fill="hold">
                                          <p:stCondLst>
                                            <p:cond delay="0"/>
                                          </p:stCondLst>
                                        </p:cTn>
                                        <p:tgtEl>
                                          <p:spTgt spid="32818"/>
                                        </p:tgtEl>
                                        <p:attrNameLst>
                                          <p:attrName>style.visibility</p:attrName>
                                        </p:attrNameLst>
                                      </p:cBhvr>
                                      <p:to>
                                        <p:strVal val="visible"/>
                                      </p:to>
                                    </p:set>
                                    <p:anim calcmode="lin" valueType="num">
                                      <p:cBhvr>
                                        <p:cTn id="171" dur="1000" fill="hold"/>
                                        <p:tgtEl>
                                          <p:spTgt spid="32818"/>
                                        </p:tgtEl>
                                        <p:attrNameLst>
                                          <p:attrName>ppt_w</p:attrName>
                                        </p:attrNameLst>
                                      </p:cBhvr>
                                      <p:tavLst>
                                        <p:tav tm="0">
                                          <p:val>
                                            <p:fltVal val="0"/>
                                          </p:val>
                                        </p:tav>
                                        <p:tav tm="100000">
                                          <p:val>
                                            <p:strVal val="#ppt_w"/>
                                          </p:val>
                                        </p:tav>
                                      </p:tavLst>
                                    </p:anim>
                                    <p:anim calcmode="lin" valueType="num">
                                      <p:cBhvr>
                                        <p:cTn id="172" dur="1000" fill="hold"/>
                                        <p:tgtEl>
                                          <p:spTgt spid="32818"/>
                                        </p:tgtEl>
                                        <p:attrNameLst>
                                          <p:attrName>ppt_h</p:attrName>
                                        </p:attrNameLst>
                                      </p:cBhvr>
                                      <p:tavLst>
                                        <p:tav tm="0">
                                          <p:val>
                                            <p:fltVal val="0"/>
                                          </p:val>
                                        </p:tav>
                                        <p:tav tm="100000">
                                          <p:val>
                                            <p:strVal val="#ppt_h"/>
                                          </p:val>
                                        </p:tav>
                                      </p:tavLst>
                                    </p:anim>
                                    <p:anim calcmode="lin" valueType="num">
                                      <p:cBhvr>
                                        <p:cTn id="173" dur="1000" fill="hold"/>
                                        <p:tgtEl>
                                          <p:spTgt spid="32818"/>
                                        </p:tgtEl>
                                        <p:attrNameLst>
                                          <p:attrName>ppt_x</p:attrName>
                                        </p:attrNameLst>
                                      </p:cBhvr>
                                      <p:tavLst>
                                        <p:tav tm="0" fmla="#ppt_x+(cos(-2*pi*(1-$))*-#ppt_x-sin(-2*pi*(1-$))*(1-#ppt_y))*(1-$)">
                                          <p:val>
                                            <p:fltVal val="0"/>
                                          </p:val>
                                        </p:tav>
                                        <p:tav tm="100000">
                                          <p:val>
                                            <p:fltVal val="1"/>
                                          </p:val>
                                        </p:tav>
                                      </p:tavLst>
                                    </p:anim>
                                    <p:anim calcmode="lin" valueType="num">
                                      <p:cBhvr>
                                        <p:cTn id="174" dur="1000" fill="hold"/>
                                        <p:tgtEl>
                                          <p:spTgt spid="32818"/>
                                        </p:tgtEl>
                                        <p:attrNameLst>
                                          <p:attrName>ppt_y</p:attrName>
                                        </p:attrNameLst>
                                      </p:cBhvr>
                                      <p:tavLst>
                                        <p:tav tm="0" fmla="#ppt_y+(sin(-2*pi*(1-$))*-#ppt_x+cos(-2*pi*(1-$))*(1-#ppt_y))*(1-$)">
                                          <p:val>
                                            <p:fltVal val="0"/>
                                          </p:val>
                                        </p:tav>
                                        <p:tav tm="100000">
                                          <p:val>
                                            <p:fltVal val="1"/>
                                          </p:val>
                                        </p:tav>
                                      </p:tavLst>
                                    </p:anim>
                                  </p:childTnLst>
                                </p:cTn>
                              </p:par>
                            </p:childTnLst>
                          </p:cTn>
                        </p:par>
                        <p:par>
                          <p:cTn id="175" fill="hold" nodeType="afterGroup">
                            <p:stCondLst>
                              <p:cond delay="2000"/>
                            </p:stCondLst>
                            <p:childTnLst>
                              <p:par>
                                <p:cTn id="176" presetID="15" presetClass="entr" presetSubtype="0" fill="hold" grpId="0" nodeType="afterEffect">
                                  <p:stCondLst>
                                    <p:cond delay="0"/>
                                  </p:stCondLst>
                                  <p:childTnLst>
                                    <p:set>
                                      <p:cBhvr>
                                        <p:cTn id="177" dur="1" fill="hold">
                                          <p:stCondLst>
                                            <p:cond delay="0"/>
                                          </p:stCondLst>
                                        </p:cTn>
                                        <p:tgtEl>
                                          <p:spTgt spid="32819"/>
                                        </p:tgtEl>
                                        <p:attrNameLst>
                                          <p:attrName>style.visibility</p:attrName>
                                        </p:attrNameLst>
                                      </p:cBhvr>
                                      <p:to>
                                        <p:strVal val="visible"/>
                                      </p:to>
                                    </p:set>
                                    <p:anim calcmode="lin" valueType="num">
                                      <p:cBhvr>
                                        <p:cTn id="178" dur="1000" fill="hold"/>
                                        <p:tgtEl>
                                          <p:spTgt spid="32819"/>
                                        </p:tgtEl>
                                        <p:attrNameLst>
                                          <p:attrName>ppt_w</p:attrName>
                                        </p:attrNameLst>
                                      </p:cBhvr>
                                      <p:tavLst>
                                        <p:tav tm="0">
                                          <p:val>
                                            <p:fltVal val="0"/>
                                          </p:val>
                                        </p:tav>
                                        <p:tav tm="100000">
                                          <p:val>
                                            <p:strVal val="#ppt_w"/>
                                          </p:val>
                                        </p:tav>
                                      </p:tavLst>
                                    </p:anim>
                                    <p:anim calcmode="lin" valueType="num">
                                      <p:cBhvr>
                                        <p:cTn id="179" dur="1000" fill="hold"/>
                                        <p:tgtEl>
                                          <p:spTgt spid="32819"/>
                                        </p:tgtEl>
                                        <p:attrNameLst>
                                          <p:attrName>ppt_h</p:attrName>
                                        </p:attrNameLst>
                                      </p:cBhvr>
                                      <p:tavLst>
                                        <p:tav tm="0">
                                          <p:val>
                                            <p:fltVal val="0"/>
                                          </p:val>
                                        </p:tav>
                                        <p:tav tm="100000">
                                          <p:val>
                                            <p:strVal val="#ppt_h"/>
                                          </p:val>
                                        </p:tav>
                                      </p:tavLst>
                                    </p:anim>
                                    <p:anim calcmode="lin" valueType="num">
                                      <p:cBhvr>
                                        <p:cTn id="180" dur="1000" fill="hold"/>
                                        <p:tgtEl>
                                          <p:spTgt spid="32819"/>
                                        </p:tgtEl>
                                        <p:attrNameLst>
                                          <p:attrName>ppt_x</p:attrName>
                                        </p:attrNameLst>
                                      </p:cBhvr>
                                      <p:tavLst>
                                        <p:tav tm="0" fmla="#ppt_x+(cos(-2*pi*(1-$))*-#ppt_x-sin(-2*pi*(1-$))*(1-#ppt_y))*(1-$)">
                                          <p:val>
                                            <p:fltVal val="0"/>
                                          </p:val>
                                        </p:tav>
                                        <p:tav tm="100000">
                                          <p:val>
                                            <p:fltVal val="1"/>
                                          </p:val>
                                        </p:tav>
                                      </p:tavLst>
                                    </p:anim>
                                    <p:anim calcmode="lin" valueType="num">
                                      <p:cBhvr>
                                        <p:cTn id="181" dur="1000" fill="hold"/>
                                        <p:tgtEl>
                                          <p:spTgt spid="3281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82" fill="hold" nodeType="clickPar">
                      <p:stCondLst>
                        <p:cond delay="indefinite"/>
                      </p:stCondLst>
                      <p:childTnLst>
                        <p:par>
                          <p:cTn id="183" fill="hold" nodeType="withGroup">
                            <p:stCondLst>
                              <p:cond delay="0"/>
                            </p:stCondLst>
                            <p:childTnLst>
                              <p:par>
                                <p:cTn id="184" presetID="9" presetClass="entr" presetSubtype="0" fill="hold" grpId="0" nodeType="clickEffect">
                                  <p:stCondLst>
                                    <p:cond delay="0"/>
                                  </p:stCondLst>
                                  <p:childTnLst>
                                    <p:set>
                                      <p:cBhvr>
                                        <p:cTn id="185" dur="1" fill="hold">
                                          <p:stCondLst>
                                            <p:cond delay="0"/>
                                          </p:stCondLst>
                                        </p:cTn>
                                        <p:tgtEl>
                                          <p:spTgt spid="32797"/>
                                        </p:tgtEl>
                                        <p:attrNameLst>
                                          <p:attrName>style.visibility</p:attrName>
                                        </p:attrNameLst>
                                      </p:cBhvr>
                                      <p:to>
                                        <p:strVal val="visible"/>
                                      </p:to>
                                    </p:set>
                                    <p:animEffect transition="in" filter="dissolve">
                                      <p:cBhvr>
                                        <p:cTn id="186" dur="500"/>
                                        <p:tgtEl>
                                          <p:spTgt spid="32797"/>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4" presetClass="entr" presetSubtype="10" fill="hold" grpId="0" nodeType="clickEffect">
                                  <p:stCondLst>
                                    <p:cond delay="0"/>
                                  </p:stCondLst>
                                  <p:childTnLst>
                                    <p:set>
                                      <p:cBhvr>
                                        <p:cTn id="190" dur="1" fill="hold">
                                          <p:stCondLst>
                                            <p:cond delay="0"/>
                                          </p:stCondLst>
                                        </p:cTn>
                                        <p:tgtEl>
                                          <p:spTgt spid="32791"/>
                                        </p:tgtEl>
                                        <p:attrNameLst>
                                          <p:attrName>style.visibility</p:attrName>
                                        </p:attrNameLst>
                                      </p:cBhvr>
                                      <p:to>
                                        <p:strVal val="visible"/>
                                      </p:to>
                                    </p:set>
                                    <p:animEffect transition="in" filter="randombar(horizontal)">
                                      <p:cBhvr>
                                        <p:cTn id="191" dur="500"/>
                                        <p:tgtEl>
                                          <p:spTgt spid="32791"/>
                                        </p:tgtEl>
                                      </p:cBhvr>
                                    </p:animEffect>
                                  </p:childTnLst>
                                </p:cTn>
                              </p:par>
                            </p:childTnLst>
                          </p:cTn>
                        </p:par>
                        <p:par>
                          <p:cTn id="192" fill="hold" nodeType="afterGroup">
                            <p:stCondLst>
                              <p:cond delay="500"/>
                            </p:stCondLst>
                            <p:childTnLst>
                              <p:par>
                                <p:cTn id="193" presetID="14" presetClass="entr" presetSubtype="10" fill="hold" grpId="0" nodeType="afterEffect">
                                  <p:stCondLst>
                                    <p:cond delay="0"/>
                                  </p:stCondLst>
                                  <p:childTnLst>
                                    <p:set>
                                      <p:cBhvr>
                                        <p:cTn id="194" dur="1" fill="hold">
                                          <p:stCondLst>
                                            <p:cond delay="0"/>
                                          </p:stCondLst>
                                        </p:cTn>
                                        <p:tgtEl>
                                          <p:spTgt spid="32792"/>
                                        </p:tgtEl>
                                        <p:attrNameLst>
                                          <p:attrName>style.visibility</p:attrName>
                                        </p:attrNameLst>
                                      </p:cBhvr>
                                      <p:to>
                                        <p:strVal val="visible"/>
                                      </p:to>
                                    </p:set>
                                    <p:animEffect transition="in" filter="randombar(horizontal)">
                                      <p:cBhvr>
                                        <p:cTn id="195" dur="500"/>
                                        <p:tgtEl>
                                          <p:spTgt spid="32792"/>
                                        </p:tgtEl>
                                      </p:cBhvr>
                                    </p:animEffec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15" presetClass="entr" presetSubtype="0" fill="hold" grpId="0" nodeType="clickEffect">
                                  <p:stCondLst>
                                    <p:cond delay="0"/>
                                  </p:stCondLst>
                                  <p:childTnLst>
                                    <p:set>
                                      <p:cBhvr>
                                        <p:cTn id="199" dur="1" fill="hold">
                                          <p:stCondLst>
                                            <p:cond delay="0"/>
                                          </p:stCondLst>
                                        </p:cTn>
                                        <p:tgtEl>
                                          <p:spTgt spid="32808"/>
                                        </p:tgtEl>
                                        <p:attrNameLst>
                                          <p:attrName>style.visibility</p:attrName>
                                        </p:attrNameLst>
                                      </p:cBhvr>
                                      <p:to>
                                        <p:strVal val="visible"/>
                                      </p:to>
                                    </p:set>
                                    <p:anim calcmode="lin" valueType="num">
                                      <p:cBhvr>
                                        <p:cTn id="200" dur="1000" fill="hold"/>
                                        <p:tgtEl>
                                          <p:spTgt spid="32808"/>
                                        </p:tgtEl>
                                        <p:attrNameLst>
                                          <p:attrName>ppt_w</p:attrName>
                                        </p:attrNameLst>
                                      </p:cBhvr>
                                      <p:tavLst>
                                        <p:tav tm="0">
                                          <p:val>
                                            <p:fltVal val="0"/>
                                          </p:val>
                                        </p:tav>
                                        <p:tav tm="100000">
                                          <p:val>
                                            <p:strVal val="#ppt_w"/>
                                          </p:val>
                                        </p:tav>
                                      </p:tavLst>
                                    </p:anim>
                                    <p:anim calcmode="lin" valueType="num">
                                      <p:cBhvr>
                                        <p:cTn id="201" dur="1000" fill="hold"/>
                                        <p:tgtEl>
                                          <p:spTgt spid="32808"/>
                                        </p:tgtEl>
                                        <p:attrNameLst>
                                          <p:attrName>ppt_h</p:attrName>
                                        </p:attrNameLst>
                                      </p:cBhvr>
                                      <p:tavLst>
                                        <p:tav tm="0">
                                          <p:val>
                                            <p:fltVal val="0"/>
                                          </p:val>
                                        </p:tav>
                                        <p:tav tm="100000">
                                          <p:val>
                                            <p:strVal val="#ppt_h"/>
                                          </p:val>
                                        </p:tav>
                                      </p:tavLst>
                                    </p:anim>
                                    <p:anim calcmode="lin" valueType="num">
                                      <p:cBhvr>
                                        <p:cTn id="202" dur="1000" fill="hold"/>
                                        <p:tgtEl>
                                          <p:spTgt spid="32808"/>
                                        </p:tgtEl>
                                        <p:attrNameLst>
                                          <p:attrName>ppt_x</p:attrName>
                                        </p:attrNameLst>
                                      </p:cBhvr>
                                      <p:tavLst>
                                        <p:tav tm="0" fmla="#ppt_x+(cos(-2*pi*(1-$))*-#ppt_x-sin(-2*pi*(1-$))*(1-#ppt_y))*(1-$)">
                                          <p:val>
                                            <p:fltVal val="0"/>
                                          </p:val>
                                        </p:tav>
                                        <p:tav tm="100000">
                                          <p:val>
                                            <p:fltVal val="1"/>
                                          </p:val>
                                        </p:tav>
                                      </p:tavLst>
                                    </p:anim>
                                    <p:anim calcmode="lin" valueType="num">
                                      <p:cBhvr>
                                        <p:cTn id="203" dur="1000" fill="hold"/>
                                        <p:tgtEl>
                                          <p:spTgt spid="32808"/>
                                        </p:tgtEl>
                                        <p:attrNameLst>
                                          <p:attrName>ppt_y</p:attrName>
                                        </p:attrNameLst>
                                      </p:cBhvr>
                                      <p:tavLst>
                                        <p:tav tm="0" fmla="#ppt_y+(sin(-2*pi*(1-$))*-#ppt_x+cos(-2*pi*(1-$))*(1-#ppt_y))*(1-$)">
                                          <p:val>
                                            <p:fltVal val="0"/>
                                          </p:val>
                                        </p:tav>
                                        <p:tav tm="100000">
                                          <p:val>
                                            <p:fltVal val="1"/>
                                          </p:val>
                                        </p:tav>
                                      </p:tavLst>
                                    </p:anim>
                                  </p:childTnLst>
                                </p:cTn>
                              </p:par>
                            </p:childTnLst>
                          </p:cTn>
                        </p:par>
                        <p:par>
                          <p:cTn id="204" fill="hold" nodeType="afterGroup">
                            <p:stCondLst>
                              <p:cond delay="1000"/>
                            </p:stCondLst>
                            <p:childTnLst>
                              <p:par>
                                <p:cTn id="205" presetID="15" presetClass="entr" presetSubtype="0" fill="hold" grpId="0" nodeType="afterEffect">
                                  <p:stCondLst>
                                    <p:cond delay="0"/>
                                  </p:stCondLst>
                                  <p:childTnLst>
                                    <p:set>
                                      <p:cBhvr>
                                        <p:cTn id="206" dur="1" fill="hold">
                                          <p:stCondLst>
                                            <p:cond delay="0"/>
                                          </p:stCondLst>
                                        </p:cTn>
                                        <p:tgtEl>
                                          <p:spTgt spid="32820"/>
                                        </p:tgtEl>
                                        <p:attrNameLst>
                                          <p:attrName>style.visibility</p:attrName>
                                        </p:attrNameLst>
                                      </p:cBhvr>
                                      <p:to>
                                        <p:strVal val="visible"/>
                                      </p:to>
                                    </p:set>
                                    <p:anim calcmode="lin" valueType="num">
                                      <p:cBhvr>
                                        <p:cTn id="207" dur="1000" fill="hold"/>
                                        <p:tgtEl>
                                          <p:spTgt spid="32820"/>
                                        </p:tgtEl>
                                        <p:attrNameLst>
                                          <p:attrName>ppt_w</p:attrName>
                                        </p:attrNameLst>
                                      </p:cBhvr>
                                      <p:tavLst>
                                        <p:tav tm="0">
                                          <p:val>
                                            <p:fltVal val="0"/>
                                          </p:val>
                                        </p:tav>
                                        <p:tav tm="100000">
                                          <p:val>
                                            <p:strVal val="#ppt_w"/>
                                          </p:val>
                                        </p:tav>
                                      </p:tavLst>
                                    </p:anim>
                                    <p:anim calcmode="lin" valueType="num">
                                      <p:cBhvr>
                                        <p:cTn id="208" dur="1000" fill="hold"/>
                                        <p:tgtEl>
                                          <p:spTgt spid="32820"/>
                                        </p:tgtEl>
                                        <p:attrNameLst>
                                          <p:attrName>ppt_h</p:attrName>
                                        </p:attrNameLst>
                                      </p:cBhvr>
                                      <p:tavLst>
                                        <p:tav tm="0">
                                          <p:val>
                                            <p:fltVal val="0"/>
                                          </p:val>
                                        </p:tav>
                                        <p:tav tm="100000">
                                          <p:val>
                                            <p:strVal val="#ppt_h"/>
                                          </p:val>
                                        </p:tav>
                                      </p:tavLst>
                                    </p:anim>
                                    <p:anim calcmode="lin" valueType="num">
                                      <p:cBhvr>
                                        <p:cTn id="209" dur="1000" fill="hold"/>
                                        <p:tgtEl>
                                          <p:spTgt spid="32820"/>
                                        </p:tgtEl>
                                        <p:attrNameLst>
                                          <p:attrName>ppt_x</p:attrName>
                                        </p:attrNameLst>
                                      </p:cBhvr>
                                      <p:tavLst>
                                        <p:tav tm="0" fmla="#ppt_x+(cos(-2*pi*(1-$))*-#ppt_x-sin(-2*pi*(1-$))*(1-#ppt_y))*(1-$)">
                                          <p:val>
                                            <p:fltVal val="0"/>
                                          </p:val>
                                        </p:tav>
                                        <p:tav tm="100000">
                                          <p:val>
                                            <p:fltVal val="1"/>
                                          </p:val>
                                        </p:tav>
                                      </p:tavLst>
                                    </p:anim>
                                    <p:anim calcmode="lin" valueType="num">
                                      <p:cBhvr>
                                        <p:cTn id="210" dur="1000" fill="hold"/>
                                        <p:tgtEl>
                                          <p:spTgt spid="32820"/>
                                        </p:tgtEl>
                                        <p:attrNameLst>
                                          <p:attrName>ppt_y</p:attrName>
                                        </p:attrNameLst>
                                      </p:cBhvr>
                                      <p:tavLst>
                                        <p:tav tm="0" fmla="#ppt_y+(sin(-2*pi*(1-$))*-#ppt_x+cos(-2*pi*(1-$))*(1-#ppt_y))*(1-$)">
                                          <p:val>
                                            <p:fltVal val="0"/>
                                          </p:val>
                                        </p:tav>
                                        <p:tav tm="100000">
                                          <p:val>
                                            <p:fltVal val="1"/>
                                          </p:val>
                                        </p:tav>
                                      </p:tavLst>
                                    </p:anim>
                                  </p:childTnLst>
                                </p:cTn>
                              </p:par>
                            </p:childTnLst>
                          </p:cTn>
                        </p:par>
                        <p:par>
                          <p:cTn id="211" fill="hold" nodeType="afterGroup">
                            <p:stCondLst>
                              <p:cond delay="2000"/>
                            </p:stCondLst>
                            <p:childTnLst>
                              <p:par>
                                <p:cTn id="212" presetID="15" presetClass="entr" presetSubtype="0" fill="hold" grpId="0" nodeType="afterEffect">
                                  <p:stCondLst>
                                    <p:cond delay="0"/>
                                  </p:stCondLst>
                                  <p:childTnLst>
                                    <p:set>
                                      <p:cBhvr>
                                        <p:cTn id="213" dur="1" fill="hold">
                                          <p:stCondLst>
                                            <p:cond delay="0"/>
                                          </p:stCondLst>
                                        </p:cTn>
                                        <p:tgtEl>
                                          <p:spTgt spid="32821"/>
                                        </p:tgtEl>
                                        <p:attrNameLst>
                                          <p:attrName>style.visibility</p:attrName>
                                        </p:attrNameLst>
                                      </p:cBhvr>
                                      <p:to>
                                        <p:strVal val="visible"/>
                                      </p:to>
                                    </p:set>
                                    <p:anim calcmode="lin" valueType="num">
                                      <p:cBhvr>
                                        <p:cTn id="214" dur="1000" fill="hold"/>
                                        <p:tgtEl>
                                          <p:spTgt spid="32821"/>
                                        </p:tgtEl>
                                        <p:attrNameLst>
                                          <p:attrName>ppt_w</p:attrName>
                                        </p:attrNameLst>
                                      </p:cBhvr>
                                      <p:tavLst>
                                        <p:tav tm="0">
                                          <p:val>
                                            <p:fltVal val="0"/>
                                          </p:val>
                                        </p:tav>
                                        <p:tav tm="100000">
                                          <p:val>
                                            <p:strVal val="#ppt_w"/>
                                          </p:val>
                                        </p:tav>
                                      </p:tavLst>
                                    </p:anim>
                                    <p:anim calcmode="lin" valueType="num">
                                      <p:cBhvr>
                                        <p:cTn id="215" dur="1000" fill="hold"/>
                                        <p:tgtEl>
                                          <p:spTgt spid="32821"/>
                                        </p:tgtEl>
                                        <p:attrNameLst>
                                          <p:attrName>ppt_h</p:attrName>
                                        </p:attrNameLst>
                                      </p:cBhvr>
                                      <p:tavLst>
                                        <p:tav tm="0">
                                          <p:val>
                                            <p:fltVal val="0"/>
                                          </p:val>
                                        </p:tav>
                                        <p:tav tm="100000">
                                          <p:val>
                                            <p:strVal val="#ppt_h"/>
                                          </p:val>
                                        </p:tav>
                                      </p:tavLst>
                                    </p:anim>
                                    <p:anim calcmode="lin" valueType="num">
                                      <p:cBhvr>
                                        <p:cTn id="216" dur="1000" fill="hold"/>
                                        <p:tgtEl>
                                          <p:spTgt spid="32821"/>
                                        </p:tgtEl>
                                        <p:attrNameLst>
                                          <p:attrName>ppt_x</p:attrName>
                                        </p:attrNameLst>
                                      </p:cBhvr>
                                      <p:tavLst>
                                        <p:tav tm="0" fmla="#ppt_x+(cos(-2*pi*(1-$))*-#ppt_x-sin(-2*pi*(1-$))*(1-#ppt_y))*(1-$)">
                                          <p:val>
                                            <p:fltVal val="0"/>
                                          </p:val>
                                        </p:tav>
                                        <p:tav tm="100000">
                                          <p:val>
                                            <p:fltVal val="1"/>
                                          </p:val>
                                        </p:tav>
                                      </p:tavLst>
                                    </p:anim>
                                    <p:anim calcmode="lin" valueType="num">
                                      <p:cBhvr>
                                        <p:cTn id="217" dur="1000" fill="hold"/>
                                        <p:tgtEl>
                                          <p:spTgt spid="328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18" fill="hold" nodeType="clickPar">
                      <p:stCondLst>
                        <p:cond delay="indefinite"/>
                      </p:stCondLst>
                      <p:childTnLst>
                        <p:par>
                          <p:cTn id="219" fill="hold" nodeType="withGroup">
                            <p:stCondLst>
                              <p:cond delay="0"/>
                            </p:stCondLst>
                            <p:childTnLst>
                              <p:par>
                                <p:cTn id="220" presetID="9" presetClass="entr" presetSubtype="0" fill="hold" grpId="0" nodeType="clickEffect">
                                  <p:stCondLst>
                                    <p:cond delay="0"/>
                                  </p:stCondLst>
                                  <p:childTnLst>
                                    <p:set>
                                      <p:cBhvr>
                                        <p:cTn id="221" dur="1" fill="hold">
                                          <p:stCondLst>
                                            <p:cond delay="0"/>
                                          </p:stCondLst>
                                        </p:cTn>
                                        <p:tgtEl>
                                          <p:spTgt spid="32799"/>
                                        </p:tgtEl>
                                        <p:attrNameLst>
                                          <p:attrName>style.visibility</p:attrName>
                                        </p:attrNameLst>
                                      </p:cBhvr>
                                      <p:to>
                                        <p:strVal val="visible"/>
                                      </p:to>
                                    </p:set>
                                    <p:animEffect transition="in" filter="dissolve">
                                      <p:cBhvr>
                                        <p:cTn id="222" dur="500"/>
                                        <p:tgtEl>
                                          <p:spTgt spid="32799"/>
                                        </p:tgtEl>
                                      </p:cBhvr>
                                    </p:animEffec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14" presetClass="entr" presetSubtype="10" fill="hold" grpId="0" nodeType="clickEffect">
                                  <p:stCondLst>
                                    <p:cond delay="0"/>
                                  </p:stCondLst>
                                  <p:childTnLst>
                                    <p:set>
                                      <p:cBhvr>
                                        <p:cTn id="226" dur="1" fill="hold">
                                          <p:stCondLst>
                                            <p:cond delay="0"/>
                                          </p:stCondLst>
                                        </p:cTn>
                                        <p:tgtEl>
                                          <p:spTgt spid="32794"/>
                                        </p:tgtEl>
                                        <p:attrNameLst>
                                          <p:attrName>style.visibility</p:attrName>
                                        </p:attrNameLst>
                                      </p:cBhvr>
                                      <p:to>
                                        <p:strVal val="visible"/>
                                      </p:to>
                                    </p:set>
                                    <p:animEffect transition="in" filter="randombar(horizontal)">
                                      <p:cBhvr>
                                        <p:cTn id="227" dur="500"/>
                                        <p:tgtEl>
                                          <p:spTgt spid="32794"/>
                                        </p:tgtEl>
                                      </p:cBhvr>
                                    </p:animEffect>
                                  </p:childTnLst>
                                </p:cTn>
                              </p:par>
                            </p:childTnLst>
                          </p:cTn>
                        </p:par>
                        <p:par>
                          <p:cTn id="228" fill="hold" nodeType="afterGroup">
                            <p:stCondLst>
                              <p:cond delay="500"/>
                            </p:stCondLst>
                            <p:childTnLst>
                              <p:par>
                                <p:cTn id="229" presetID="14" presetClass="entr" presetSubtype="10" fill="hold" grpId="0" nodeType="afterEffect">
                                  <p:stCondLst>
                                    <p:cond delay="0"/>
                                  </p:stCondLst>
                                  <p:childTnLst>
                                    <p:set>
                                      <p:cBhvr>
                                        <p:cTn id="230" dur="1" fill="hold">
                                          <p:stCondLst>
                                            <p:cond delay="0"/>
                                          </p:stCondLst>
                                        </p:cTn>
                                        <p:tgtEl>
                                          <p:spTgt spid="32793"/>
                                        </p:tgtEl>
                                        <p:attrNameLst>
                                          <p:attrName>style.visibility</p:attrName>
                                        </p:attrNameLst>
                                      </p:cBhvr>
                                      <p:to>
                                        <p:strVal val="visible"/>
                                      </p:to>
                                    </p:set>
                                    <p:animEffect transition="in" filter="randombar(horizontal)">
                                      <p:cBhvr>
                                        <p:cTn id="231" dur="500"/>
                                        <p:tgtEl>
                                          <p:spTgt spid="32793"/>
                                        </p:tgtEl>
                                      </p:cBhvr>
                                    </p:animEffect>
                                  </p:childTnLst>
                                </p:cTn>
                              </p:par>
                            </p:childTnLst>
                          </p:cTn>
                        </p:par>
                      </p:childTnLst>
                    </p:cTn>
                  </p:par>
                  <p:par>
                    <p:cTn id="232" fill="hold" nodeType="clickPar">
                      <p:stCondLst>
                        <p:cond delay="indefinite"/>
                      </p:stCondLst>
                      <p:childTnLst>
                        <p:par>
                          <p:cTn id="233" fill="hold" nodeType="withGroup">
                            <p:stCondLst>
                              <p:cond delay="0"/>
                            </p:stCondLst>
                            <p:childTnLst>
                              <p:par>
                                <p:cTn id="234" presetID="15" presetClass="entr" presetSubtype="0" fill="hold" grpId="0" nodeType="clickEffect">
                                  <p:stCondLst>
                                    <p:cond delay="0"/>
                                  </p:stCondLst>
                                  <p:childTnLst>
                                    <p:set>
                                      <p:cBhvr>
                                        <p:cTn id="235" dur="1" fill="hold">
                                          <p:stCondLst>
                                            <p:cond delay="0"/>
                                          </p:stCondLst>
                                        </p:cTn>
                                        <p:tgtEl>
                                          <p:spTgt spid="32807"/>
                                        </p:tgtEl>
                                        <p:attrNameLst>
                                          <p:attrName>style.visibility</p:attrName>
                                        </p:attrNameLst>
                                      </p:cBhvr>
                                      <p:to>
                                        <p:strVal val="visible"/>
                                      </p:to>
                                    </p:set>
                                    <p:anim calcmode="lin" valueType="num">
                                      <p:cBhvr>
                                        <p:cTn id="236" dur="1000" fill="hold"/>
                                        <p:tgtEl>
                                          <p:spTgt spid="32807"/>
                                        </p:tgtEl>
                                        <p:attrNameLst>
                                          <p:attrName>ppt_w</p:attrName>
                                        </p:attrNameLst>
                                      </p:cBhvr>
                                      <p:tavLst>
                                        <p:tav tm="0">
                                          <p:val>
                                            <p:fltVal val="0"/>
                                          </p:val>
                                        </p:tav>
                                        <p:tav tm="100000">
                                          <p:val>
                                            <p:strVal val="#ppt_w"/>
                                          </p:val>
                                        </p:tav>
                                      </p:tavLst>
                                    </p:anim>
                                    <p:anim calcmode="lin" valueType="num">
                                      <p:cBhvr>
                                        <p:cTn id="237" dur="1000" fill="hold"/>
                                        <p:tgtEl>
                                          <p:spTgt spid="32807"/>
                                        </p:tgtEl>
                                        <p:attrNameLst>
                                          <p:attrName>ppt_h</p:attrName>
                                        </p:attrNameLst>
                                      </p:cBhvr>
                                      <p:tavLst>
                                        <p:tav tm="0">
                                          <p:val>
                                            <p:fltVal val="0"/>
                                          </p:val>
                                        </p:tav>
                                        <p:tav tm="100000">
                                          <p:val>
                                            <p:strVal val="#ppt_h"/>
                                          </p:val>
                                        </p:tav>
                                      </p:tavLst>
                                    </p:anim>
                                    <p:anim calcmode="lin" valueType="num">
                                      <p:cBhvr>
                                        <p:cTn id="238" dur="1000" fill="hold"/>
                                        <p:tgtEl>
                                          <p:spTgt spid="32807"/>
                                        </p:tgtEl>
                                        <p:attrNameLst>
                                          <p:attrName>ppt_x</p:attrName>
                                        </p:attrNameLst>
                                      </p:cBhvr>
                                      <p:tavLst>
                                        <p:tav tm="0" fmla="#ppt_x+(cos(-2*pi*(1-$))*-#ppt_x-sin(-2*pi*(1-$))*(1-#ppt_y))*(1-$)">
                                          <p:val>
                                            <p:fltVal val="0"/>
                                          </p:val>
                                        </p:tav>
                                        <p:tav tm="100000">
                                          <p:val>
                                            <p:fltVal val="1"/>
                                          </p:val>
                                        </p:tav>
                                      </p:tavLst>
                                    </p:anim>
                                    <p:anim calcmode="lin" valueType="num">
                                      <p:cBhvr>
                                        <p:cTn id="239" dur="1000" fill="hold"/>
                                        <p:tgtEl>
                                          <p:spTgt spid="32807"/>
                                        </p:tgtEl>
                                        <p:attrNameLst>
                                          <p:attrName>ppt_y</p:attrName>
                                        </p:attrNameLst>
                                      </p:cBhvr>
                                      <p:tavLst>
                                        <p:tav tm="0" fmla="#ppt_y+(sin(-2*pi*(1-$))*-#ppt_x+cos(-2*pi*(1-$))*(1-#ppt_y))*(1-$)">
                                          <p:val>
                                            <p:fltVal val="0"/>
                                          </p:val>
                                        </p:tav>
                                        <p:tav tm="100000">
                                          <p:val>
                                            <p:fltVal val="1"/>
                                          </p:val>
                                        </p:tav>
                                      </p:tavLst>
                                    </p:anim>
                                  </p:childTnLst>
                                </p:cTn>
                              </p:par>
                            </p:childTnLst>
                          </p:cTn>
                        </p:par>
                        <p:par>
                          <p:cTn id="240" fill="hold" nodeType="afterGroup">
                            <p:stCondLst>
                              <p:cond delay="1000"/>
                            </p:stCondLst>
                            <p:childTnLst>
                              <p:par>
                                <p:cTn id="241" presetID="15" presetClass="entr" presetSubtype="0" fill="hold" grpId="0" nodeType="afterEffect">
                                  <p:stCondLst>
                                    <p:cond delay="0"/>
                                  </p:stCondLst>
                                  <p:childTnLst>
                                    <p:set>
                                      <p:cBhvr>
                                        <p:cTn id="242" dur="1" fill="hold">
                                          <p:stCondLst>
                                            <p:cond delay="0"/>
                                          </p:stCondLst>
                                        </p:cTn>
                                        <p:tgtEl>
                                          <p:spTgt spid="32822"/>
                                        </p:tgtEl>
                                        <p:attrNameLst>
                                          <p:attrName>style.visibility</p:attrName>
                                        </p:attrNameLst>
                                      </p:cBhvr>
                                      <p:to>
                                        <p:strVal val="visible"/>
                                      </p:to>
                                    </p:set>
                                    <p:anim calcmode="lin" valueType="num">
                                      <p:cBhvr>
                                        <p:cTn id="243" dur="1000" fill="hold"/>
                                        <p:tgtEl>
                                          <p:spTgt spid="32822"/>
                                        </p:tgtEl>
                                        <p:attrNameLst>
                                          <p:attrName>ppt_w</p:attrName>
                                        </p:attrNameLst>
                                      </p:cBhvr>
                                      <p:tavLst>
                                        <p:tav tm="0">
                                          <p:val>
                                            <p:fltVal val="0"/>
                                          </p:val>
                                        </p:tav>
                                        <p:tav tm="100000">
                                          <p:val>
                                            <p:strVal val="#ppt_w"/>
                                          </p:val>
                                        </p:tav>
                                      </p:tavLst>
                                    </p:anim>
                                    <p:anim calcmode="lin" valueType="num">
                                      <p:cBhvr>
                                        <p:cTn id="244" dur="1000" fill="hold"/>
                                        <p:tgtEl>
                                          <p:spTgt spid="32822"/>
                                        </p:tgtEl>
                                        <p:attrNameLst>
                                          <p:attrName>ppt_h</p:attrName>
                                        </p:attrNameLst>
                                      </p:cBhvr>
                                      <p:tavLst>
                                        <p:tav tm="0">
                                          <p:val>
                                            <p:fltVal val="0"/>
                                          </p:val>
                                        </p:tav>
                                        <p:tav tm="100000">
                                          <p:val>
                                            <p:strVal val="#ppt_h"/>
                                          </p:val>
                                        </p:tav>
                                      </p:tavLst>
                                    </p:anim>
                                    <p:anim calcmode="lin" valueType="num">
                                      <p:cBhvr>
                                        <p:cTn id="245" dur="1000" fill="hold"/>
                                        <p:tgtEl>
                                          <p:spTgt spid="32822"/>
                                        </p:tgtEl>
                                        <p:attrNameLst>
                                          <p:attrName>ppt_x</p:attrName>
                                        </p:attrNameLst>
                                      </p:cBhvr>
                                      <p:tavLst>
                                        <p:tav tm="0" fmla="#ppt_x+(cos(-2*pi*(1-$))*-#ppt_x-sin(-2*pi*(1-$))*(1-#ppt_y))*(1-$)">
                                          <p:val>
                                            <p:fltVal val="0"/>
                                          </p:val>
                                        </p:tav>
                                        <p:tav tm="100000">
                                          <p:val>
                                            <p:fltVal val="1"/>
                                          </p:val>
                                        </p:tav>
                                      </p:tavLst>
                                    </p:anim>
                                    <p:anim calcmode="lin" valueType="num">
                                      <p:cBhvr>
                                        <p:cTn id="246" dur="1000" fill="hold"/>
                                        <p:tgtEl>
                                          <p:spTgt spid="32822"/>
                                        </p:tgtEl>
                                        <p:attrNameLst>
                                          <p:attrName>ppt_y</p:attrName>
                                        </p:attrNameLst>
                                      </p:cBhvr>
                                      <p:tavLst>
                                        <p:tav tm="0" fmla="#ppt_y+(sin(-2*pi*(1-$))*-#ppt_x+cos(-2*pi*(1-$))*(1-#ppt_y))*(1-$)">
                                          <p:val>
                                            <p:fltVal val="0"/>
                                          </p:val>
                                        </p:tav>
                                        <p:tav tm="100000">
                                          <p:val>
                                            <p:fltVal val="1"/>
                                          </p:val>
                                        </p:tav>
                                      </p:tavLst>
                                    </p:anim>
                                  </p:childTnLst>
                                </p:cTn>
                              </p:par>
                            </p:childTnLst>
                          </p:cTn>
                        </p:par>
                        <p:par>
                          <p:cTn id="247" fill="hold" nodeType="afterGroup">
                            <p:stCondLst>
                              <p:cond delay="2000"/>
                            </p:stCondLst>
                            <p:childTnLst>
                              <p:par>
                                <p:cTn id="248" presetID="15" presetClass="entr" presetSubtype="0" fill="hold" grpId="0" nodeType="afterEffect">
                                  <p:stCondLst>
                                    <p:cond delay="0"/>
                                  </p:stCondLst>
                                  <p:childTnLst>
                                    <p:set>
                                      <p:cBhvr>
                                        <p:cTn id="249" dur="1" fill="hold">
                                          <p:stCondLst>
                                            <p:cond delay="0"/>
                                          </p:stCondLst>
                                        </p:cTn>
                                        <p:tgtEl>
                                          <p:spTgt spid="32823"/>
                                        </p:tgtEl>
                                        <p:attrNameLst>
                                          <p:attrName>style.visibility</p:attrName>
                                        </p:attrNameLst>
                                      </p:cBhvr>
                                      <p:to>
                                        <p:strVal val="visible"/>
                                      </p:to>
                                    </p:set>
                                    <p:anim calcmode="lin" valueType="num">
                                      <p:cBhvr>
                                        <p:cTn id="250" dur="1000" fill="hold"/>
                                        <p:tgtEl>
                                          <p:spTgt spid="32823"/>
                                        </p:tgtEl>
                                        <p:attrNameLst>
                                          <p:attrName>ppt_w</p:attrName>
                                        </p:attrNameLst>
                                      </p:cBhvr>
                                      <p:tavLst>
                                        <p:tav tm="0">
                                          <p:val>
                                            <p:fltVal val="0"/>
                                          </p:val>
                                        </p:tav>
                                        <p:tav tm="100000">
                                          <p:val>
                                            <p:strVal val="#ppt_w"/>
                                          </p:val>
                                        </p:tav>
                                      </p:tavLst>
                                    </p:anim>
                                    <p:anim calcmode="lin" valueType="num">
                                      <p:cBhvr>
                                        <p:cTn id="251" dur="1000" fill="hold"/>
                                        <p:tgtEl>
                                          <p:spTgt spid="32823"/>
                                        </p:tgtEl>
                                        <p:attrNameLst>
                                          <p:attrName>ppt_h</p:attrName>
                                        </p:attrNameLst>
                                      </p:cBhvr>
                                      <p:tavLst>
                                        <p:tav tm="0">
                                          <p:val>
                                            <p:fltVal val="0"/>
                                          </p:val>
                                        </p:tav>
                                        <p:tav tm="100000">
                                          <p:val>
                                            <p:strVal val="#ppt_h"/>
                                          </p:val>
                                        </p:tav>
                                      </p:tavLst>
                                    </p:anim>
                                    <p:anim calcmode="lin" valueType="num">
                                      <p:cBhvr>
                                        <p:cTn id="252" dur="1000" fill="hold"/>
                                        <p:tgtEl>
                                          <p:spTgt spid="32823"/>
                                        </p:tgtEl>
                                        <p:attrNameLst>
                                          <p:attrName>ppt_x</p:attrName>
                                        </p:attrNameLst>
                                      </p:cBhvr>
                                      <p:tavLst>
                                        <p:tav tm="0" fmla="#ppt_x+(cos(-2*pi*(1-$))*-#ppt_x-sin(-2*pi*(1-$))*(1-#ppt_y))*(1-$)">
                                          <p:val>
                                            <p:fltVal val="0"/>
                                          </p:val>
                                        </p:tav>
                                        <p:tav tm="100000">
                                          <p:val>
                                            <p:fltVal val="1"/>
                                          </p:val>
                                        </p:tav>
                                      </p:tavLst>
                                    </p:anim>
                                    <p:anim calcmode="lin" valueType="num">
                                      <p:cBhvr>
                                        <p:cTn id="253" dur="1000" fill="hold"/>
                                        <p:tgtEl>
                                          <p:spTgt spid="328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4" fill="hold" nodeType="clickPar">
                      <p:stCondLst>
                        <p:cond delay="indefinite"/>
                      </p:stCondLst>
                      <p:childTnLst>
                        <p:par>
                          <p:cTn id="255" fill="hold" nodeType="withGroup">
                            <p:stCondLst>
                              <p:cond delay="0"/>
                            </p:stCondLst>
                            <p:childTnLst>
                              <p:par>
                                <p:cTn id="256" presetID="9" presetClass="entr" presetSubtype="0" fill="hold" grpId="0" nodeType="clickEffect">
                                  <p:stCondLst>
                                    <p:cond delay="0"/>
                                  </p:stCondLst>
                                  <p:childTnLst>
                                    <p:set>
                                      <p:cBhvr>
                                        <p:cTn id="257" dur="1" fill="hold">
                                          <p:stCondLst>
                                            <p:cond delay="0"/>
                                          </p:stCondLst>
                                        </p:cTn>
                                        <p:tgtEl>
                                          <p:spTgt spid="32800"/>
                                        </p:tgtEl>
                                        <p:attrNameLst>
                                          <p:attrName>style.visibility</p:attrName>
                                        </p:attrNameLst>
                                      </p:cBhvr>
                                      <p:to>
                                        <p:strVal val="visible"/>
                                      </p:to>
                                    </p:set>
                                    <p:animEffect transition="in" filter="dissolve">
                                      <p:cBhvr>
                                        <p:cTn id="258" dur="500"/>
                                        <p:tgtEl>
                                          <p:spTgt spid="32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71" grpId="0" animBg="1"/>
      <p:bldP spid="32772" grpId="0" animBg="1"/>
      <p:bldP spid="32773" grpId="0" animBg="1"/>
      <p:bldP spid="32774" grpId="0" animBg="1"/>
      <p:bldP spid="32775" grpId="0" animBg="1"/>
      <p:bldP spid="32776" grpId="0" animBg="1"/>
      <p:bldP spid="32777" grpId="0" animBg="1"/>
      <p:bldP spid="32778" grpId="0" animBg="1"/>
      <p:bldP spid="32779" grpId="0" animBg="1"/>
      <p:bldP spid="32783" grpId="0" animBg="1"/>
      <p:bldP spid="32784" grpId="0" animBg="1"/>
      <p:bldP spid="32787" grpId="0" animBg="1"/>
      <p:bldP spid="32789" grpId="0" animBg="1"/>
      <p:bldP spid="32790" grpId="0" animBg="1"/>
      <p:bldP spid="32791" grpId="0" animBg="1"/>
      <p:bldP spid="32792" grpId="0" animBg="1"/>
      <p:bldP spid="32793" grpId="0" animBg="1"/>
      <p:bldP spid="32794" grpId="0" animBg="1"/>
      <p:bldP spid="32797" grpId="0" animBg="1"/>
      <p:bldP spid="32799" grpId="0" animBg="1"/>
      <p:bldP spid="32800" grpId="0" animBg="1"/>
      <p:bldP spid="32801" grpId="0" autoUpdateAnimBg="0"/>
      <p:bldP spid="32802" grpId="0" autoUpdateAnimBg="0"/>
      <p:bldP spid="32803" grpId="0" autoUpdateAnimBg="0"/>
      <p:bldP spid="32804" grpId="0" autoUpdateAnimBg="0"/>
      <p:bldP spid="32805" grpId="0" autoUpdateAnimBg="0"/>
      <p:bldP spid="32807" grpId="0" autoUpdateAnimBg="0"/>
      <p:bldP spid="32808" grpId="0" autoUpdateAnimBg="0"/>
      <p:bldP spid="32810" grpId="0" autoUpdateAnimBg="0"/>
      <p:bldP spid="32811" grpId="0" autoUpdateAnimBg="0"/>
      <p:bldP spid="32812" grpId="0" autoUpdateAnimBg="0"/>
      <p:bldP spid="32813" grpId="0" autoUpdateAnimBg="0"/>
      <p:bldP spid="32814" grpId="0" autoUpdateAnimBg="0"/>
      <p:bldP spid="32815" grpId="0" autoUpdateAnimBg="0"/>
      <p:bldP spid="32816" grpId="0" autoUpdateAnimBg="0"/>
      <p:bldP spid="32817" grpId="0" autoUpdateAnimBg="0"/>
      <p:bldP spid="32818" grpId="0" autoUpdateAnimBg="0"/>
      <p:bldP spid="32819" grpId="0" autoUpdateAnimBg="0"/>
      <p:bldP spid="32820" grpId="0" autoUpdateAnimBg="0"/>
      <p:bldP spid="32821" grpId="0" autoUpdateAnimBg="0"/>
      <p:bldP spid="32822" grpId="0" autoUpdateAnimBg="0"/>
      <p:bldP spid="32823" grpId="0" autoUpdateAnimBg="0"/>
    </p:bldLst>
  </p:timing>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charset="0"/>
            <a:ea typeface="宋体"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Designs\Capsules.pot</Template>
  <TotalTime>438</TotalTime>
  <Words>188</Words>
  <PresentationFormat>全屏显示(4:3)</PresentationFormat>
  <Paragraphs>41</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Arial</vt:lpstr>
      <vt:lpstr>Times New Roman</vt:lpstr>
      <vt:lpstr>Wingdings</vt:lpstr>
      <vt:lpstr>Capsules</vt:lpstr>
      <vt:lpstr> 成本论</vt:lpstr>
      <vt:lpstr>第一节  成本的概念</vt:lpstr>
      <vt:lpstr>机会成本：</vt:lpstr>
      <vt:lpstr>显成本和隐成本</vt:lpstr>
      <vt:lpstr>第二节  短期总产量和总成本</vt:lpstr>
      <vt:lpstr>第三节  短期成本曲线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Printed>1601-01-01T00:00:00Z</cp:lastPrinted>
  <dcterms:created xsi:type="dcterms:W3CDTF">2003-04-24T07:29:13Z</dcterms:created>
  <dcterms:modified xsi:type="dcterms:W3CDTF">2021-02-19T07:30:25Z</dcterms:modified>
</cp:coreProperties>
</file>