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0" d="100"/>
          <a:sy n="50" d="100"/>
        </p:scale>
        <p:origin x="82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953D0-8724-4A25-A147-D0A79751FD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56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3CD23-FCE1-47CB-B42F-35AD74E14D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36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F494F-02A7-4311-85E8-E892CCB230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29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3ACDF-5051-4362-B45F-DCA2987EC3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08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9E585-0C21-4BA5-888A-15710092C0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3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223CF-FF91-42A0-BA8F-5300ED955C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93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BB645-107E-45A4-83E2-EEA1F7ACFF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99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20966-C2A0-4431-95B4-7A296C5774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32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3637-4FBB-403F-BC5C-808426CA8C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95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F52EE-1714-4026-9676-B32FF1AC19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1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5CD32-4187-487E-B543-F56B99E675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95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3E06F8-9759-4BCB-9431-A2664A2061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FF3300"/>
                </a:solidFill>
              </a:rPr>
              <a:t>测量物体重力的方法和原理</a:t>
            </a:r>
          </a:p>
        </p:txBody>
      </p:sp>
      <p:pic>
        <p:nvPicPr>
          <p:cNvPr id="3077" name="Picture 5" descr="C:\My Documents\b205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400"/>
            <a:ext cx="2057400" cy="30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My Documents\image0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1905000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334000" y="5181600"/>
            <a:ext cx="25130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</a:rPr>
              <a:t>拉力</a:t>
            </a:r>
            <a:r>
              <a:rPr lang="en-US" altLang="zh-CN" sz="4000" b="1">
                <a:solidFill>
                  <a:srgbClr val="FF3300"/>
                </a:solidFill>
              </a:rPr>
              <a:t>=</a:t>
            </a:r>
            <a:r>
              <a:rPr lang="zh-CN" altLang="en-US" sz="4000" b="1">
                <a:solidFill>
                  <a:srgbClr val="FF3300"/>
                </a:solidFill>
              </a:rPr>
              <a:t>重力</a:t>
            </a:r>
          </a:p>
          <a:p>
            <a:r>
              <a:rPr lang="zh-CN" altLang="en-US" sz="4000" b="1">
                <a:solidFill>
                  <a:srgbClr val="FF3300"/>
                </a:solidFill>
              </a:rPr>
              <a:t>压力</a:t>
            </a:r>
            <a:r>
              <a:rPr lang="en-US" altLang="zh-CN" sz="4000" b="1">
                <a:solidFill>
                  <a:srgbClr val="FF3300"/>
                </a:solidFill>
              </a:rPr>
              <a:t>=</a:t>
            </a:r>
            <a:r>
              <a:rPr lang="zh-CN" altLang="en-US" sz="4000" b="1">
                <a:solidFill>
                  <a:srgbClr val="FF3300"/>
                </a:solidFill>
              </a:rPr>
              <a:t>重力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914400" y="5486400"/>
            <a:ext cx="294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3300"/>
                </a:solidFill>
              </a:rPr>
              <a:t>静止稳定后有</a:t>
            </a:r>
          </a:p>
        </p:txBody>
      </p:sp>
      <p:sp>
        <p:nvSpPr>
          <p:cNvPr id="3082" name="AutoShape 10" descr="蓝色砂纸"/>
          <p:cNvSpPr>
            <a:spLocks noChangeArrowheads="1"/>
          </p:cNvSpPr>
          <p:nvPr/>
        </p:nvSpPr>
        <p:spPr bwMode="auto">
          <a:xfrm>
            <a:off x="3886200" y="5715000"/>
            <a:ext cx="15240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>
                <a:solidFill>
                  <a:srgbClr val="FF3300"/>
                </a:solidFill>
              </a:rPr>
              <a:t>什么叫超重失重现象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b="1"/>
              <a:t>物体对支持物的压力（或对悬挂物的拉力）大于物体所受的重力的情况称超重现象</a:t>
            </a:r>
          </a:p>
          <a:p>
            <a:pPr>
              <a:spcBef>
                <a:spcPct val="0"/>
              </a:spcBef>
            </a:pPr>
            <a:endParaRPr lang="zh-CN" altLang="en-US" sz="2800" b="1"/>
          </a:p>
          <a:p>
            <a:pPr>
              <a:spcBef>
                <a:spcPct val="0"/>
              </a:spcBef>
            </a:pPr>
            <a:endParaRPr lang="zh-CN" altLang="en-US" sz="2800" b="1"/>
          </a:p>
          <a:p>
            <a:pPr>
              <a:spcBef>
                <a:spcPct val="0"/>
              </a:spcBef>
            </a:pPr>
            <a:r>
              <a:rPr lang="zh-CN" altLang="en-US" sz="2800" b="1"/>
              <a:t>物体对支持物的压力（或对悬挂物的拉力）小于物体所受的重力的情况称失重现象</a:t>
            </a:r>
          </a:p>
          <a:p>
            <a:pPr>
              <a:spcBef>
                <a:spcPct val="0"/>
              </a:spcBef>
            </a:pPr>
            <a:endParaRPr lang="zh-CN" altLang="en-US" sz="2800" b="1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0772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                              </a:t>
            </a:r>
            <a:r>
              <a:rPr lang="zh-CN" altLang="en-US" sz="3200" b="1">
                <a:solidFill>
                  <a:srgbClr val="FF0000"/>
                </a:solidFill>
              </a:rPr>
              <a:t>概念扩展</a:t>
            </a:r>
          </a:p>
          <a:p>
            <a:endParaRPr lang="zh-CN" altLang="en-US" sz="3200" b="1">
              <a:solidFill>
                <a:srgbClr val="FF0000"/>
              </a:solidFill>
            </a:endParaRPr>
          </a:p>
          <a:p>
            <a:r>
              <a:rPr lang="en-US" altLang="zh-CN" sz="3200" b="1"/>
              <a:t>1   </a:t>
            </a:r>
            <a:r>
              <a:rPr lang="zh-CN" altLang="en-US" sz="3200" b="1"/>
              <a:t>物体处于超重，失重时，地球对物体的     	重力大小始终不变。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9600" y="3352800"/>
            <a:ext cx="79406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2   </a:t>
            </a:r>
            <a:r>
              <a:rPr lang="zh-CN" altLang="en-US" sz="3200" b="1"/>
              <a:t>在加速上升或下降时，支持物或悬挂 	物对物体的作用力发生了改变，即大	于或	小于物体的重力，这样看起来好	象物体</a:t>
            </a:r>
          </a:p>
          <a:p>
            <a:r>
              <a:rPr lang="zh-CN" altLang="en-US" sz="3200" b="1"/>
              <a:t>	的重量有所增大或减小。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141</Words>
  <PresentationFormat>全屏显示(4:3)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Times New Roman</vt:lpstr>
      <vt:lpstr>默认设计模板</vt:lpstr>
      <vt:lpstr>PowerPoint 演示文稿</vt:lpstr>
      <vt:lpstr>测量物体重力的方法和原理</vt:lpstr>
      <vt:lpstr>什么叫超重失重现象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2004-03-04T12:48:39Z</dcterms:created>
  <dcterms:modified xsi:type="dcterms:W3CDTF">2020-10-13T15:08:23Z</dcterms:modified>
</cp:coreProperties>
</file>