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371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4040F-D49D-4F92-A958-50C735379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1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0F7DE-E499-4535-921C-502FEB00FB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1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C1852-AE8C-4E42-BB71-AD69E8594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89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D07F3-82A3-4D48-9A00-B17757D80A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5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19A92-6F74-479E-819A-3C8C73FC4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0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20238-4293-4F8D-8FC8-956667E37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93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CE9E8-9AA9-436B-88CE-096F357D0D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8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5529B-5F90-4146-90A3-D34CBFE935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3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01B7B-28A7-491D-83F8-DBCB450377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5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6DBB5-4CAF-4DC6-91F1-F05DA6D2D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8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0C531-B8C3-4FCA-9E40-0952BCC148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58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3BAD8A-73B3-4C77-B7E5-D78052375E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发现小行星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765175"/>
            <a:ext cx="1584325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哥白尼和开普勒都以为太阳系有一个“洞”，在火星和木星之间缺了点东西。</a:t>
            </a:r>
          </a:p>
          <a:p>
            <a:r>
              <a:rPr lang="zh-CN" altLang="en-US"/>
              <a:t>提图斯</a:t>
            </a:r>
            <a:r>
              <a:rPr lang="en-US" altLang="zh-CN"/>
              <a:t>-</a:t>
            </a:r>
            <a:r>
              <a:rPr lang="zh-CN" altLang="en-US"/>
              <a:t>波德定律（</a:t>
            </a:r>
            <a:r>
              <a:rPr lang="en-US" altLang="zh-CN"/>
              <a:t>1764</a:t>
            </a:r>
            <a:r>
              <a:rPr lang="zh-CN" altLang="en-US"/>
              <a:t>）进一步加强了这种想法。</a:t>
            </a:r>
          </a:p>
          <a:p>
            <a:pPr lvl="1"/>
            <a:r>
              <a:rPr lang="zh-CN" altLang="en-US"/>
              <a:t>该定律描述了行星与太阳之间的距离存在着一种奇特的算术关系。</a:t>
            </a:r>
          </a:p>
          <a:p>
            <a:pPr lvl="1"/>
            <a:r>
              <a:rPr lang="zh-CN" altLang="en-US"/>
              <a:t>该定律适用于</a:t>
            </a:r>
            <a:r>
              <a:rPr lang="en-US" altLang="zh-CN"/>
              <a:t>1781</a:t>
            </a:r>
            <a:r>
              <a:rPr lang="zh-CN" altLang="en-US"/>
              <a:t>年发现的天王星。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00663"/>
            <a:ext cx="16557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意大利天文学家纪塞皮</a:t>
            </a:r>
            <a:r>
              <a:rPr lang="en-US" altLang="zh-CN"/>
              <a:t>·</a:t>
            </a:r>
            <a:r>
              <a:rPr lang="zh-CN" altLang="en-US"/>
              <a:t>皮亚齐是“天空警察”之一。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他大部分时间用来编撰</a:t>
            </a:r>
            <a:r>
              <a:rPr lang="en-US" altLang="zh-CN"/>
              <a:t>6748</a:t>
            </a:r>
            <a:r>
              <a:rPr lang="zh-CN" altLang="en-US"/>
              <a:t>颗星星的目录。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他所在的天文台在欧洲最南端的巴勒莫城：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夜空万里无云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气候绝佳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他有一台功效极高的经纬仪型望远镜。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04813"/>
            <a:ext cx="230346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1801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日夜，皮亚齐在金牛星座发现了一颗“新”星。</a:t>
            </a:r>
          </a:p>
          <a:p>
            <a:r>
              <a:rPr lang="zh-CN" altLang="en-US"/>
              <a:t>第二天、第三天，星星的位置发生了改变。</a:t>
            </a:r>
          </a:p>
          <a:p>
            <a:r>
              <a:rPr lang="zh-CN" altLang="en-US"/>
              <a:t>他观察了</a:t>
            </a:r>
            <a:r>
              <a:rPr lang="en-US" altLang="zh-CN"/>
              <a:t>42</a:t>
            </a:r>
            <a:r>
              <a:rPr lang="zh-CN" altLang="en-US"/>
              <a:t>个夜晚，记录了这颗星的位置，并公布了这一发现。</a:t>
            </a:r>
          </a:p>
          <a:p>
            <a:r>
              <a:rPr lang="zh-CN" altLang="en-US"/>
              <a:t>皮亚齐把这第一颗小行星命名为：谷神星。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1439863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很快天文学家们发现，这是一种新型的天体：</a:t>
            </a:r>
          </a:p>
          <a:p>
            <a:pPr lvl="1"/>
            <a:r>
              <a:rPr lang="zh-CN" altLang="en-US"/>
              <a:t>它是大行星的碎片</a:t>
            </a:r>
          </a:p>
          <a:p>
            <a:pPr lvl="1"/>
            <a:r>
              <a:rPr lang="zh-CN" altLang="en-US"/>
              <a:t>可称它为“小行星”</a:t>
            </a:r>
          </a:p>
          <a:p>
            <a:r>
              <a:rPr lang="zh-CN" altLang="en-US"/>
              <a:t>几十年来，小行星都被列入行星名单，出现在太阳系的星图里。</a:t>
            </a:r>
          </a:p>
          <a:p>
            <a:endParaRPr lang="en-US" altLang="zh-CN"/>
          </a:p>
        </p:txBody>
      </p:sp>
      <p:pic>
        <p:nvPicPr>
          <p:cNvPr id="6149" name="Picture 5" descr="sun_2017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013325"/>
            <a:ext cx="1871662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59113" y="5516563"/>
            <a:ext cx="475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小行星</a:t>
            </a:r>
            <a:r>
              <a:rPr lang="en-US" altLang="zh-CN"/>
              <a:t>Gaspra,1991</a:t>
            </a:r>
            <a:r>
              <a:rPr lang="zh-CN" altLang="en-US"/>
              <a:t>年伽利略号探测器拍摄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172" name="Picture 4" descr="tnxxx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36613"/>
            <a:ext cx="2952750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tnxxx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836613"/>
            <a:ext cx="28797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nxxx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2952750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tnxxx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284538"/>
            <a:ext cx="28797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234</Words>
  <PresentationFormat>全屏显示(4:3)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默认设计模板</vt:lpstr>
      <vt:lpstr>发现小行星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2007-09-20T10:15:13Z</dcterms:created>
  <dcterms:modified xsi:type="dcterms:W3CDTF">2020-10-13T15:28:33Z</dcterms:modified>
</cp:coreProperties>
</file>