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0" d="100"/>
          <a:sy n="50" d="100"/>
        </p:scale>
        <p:origin x="82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3480-EC34-4C1A-849E-F4B0A1112A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127210"/>
      </p:ext>
    </p:extLst>
  </p:cSld>
  <p:clrMapOvr>
    <a:masterClrMapping/>
  </p:clrMapOvr>
  <p:transition spd="med" advTm="10944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B8FB9-9057-4A3F-954B-6AB35F94C7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465086"/>
      </p:ext>
    </p:extLst>
  </p:cSld>
  <p:clrMapOvr>
    <a:masterClrMapping/>
  </p:clrMapOvr>
  <p:transition spd="med" advTm="10944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212CA-217D-4429-9432-4F2B98E0E4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115098"/>
      </p:ext>
    </p:extLst>
  </p:cSld>
  <p:clrMapOvr>
    <a:masterClrMapping/>
  </p:clrMapOvr>
  <p:transition spd="med" advTm="10944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994AB4-6637-4603-9BA0-9E93E2F5EE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784408"/>
      </p:ext>
    </p:extLst>
  </p:cSld>
  <p:clrMapOvr>
    <a:masterClrMapping/>
  </p:clrMapOvr>
  <p:transition spd="med" advTm="10944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16CCD-09C1-4EDD-AA86-9DFC627D8A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351224"/>
      </p:ext>
    </p:extLst>
  </p:cSld>
  <p:clrMapOvr>
    <a:masterClrMapping/>
  </p:clrMapOvr>
  <p:transition spd="med" advTm="10944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102E2-1D90-4367-B73F-A6CB478684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887717"/>
      </p:ext>
    </p:extLst>
  </p:cSld>
  <p:clrMapOvr>
    <a:masterClrMapping/>
  </p:clrMapOvr>
  <p:transition spd="med" advTm="10944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727F5-827A-4528-AA4A-910759D374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593770"/>
      </p:ext>
    </p:extLst>
  </p:cSld>
  <p:clrMapOvr>
    <a:masterClrMapping/>
  </p:clrMapOvr>
  <p:transition spd="med" advTm="10944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361B2-7455-434E-AB01-B4154B50E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756849"/>
      </p:ext>
    </p:extLst>
  </p:cSld>
  <p:clrMapOvr>
    <a:masterClrMapping/>
  </p:clrMapOvr>
  <p:transition spd="med" advTm="10944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52577-93A5-46AC-9527-BA0DCB971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063484"/>
      </p:ext>
    </p:extLst>
  </p:cSld>
  <p:clrMapOvr>
    <a:masterClrMapping/>
  </p:clrMapOvr>
  <p:transition spd="med" advTm="10944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1FF5C-FFB5-4B91-9994-8A028836CE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02580"/>
      </p:ext>
    </p:extLst>
  </p:cSld>
  <p:clrMapOvr>
    <a:masterClrMapping/>
  </p:clrMapOvr>
  <p:transition spd="med" advTm="10944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A381E-DAB8-40C3-9D5E-B03FA86F09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249348"/>
      </p:ext>
    </p:extLst>
  </p:cSld>
  <p:clrMapOvr>
    <a:masterClrMapping/>
  </p:clrMapOvr>
  <p:transition spd="med" advTm="10944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D573D-FA29-47EB-98E7-4D9464473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462947"/>
      </p:ext>
    </p:extLst>
  </p:cSld>
  <p:clrMapOvr>
    <a:masterClrMapping/>
  </p:clrMapOvr>
  <p:transition spd="med" advTm="10944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5A538D-089F-4A63-850A-284CDDA54F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Tm="10944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med" advTm="1094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初创时期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计算机的稀少和昂贵</a:t>
            </a:r>
          </a:p>
          <a:p>
            <a:r>
              <a:rPr lang="zh-CN" altLang="en-US"/>
              <a:t>穿孔卡片</a:t>
            </a:r>
          </a:p>
          <a:p>
            <a:r>
              <a:rPr lang="zh-CN" altLang="en-US"/>
              <a:t>收发器</a:t>
            </a:r>
          </a:p>
          <a:p>
            <a:r>
              <a:rPr lang="zh-CN" altLang="en-US"/>
              <a:t>电传机的使用</a:t>
            </a:r>
          </a:p>
        </p:txBody>
      </p:sp>
    </p:spTree>
  </p:cSld>
  <p:clrMapOvr>
    <a:masterClrMapping/>
  </p:clrMapOvr>
  <p:transition spd="med" advTm="1094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第一代计算机网络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/>
              <a:t>计算机的进步</a:t>
            </a:r>
          </a:p>
          <a:p>
            <a:r>
              <a:rPr lang="zh-CN" altLang="en-US" sz="2800"/>
              <a:t>调制解调器</a:t>
            </a:r>
          </a:p>
          <a:p>
            <a:r>
              <a:rPr lang="zh-CN" altLang="en-US" sz="2800"/>
              <a:t>线路控制器</a:t>
            </a:r>
          </a:p>
          <a:p>
            <a:r>
              <a:rPr lang="zh-CN" altLang="en-US" sz="2800"/>
              <a:t>模式：计算机</a:t>
            </a:r>
            <a:r>
              <a:rPr lang="en-US" altLang="zh-CN" sz="2800"/>
              <a:t>+</a:t>
            </a:r>
            <a:r>
              <a:rPr lang="zh-CN" altLang="en-US" sz="2800"/>
              <a:t>通信处理机</a:t>
            </a:r>
            <a:r>
              <a:rPr lang="en-US" altLang="zh-CN" sz="2800"/>
              <a:t>+</a:t>
            </a:r>
            <a:r>
              <a:rPr lang="zh-CN" altLang="en-US" sz="2800"/>
              <a:t>调制解调器</a:t>
            </a:r>
          </a:p>
        </p:txBody>
      </p:sp>
      <p:graphicFrame>
        <p:nvGraphicFramePr>
          <p:cNvPr id="307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48200" y="3024188"/>
          <a:ext cx="38100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剪辑" r:id="rId3" imgW="4090320" imgH="2177640" progId="MS_ClipArt_Gallery.2">
                  <p:embed/>
                </p:oleObj>
              </mc:Choice>
              <mc:Fallback>
                <p:oleObj name="剪辑" r:id="rId3" imgW="4090320" imgH="21776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24188"/>
                        <a:ext cx="381000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1094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第二代计算机网络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/>
              <a:t>分组交换概念的提出</a:t>
            </a:r>
          </a:p>
          <a:p>
            <a:r>
              <a:rPr lang="en-US" altLang="zh-CN" sz="2800"/>
              <a:t>1969</a:t>
            </a:r>
            <a:r>
              <a:rPr lang="zh-CN" altLang="en-US" sz="2800"/>
              <a:t>年</a:t>
            </a:r>
            <a:r>
              <a:rPr lang="en-US" altLang="zh-CN" sz="2800"/>
              <a:t>DARPA</a:t>
            </a:r>
            <a:r>
              <a:rPr lang="zh-CN" altLang="en-US" sz="2800"/>
              <a:t>网的投入运行</a:t>
            </a:r>
          </a:p>
          <a:p>
            <a:r>
              <a:rPr lang="zh-CN" altLang="en-US" sz="2800"/>
              <a:t>以通信子网为中心的计算机网络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48200" y="2276475"/>
          <a:ext cx="3810000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剪辑" r:id="rId3" imgW="3285720" imgH="3038040" progId="MS_ClipArt_Gallery.2">
                  <p:embed/>
                </p:oleObj>
              </mc:Choice>
              <mc:Fallback>
                <p:oleObj name="剪辑" r:id="rId3" imgW="3285720" imgH="30380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76475"/>
                        <a:ext cx="3810000" cy="352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1094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第三代计算机网络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网络互连的困难</a:t>
            </a:r>
          </a:p>
          <a:p>
            <a:r>
              <a:rPr lang="en-US" altLang="zh-CN"/>
              <a:t>1977</a:t>
            </a:r>
            <a:r>
              <a:rPr lang="zh-CN" altLang="en-US"/>
              <a:t>年</a:t>
            </a:r>
            <a:r>
              <a:rPr lang="en-US" altLang="zh-CN"/>
              <a:t>OSI</a:t>
            </a:r>
            <a:r>
              <a:rPr lang="zh-CN" altLang="en-US"/>
              <a:t>模型的提出</a:t>
            </a:r>
          </a:p>
          <a:p>
            <a:r>
              <a:rPr lang="en-US" altLang="zh-CN"/>
              <a:t>DDN  FR </a:t>
            </a:r>
            <a:r>
              <a:rPr lang="zh-CN" altLang="en-US"/>
              <a:t>网络的研究和建设</a:t>
            </a:r>
          </a:p>
          <a:p>
            <a:r>
              <a:rPr lang="zh-CN" altLang="en-US"/>
              <a:t>九十年代</a:t>
            </a:r>
            <a:r>
              <a:rPr lang="en-US" altLang="zh-CN"/>
              <a:t>INTERNET</a:t>
            </a:r>
            <a:r>
              <a:rPr lang="zh-CN" altLang="en-US"/>
              <a:t>的发展 </a:t>
            </a:r>
          </a:p>
        </p:txBody>
      </p:sp>
    </p:spTree>
  </p:cSld>
  <p:clrMapOvr>
    <a:masterClrMapping/>
  </p:clrMapOvr>
  <p:transition spd="med" advTm="10944"/>
</p:sld>
</file>

<file path=ppt/theme/theme1.xml><?xml version="1.0" encoding="utf-8"?>
<a:theme xmlns:a="http://schemas.openxmlformats.org/drawingml/2006/main" name="默认设计模板">
  <a:themeElements>
    <a:clrScheme name="默认设计模板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PresentationFormat>全屏显示(4:3)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Times New Roman</vt:lpstr>
      <vt:lpstr>默认设计模板</vt:lpstr>
      <vt:lpstr>剪辑</vt:lpstr>
      <vt:lpstr>PowerPoint 演示文稿</vt:lpstr>
      <vt:lpstr>初创时期</vt:lpstr>
      <vt:lpstr>第一代计算机网络</vt:lpstr>
      <vt:lpstr>第二代计算机网络</vt:lpstr>
      <vt:lpstr>第三代计算机网络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2001-06-17T08:38:44Z</dcterms:created>
  <dcterms:modified xsi:type="dcterms:W3CDTF">2020-10-13T15:14:21Z</dcterms:modified>
</cp:coreProperties>
</file>