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57" r:id="rId3"/>
    <p:sldId id="270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55" d="100"/>
          <a:sy n="55" d="100"/>
        </p:scale>
        <p:origin x="15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67431C-B1C4-429E-B477-2520B3E359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046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EC506B-2510-492A-96DC-F91BB0374C8C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38834-D815-4C3E-926E-897FC00AE9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1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D1B568-BA09-4D2C-BC8C-80174FDCE963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D4217-70D8-450D-BBEB-2E620743E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0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9BADC5-B4B0-4E4C-BA34-1429E0C6CDFD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7EFA7-4EE8-4B43-BBEB-83C428668C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2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B5D14D-85F9-429F-AA0E-386944A254EE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A3C6A-7459-4E52-B34E-D00FFA3D5A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94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F17EE-4F70-4C98-AF61-C96E2E27CFD3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8B51A-2186-4C66-BFBF-22EFDCF74C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50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307A5-F4D7-4AC2-A38E-9202D2478C91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E3AB1-AECB-46A5-8EB5-3752F5AB4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25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4687F-0AE5-47F4-9DE4-9665248435D9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9B0C9-B316-4A8A-839B-7968F55FC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6B60C7-3676-44AE-9D9D-A58B35EB6A2F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02603-E908-4A7F-AAF4-89EBAF66D4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0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B6195-7208-4B58-9989-F07FD04694D9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2F85F-827B-4E4E-ABBB-95238BC398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39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5E878F-D934-4FA3-A427-BBFF1FC2AA32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525E-8D51-46B4-B944-7FB90302C9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3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A1FC3-62B3-4C38-808D-CD6CF111A9C5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29604-4826-4ABB-A0A1-53D67AE7F9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80BA171-ABB4-40A9-AB54-56BE9FB8BD5B}" type="datetime1">
              <a:rPr lang="zh-CN" altLang="en-US"/>
              <a:pPr/>
              <a:t>2020-10-13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1E74D1-5105-42B7-BEF8-96CF4FD3C1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植物对水分的吸收和利用</a:t>
            </a:r>
            <a:br>
              <a:rPr lang="zh-CN" altLang="en-US" sz="4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4800" b="1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8" name="Rectangle 10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一、水分的吸收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细胞在形成液泡前的吸水</a:t>
            </a:r>
            <a:r>
              <a:rPr lang="en-US" altLang="zh-CN"/>
              <a:t>:</a:t>
            </a:r>
            <a:r>
              <a:rPr lang="zh-CN" altLang="en-US"/>
              <a:t>主要靠细胞内的纤维素、淀粉、蛋白质的亲水性的物质吸收水分</a:t>
            </a:r>
          </a:p>
          <a:p>
            <a:r>
              <a:rPr lang="zh-CN" altLang="en-US"/>
              <a:t>细胞在形成液泡以后的吸水</a:t>
            </a:r>
            <a:r>
              <a:rPr lang="en-US" altLang="zh-CN"/>
              <a:t>:</a:t>
            </a:r>
            <a:r>
              <a:rPr lang="zh-CN" altLang="en-US"/>
              <a:t>通过渗透作用吸收水分的方式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5715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一个成熟的植物细胞与外界水溶液构成一个渗透系。</a:t>
            </a:r>
          </a:p>
        </p:txBody>
      </p:sp>
      <p:pic>
        <p:nvPicPr>
          <p:cNvPr id="16389" name="Picture 5" descr="C:\WINDOWS\Profiles\sungod\Desktop\xibao\细胞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3962400" cy="47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953000" y="1981200"/>
            <a:ext cx="990600" cy="381000"/>
          </a:xfrm>
          <a:prstGeom prst="wedgeRoundRectCallout">
            <a:avLst>
              <a:gd name="adj1" fmla="val -76921"/>
              <a:gd name="adj2" fmla="val 174583"/>
              <a:gd name="adj3" fmla="val 16667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876800" y="1905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细胞膜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5029200" y="3048000"/>
            <a:ext cx="990600" cy="381000"/>
          </a:xfrm>
          <a:prstGeom prst="wedgeRoundRectCallout">
            <a:avLst>
              <a:gd name="adj1" fmla="val -155611"/>
              <a:gd name="adj2" fmla="val 115417"/>
              <a:gd name="adj3" fmla="val 16667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5029200" y="3962400"/>
            <a:ext cx="990600" cy="381000"/>
          </a:xfrm>
          <a:prstGeom prst="wedgeRoundRectCallout">
            <a:avLst>
              <a:gd name="adj1" fmla="val -150801"/>
              <a:gd name="adj2" fmla="val 196250"/>
              <a:gd name="adj3" fmla="val 16667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40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953000" y="2971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液泡膜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953000" y="3886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细胞质</a:t>
            </a: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6019800" y="2133600"/>
            <a:ext cx="609600" cy="2057400"/>
          </a:xfrm>
          <a:prstGeom prst="rightBrace">
            <a:avLst>
              <a:gd name="adj1" fmla="val 28125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553200" y="2895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原生质层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90" grpId="0" animBg="1" autoUpdateAnimBg="0"/>
      <p:bldP spid="16391" grpId="0" autoUpdateAnimBg="0"/>
      <p:bldP spid="16392" grpId="0" animBg="1" autoUpdateAnimBg="0"/>
      <p:bldP spid="16393" grpId="0" animBg="1" autoUpdateAnimBg="0"/>
      <p:bldP spid="16394" grpId="0" autoUpdateAnimBg="0"/>
      <p:bldP spid="16395" grpId="0" autoUpdateAnimBg="0"/>
      <p:bldP spid="16396" grpId="0" animBg="1"/>
      <p:bldP spid="163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zh-CN" altLang="en-US"/>
              <a:t>二 、水分的运输、利用和散失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运输</a:t>
            </a:r>
          </a:p>
          <a:p>
            <a:r>
              <a:rPr lang="zh-CN" altLang="en-US"/>
              <a:t>利用</a:t>
            </a:r>
          </a:p>
          <a:p>
            <a:r>
              <a:rPr lang="zh-CN" altLang="en-US"/>
              <a:t>散失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三、合理灌溉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不同植物的需水量不同。</a:t>
            </a:r>
          </a:p>
          <a:p>
            <a:r>
              <a:rPr lang="zh-CN" altLang="en-US"/>
              <a:t>不同一植物在不同生长发育时期需水量也不同。</a:t>
            </a:r>
          </a:p>
          <a:p>
            <a:r>
              <a:rPr lang="zh-CN" altLang="en-US"/>
              <a:t>我国水资源情况。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111</Words>
  <PresentationFormat>全屏显示(4:3)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黑体</vt:lpstr>
      <vt:lpstr>Times New Roman</vt:lpstr>
      <vt:lpstr>默认设计模板</vt:lpstr>
      <vt:lpstr>植物对水分的吸收和利用 </vt:lpstr>
      <vt:lpstr>一、水分的吸收</vt:lpstr>
      <vt:lpstr>PowerPoint 演示文稿</vt:lpstr>
      <vt:lpstr>二 、水分的运输、利用和散失 </vt:lpstr>
      <vt:lpstr>三、合理灌溉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2001-11-22T12:56:21Z</dcterms:created>
  <dcterms:modified xsi:type="dcterms:W3CDTF">2020-10-13T15:21:29Z</dcterms:modified>
</cp:coreProperties>
</file>