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0929"/>
  </p:normalViewPr>
  <p:slideViewPr>
    <p:cSldViewPr>
      <p:cViewPr varScale="1">
        <p:scale>
          <a:sx n="50" d="100"/>
          <a:sy n="50" d="100"/>
        </p:scale>
        <p:origin x="12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8CAB7-1FC4-478C-80B0-E7ACEFE47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80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C0F21-C199-42C4-B536-C0DA218C0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5DB16-DDC2-4700-BB92-5C0B39BF5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5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DD4F2-9FAD-435A-99F9-6BB993F29B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0C0C-CDE2-4858-A1D3-37A7BF3635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1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B3F06-D8E4-4F1E-A610-CC3D2354B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0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C613E-6529-4EF8-87D5-2E0581C5A9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BD47-4D56-483A-8185-AC1958E06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3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14D38-72F0-4ECA-9C42-6E7AD1F0D1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5D8DF-8804-4F75-8D33-6F08DDFF3E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4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1A6AE-8E63-455C-83BB-D93CDA52C1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0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04CD92-B903-41EE-B664-D857FCC5D2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en-US" sz="5400"/>
              <a:t>网络技术实验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half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3" name="Picture 5" descr="C:\Program Files\Common Files\Microsoft Shared\Clipart\cagcat50\AN02542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905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华文彩云" pitchFamily="2" charset="-122"/>
              </a:rPr>
              <a:t>实验一：</a:t>
            </a:r>
            <a:r>
              <a:rPr lang="zh-CN" altLang="en-US" sz="3600"/>
              <a:t>常见网络设备安装与连接</a:t>
            </a:r>
            <a:r>
              <a:rPr lang="zh-CN" altLang="en-US" sz="6000">
                <a:ea typeface="华文彩云" pitchFamily="2" charset="-122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</a:pPr>
            <a:r>
              <a:rPr lang="zh-CN" altLang="en-US" b="1"/>
              <a:t>实验项目：</a:t>
            </a:r>
            <a:r>
              <a:rPr lang="zh-CN" altLang="en-US" sz="2800"/>
              <a:t>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根据小型局域网的架构方案进行布线；制作</a:t>
            </a:r>
            <a:r>
              <a:rPr lang="en-US" altLang="zh-CN" sz="2800"/>
              <a:t>RJ</a:t>
            </a:r>
            <a:r>
              <a:rPr lang="zh-CN" altLang="en-US" sz="2800"/>
              <a:t>－</a:t>
            </a:r>
            <a:r>
              <a:rPr lang="en-US" altLang="zh-CN" sz="2800"/>
              <a:t>45</a:t>
            </a:r>
            <a:r>
              <a:rPr lang="zh-CN" altLang="en-US" sz="2800"/>
              <a:t>网络端口线缆 ；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测试网线的通断；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根据网络要求对各集线器之间进行级联或堆叠；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根据网络结构要求向上级交换机连接；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在各节点上安装网络适配器并进行协议绑定；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CN" altLang="en-US" sz="2800"/>
              <a:t>测试整个网络通断，并根据现象分析原因，排除故障； </a:t>
            </a:r>
          </a:p>
          <a:p>
            <a:pPr marL="533400" indent="-533400" algn="just"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206500"/>
          </a:xfrm>
        </p:spPr>
        <p:txBody>
          <a:bodyPr/>
          <a:lstStyle/>
          <a:p>
            <a:r>
              <a:rPr lang="zh-CN" altLang="en-US" sz="3200">
                <a:ea typeface="华文彩云" pitchFamily="2" charset="-122"/>
              </a:rPr>
              <a:t>实验二：</a:t>
            </a:r>
            <a:r>
              <a:rPr lang="en-US" altLang="zh-CN" sz="3200"/>
              <a:t>WinNT  Server</a:t>
            </a:r>
            <a:r>
              <a:rPr lang="zh-CN" altLang="en-US" sz="3200"/>
              <a:t>的安装、配置及与工作站的互联</a:t>
            </a:r>
            <a:r>
              <a:rPr lang="zh-CN" altLang="en-US">
                <a:ea typeface="华文彩云" pitchFamily="2" charset="-122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实验项目：</a:t>
            </a:r>
            <a:endParaRPr lang="zh-CN" altLang="en-US" sz="2800"/>
          </a:p>
          <a:p>
            <a:r>
              <a:rPr lang="zh-CN" altLang="en-US" sz="2800"/>
              <a:t>安装</a:t>
            </a:r>
            <a:r>
              <a:rPr lang="en-US" altLang="zh-CN" sz="2800"/>
              <a:t>WinNT  Server/Win98/Workstation</a:t>
            </a:r>
            <a:r>
              <a:rPr lang="zh-CN" altLang="en-US" sz="2800"/>
              <a:t>； </a:t>
            </a:r>
          </a:p>
          <a:p>
            <a:r>
              <a:rPr lang="zh-CN" altLang="en-US" sz="2800"/>
              <a:t>安装、配置和检测网卡； </a:t>
            </a:r>
          </a:p>
          <a:p>
            <a:r>
              <a:rPr lang="zh-CN" altLang="en-US" sz="2800"/>
              <a:t>安装、配置和检测</a:t>
            </a:r>
            <a:r>
              <a:rPr lang="en-US" altLang="zh-CN" sz="2800"/>
              <a:t>TCP/IP</a:t>
            </a:r>
            <a:r>
              <a:rPr lang="zh-CN" altLang="en-US" sz="2800"/>
              <a:t>协议； </a:t>
            </a:r>
          </a:p>
          <a:p>
            <a:r>
              <a:rPr lang="en-US" altLang="zh-CN" sz="2800"/>
              <a:t>WinNT  Server</a:t>
            </a:r>
            <a:r>
              <a:rPr lang="zh-CN" altLang="en-US" sz="2800"/>
              <a:t>与</a:t>
            </a:r>
            <a:r>
              <a:rPr lang="en-US" altLang="zh-CN" sz="2800"/>
              <a:t>Win98</a:t>
            </a:r>
            <a:r>
              <a:rPr lang="zh-CN" altLang="en-US" sz="2800"/>
              <a:t>工作站的互联 </a:t>
            </a:r>
          </a:p>
          <a:p>
            <a:r>
              <a:rPr lang="en-US" altLang="zh-CN" sz="2800"/>
              <a:t>WinNT  Server</a:t>
            </a:r>
            <a:r>
              <a:rPr lang="zh-CN" altLang="en-US" sz="2800"/>
              <a:t>与</a:t>
            </a:r>
            <a:r>
              <a:rPr lang="en-US" altLang="zh-CN" sz="2800"/>
              <a:t>Workstation</a:t>
            </a:r>
            <a:r>
              <a:rPr lang="zh-CN" altLang="en-US" sz="2800"/>
              <a:t>工作站的互联； </a:t>
            </a:r>
          </a:p>
          <a:p>
            <a:r>
              <a:rPr lang="zh-CN" altLang="en-US" sz="2800"/>
              <a:t>多台工作站之间的互联。 </a:t>
            </a:r>
          </a:p>
          <a:p>
            <a:pPr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华文彩云" pitchFamily="2" charset="-122"/>
              </a:rPr>
              <a:t>实验三：</a:t>
            </a:r>
            <a:r>
              <a:rPr lang="en-US" altLang="zh-CN" sz="3600"/>
              <a:t>WinNT  Server</a:t>
            </a:r>
            <a:r>
              <a:rPr lang="zh-CN" altLang="en-US" sz="3600"/>
              <a:t>的用户管理</a:t>
            </a:r>
            <a:r>
              <a:rPr lang="zh-CN" altLang="en-US">
                <a:ea typeface="华文彩云" pitchFamily="2" charset="-122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9248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/>
              <a:t>实验项目：</a:t>
            </a:r>
            <a:endParaRPr lang="zh-CN" altLang="en-US" sz="2800"/>
          </a:p>
          <a:p>
            <a:pPr algn="just">
              <a:lnSpc>
                <a:spcPct val="90000"/>
              </a:lnSpc>
            </a:pPr>
            <a:r>
              <a:rPr lang="zh-CN" altLang="en-US" sz="2800"/>
              <a:t>创建本地组和全局组并添加用户帐号；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分配组及用户的权限； 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复制、删除、修改域中的用户帐号及权限； 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单向信任域关系的建立与验证；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域用户间资源的互访与权限设置；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利用系统程序“</a:t>
            </a:r>
            <a:r>
              <a:rPr lang="en-US" altLang="zh-CN" sz="2800"/>
              <a:t>RDISK”</a:t>
            </a:r>
            <a:r>
              <a:rPr lang="zh-CN" altLang="en-US" sz="2800"/>
              <a:t>创建</a:t>
            </a:r>
            <a:r>
              <a:rPr lang="en-US" altLang="zh-CN" sz="2800"/>
              <a:t>NT</a:t>
            </a:r>
            <a:r>
              <a:rPr lang="zh-CN" altLang="en-US" sz="2800"/>
              <a:t>系统紧急恢复盘；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利用注册表编辑命令“</a:t>
            </a:r>
            <a:r>
              <a:rPr lang="en-US" altLang="zh-CN" sz="2800"/>
              <a:t>regedit.exe”</a:t>
            </a:r>
            <a:r>
              <a:rPr lang="zh-CN" altLang="en-US" sz="2800"/>
              <a:t>，修改</a:t>
            </a:r>
            <a:r>
              <a:rPr lang="en-US" altLang="zh-CN" sz="2800"/>
              <a:t>NT</a:t>
            </a:r>
            <a:r>
              <a:rPr lang="zh-CN" altLang="en-US" sz="2800"/>
              <a:t>启动画面（选做）。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PresentationFormat>全屏显示(4:3)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Times New Roman</vt:lpstr>
      <vt:lpstr>默认设计模板</vt:lpstr>
      <vt:lpstr>网络技术实验</vt:lpstr>
      <vt:lpstr>实验一：常见网络设备安装与连接 </vt:lpstr>
      <vt:lpstr>实验二：WinNT  Server的安装、配置及与工作站的互联 </vt:lpstr>
      <vt:lpstr>实验三：WinNT  Server的用户管理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2004-03-08T13:09:53Z</dcterms:created>
  <dcterms:modified xsi:type="dcterms:W3CDTF">2020-10-13T15:16:47Z</dcterms:modified>
</cp:coreProperties>
</file>