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6" autoAdjust="0"/>
    <p:restoredTop sz="86371" autoAdjust="0"/>
  </p:normalViewPr>
  <p:slideViewPr>
    <p:cSldViewPr>
      <p:cViewPr varScale="1">
        <p:scale>
          <a:sx n="74" d="100"/>
          <a:sy n="74" d="100"/>
        </p:scale>
        <p:origin x="11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9790FB-7C61-420D-A801-9E46199157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482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2990F0-CB55-415C-99CC-76B9FF1608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724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73D3D5-90FC-4D63-AF63-A7A7B05A8D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25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AD10A01-5106-4C65-A3BA-D8B9E6FE08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294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9C2C9B-7600-4053-8388-286BD81241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623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F80CC0-5929-4368-954C-291F1DE76A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919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5A68D-B4A2-42C1-9FC8-A3C727BF93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751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127AB1-B0BF-4BAA-AAAE-238AD935AF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746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8011C0-3882-4087-A9FB-BD27CC7213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15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EDD10D-D800-45DF-8CF5-06B6BD3EBE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135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3FBBBA-8CFD-4305-940B-595C455919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700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EF0B45-868C-42EA-B288-D1760F6C36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866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3EA256C-CB55-4C6C-8B9D-65C68CE6714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物理公式在确定物理量的数据关系的同时，也确定了物理量的单位关系。</a:t>
            </a:r>
          </a:p>
          <a:p>
            <a:pPr>
              <a:lnSpc>
                <a:spcPct val="90000"/>
              </a:lnSpc>
            </a:pPr>
            <a:r>
              <a:rPr lang="zh-CN" altLang="en-US"/>
              <a:t>只要选定为数不多的几个物理量的单位，就可以利用它们推导出其他物理量的单位。</a:t>
            </a:r>
          </a:p>
          <a:p>
            <a:pPr>
              <a:lnSpc>
                <a:spcPct val="90000"/>
              </a:lnSpc>
            </a:pPr>
            <a:r>
              <a:rPr lang="zh-CN" altLang="en-US"/>
              <a:t>这些被任意选定的物理量叫做基本量。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如力学中的长度、质量、和时间。</a:t>
            </a:r>
          </a:p>
          <a:p>
            <a:pPr>
              <a:lnSpc>
                <a:spcPct val="90000"/>
              </a:lnSpc>
            </a:pPr>
            <a:r>
              <a:rPr lang="zh-CN" altLang="en-US"/>
              <a:t>基本量的单位叫基本单位。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如：米（</a:t>
            </a:r>
            <a:r>
              <a:rPr lang="en-US" altLang="zh-CN"/>
              <a:t>m</a:t>
            </a:r>
            <a:r>
              <a:rPr lang="zh-CN" altLang="en-US"/>
              <a:t>）、千克（</a:t>
            </a:r>
            <a:r>
              <a:rPr lang="en-US" altLang="zh-CN"/>
              <a:t>kg</a:t>
            </a:r>
            <a:r>
              <a:rPr lang="zh-CN" altLang="en-US"/>
              <a:t>）、秒（</a:t>
            </a:r>
            <a:r>
              <a:rPr lang="en-US" altLang="zh-CN"/>
              <a:t>s</a:t>
            </a:r>
            <a:r>
              <a:rPr lang="zh-CN" altLang="en-US"/>
              <a:t>）等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715000"/>
            <a:ext cx="5834063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/>
              <a:t>单位制：是有关基本单位、导出单位等一系列单位的体系。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不同的基本单位，其用来推导导出单位的定义公式也不同。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多种单位制的并用，造成：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影响了计量科学的进步。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影响了科学技术的交流与发展。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为避免多种单位制并存，国际上制订了通用的，适合一切计量领域的单位单位制：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国际单位制，国际代号为</a:t>
            </a:r>
            <a:r>
              <a:rPr lang="en-US" altLang="zh-CN" sz="2400"/>
              <a:t>SI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国际单位制是</a:t>
            </a:r>
            <a:r>
              <a:rPr lang="en-US" altLang="zh-CN"/>
              <a:t>1960</a:t>
            </a:r>
            <a:r>
              <a:rPr lang="zh-CN" altLang="en-US"/>
              <a:t>年第十一届计量大会上通过的，向全世界推广使用。</a:t>
            </a:r>
          </a:p>
          <a:p>
            <a:r>
              <a:rPr lang="zh-CN" altLang="en-US"/>
              <a:t>我国国务院在</a:t>
            </a:r>
            <a:r>
              <a:rPr lang="en-US" altLang="zh-CN"/>
              <a:t>1984</a:t>
            </a:r>
            <a:r>
              <a:rPr lang="zh-CN" altLang="en-US"/>
              <a:t>年发布了</a:t>
            </a:r>
            <a:r>
              <a:rPr lang="en-US" altLang="zh-CN"/>
              <a:t>《</a:t>
            </a:r>
            <a:r>
              <a:rPr lang="zh-CN" altLang="en-US"/>
              <a:t>关于在我国统一实行法定计量单位的命令</a:t>
            </a:r>
            <a:r>
              <a:rPr lang="en-US" altLang="zh-CN"/>
              <a:t>》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716338"/>
            <a:ext cx="3741738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539750" y="3860800"/>
            <a:ext cx="4248150" cy="186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3200"/>
              <a:t> </a:t>
            </a:r>
            <a:r>
              <a:rPr lang="zh-CN" altLang="en-US" sz="3200"/>
              <a:t>该命令决定：</a:t>
            </a:r>
          </a:p>
          <a:p>
            <a:pPr lvl="1">
              <a:buFontTx/>
              <a:buChar char="•"/>
            </a:pPr>
            <a:r>
              <a:rPr lang="zh-CN" altLang="en-US" sz="2800"/>
              <a:t>在采用先进的国际单位制的基础上，进一步统一我国的计量单位。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SI</a:t>
            </a:r>
            <a:r>
              <a:rPr lang="zh-CN" altLang="en-US"/>
              <a:t>基本单位</a:t>
            </a:r>
          </a:p>
        </p:txBody>
      </p:sp>
      <p:graphicFrame>
        <p:nvGraphicFramePr>
          <p:cNvPr id="6189" name="Group 45"/>
          <p:cNvGraphicFramePr>
            <a:graphicFrameLocks noGrp="1"/>
          </p:cNvGraphicFramePr>
          <p:nvPr>
            <p:ph idx="1"/>
          </p:nvPr>
        </p:nvGraphicFramePr>
        <p:xfrm>
          <a:off x="457200" y="1557338"/>
          <a:ext cx="8229600" cy="4568825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8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物理量名称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单位名称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单位符号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长度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质量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千克（公斤）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kg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时间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电流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安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[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培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热力学温度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开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[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尔文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发光强度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坎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[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德拉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物质的量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摩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[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尔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18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476250"/>
            <a:ext cx="1871663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261</Words>
  <PresentationFormat>全屏显示(4:3)</PresentationFormat>
  <Paragraphs>42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Arial</vt:lpstr>
      <vt:lpstr>默认设计模板</vt:lpstr>
      <vt:lpstr>PowerPoint 演示文稿</vt:lpstr>
      <vt:lpstr>PowerPoint 演示文稿</vt:lpstr>
      <vt:lpstr>PowerPoint 演示文稿</vt:lpstr>
      <vt:lpstr>SI基本单位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2007-09-23T03:26:44Z</dcterms:created>
  <dcterms:modified xsi:type="dcterms:W3CDTF">2020-10-13T15:29:47Z</dcterms:modified>
</cp:coreProperties>
</file>