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0" d="100"/>
          <a:sy n="50" d="100"/>
        </p:scale>
        <p:origin x="8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EA718-0A59-42DE-8C12-20228FB6C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312180"/>
      </p:ext>
    </p:extLst>
  </p:cSld>
  <p:clrMapOvr>
    <a:masterClrMapping/>
  </p:clrMapOvr>
  <p:transition spd="med" advTm="10944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8DFE1-1571-4D35-BA89-DCB6511FF7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20809"/>
      </p:ext>
    </p:extLst>
  </p:cSld>
  <p:clrMapOvr>
    <a:masterClrMapping/>
  </p:clrMapOvr>
  <p:transition spd="med" advTm="10944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F4201-0CEC-46F7-AC0C-80B26A2AC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992590"/>
      </p:ext>
    </p:extLst>
  </p:cSld>
  <p:clrMapOvr>
    <a:masterClrMapping/>
  </p:clrMapOvr>
  <p:transition spd="med" advTm="10944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75DFF-0524-49E5-8D59-8B57F9E91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75805"/>
      </p:ext>
    </p:extLst>
  </p:cSld>
  <p:clrMapOvr>
    <a:masterClrMapping/>
  </p:clrMapOvr>
  <p:transition spd="med" advTm="10944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F1C40-A378-48F7-9820-15D0FCF42D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017654"/>
      </p:ext>
    </p:extLst>
  </p:cSld>
  <p:clrMapOvr>
    <a:masterClrMapping/>
  </p:clrMapOvr>
  <p:transition spd="med" advTm="10944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FDFFD-8D35-4B12-9818-413A3727CD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091914"/>
      </p:ext>
    </p:extLst>
  </p:cSld>
  <p:clrMapOvr>
    <a:masterClrMapping/>
  </p:clrMapOvr>
  <p:transition spd="med" advTm="10944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E70F-AD0B-4230-B04B-48849E09B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843180"/>
      </p:ext>
    </p:extLst>
  </p:cSld>
  <p:clrMapOvr>
    <a:masterClrMapping/>
  </p:clrMapOvr>
  <p:transition spd="med" advTm="10944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AA9C8-22EC-4311-B1BE-474EE382FC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519004"/>
      </p:ext>
    </p:extLst>
  </p:cSld>
  <p:clrMapOvr>
    <a:masterClrMapping/>
  </p:clrMapOvr>
  <p:transition spd="med" advTm="10944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9AE14-4A07-4D5A-B5F1-13C49560D5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413110"/>
      </p:ext>
    </p:extLst>
  </p:cSld>
  <p:clrMapOvr>
    <a:masterClrMapping/>
  </p:clrMapOvr>
  <p:transition spd="med" advTm="10944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47D9E-5AF4-4F1D-B8F0-C2D7356F28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10204"/>
      </p:ext>
    </p:extLst>
  </p:cSld>
  <p:clrMapOvr>
    <a:masterClrMapping/>
  </p:clrMapOvr>
  <p:transition spd="med" advTm="10944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D2DBB-2047-4BBA-8D75-CE4F92D026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956771"/>
      </p:ext>
    </p:extLst>
  </p:cSld>
  <p:clrMapOvr>
    <a:masterClrMapping/>
  </p:clrMapOvr>
  <p:transition spd="med" advTm="10944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CC937E-F257-4914-8A9D-D0EA2DDFDD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10944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7772400" cy="11430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245" name="WordArt 5" descr="白色大理石"/>
          <p:cNvSpPr>
            <a:spLocks noChangeArrowheads="1" noChangeShapeType="1" noTextEdit="1"/>
          </p:cNvSpPr>
          <p:nvPr/>
        </p:nvSpPr>
        <p:spPr bwMode="auto">
          <a:xfrm>
            <a:off x="3276600" y="914400"/>
            <a:ext cx="3057525" cy="10191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80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动画片</a:t>
            </a:r>
          </a:p>
        </p:txBody>
      </p:sp>
    </p:spTree>
  </p:cSld>
  <p:clrMapOvr>
    <a:masterClrMapping/>
  </p:clrMapOvr>
  <p:transition spd="med" advTm="1094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棋魂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藤原佐为</a:t>
            </a:r>
          </a:p>
          <a:p>
            <a:r>
              <a:rPr lang="zh-CN" altLang="en-US"/>
              <a:t>进藤光</a:t>
            </a:r>
          </a:p>
          <a:p>
            <a:r>
              <a:rPr lang="zh-CN" altLang="en-US"/>
              <a:t>塔矢亮</a:t>
            </a:r>
          </a:p>
        </p:txBody>
      </p:sp>
    </p:spTree>
  </p:cSld>
  <p:clrMapOvr>
    <a:masterClrMapping/>
  </p:clrMapOvr>
  <p:transition spd="med" advTm="1094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网球王子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青春学园</a:t>
            </a:r>
          </a:p>
          <a:p>
            <a:r>
              <a:rPr lang="zh-CN" altLang="en-US"/>
              <a:t>冰帝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ransition spd="med" advTm="1094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浪客剑心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3316" name="Picture 4" descr="C:\Program Files\Common Files\Microsoft Shared\Clipart\cagcat50\PE01832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2744788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10944"/>
</p:sld>
</file>

<file path=ppt/theme/theme1.xml><?xml version="1.0" encoding="utf-8"?>
<a:theme xmlns:a="http://schemas.openxmlformats.org/drawingml/2006/main" name="默认设计模板">
  <a:themeElements>
    <a:clrScheme name="默认设计模板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PresentationFormat>全屏显示(4:3)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宋体</vt:lpstr>
      <vt:lpstr>Times New Roman</vt:lpstr>
      <vt:lpstr>默认设计模板</vt:lpstr>
      <vt:lpstr>PowerPoint 演示文稿</vt:lpstr>
      <vt:lpstr>棋魂</vt:lpstr>
      <vt:lpstr>网球王子</vt:lpstr>
      <vt:lpstr>浪客剑心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2001-06-17T08:38:44Z</dcterms:created>
  <dcterms:modified xsi:type="dcterms:W3CDTF">2020-10-13T15:17:24Z</dcterms:modified>
</cp:coreProperties>
</file>