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996600"/>
    <a:srgbClr val="FF9900"/>
    <a:srgbClr val="663300"/>
    <a:srgbClr val="894400"/>
    <a:srgbClr val="A45100"/>
    <a:srgbClr val="B75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50" d="100"/>
          <a:sy n="50" d="100"/>
        </p:scale>
        <p:origin x="821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8" name="Group 1030"/>
          <p:cNvGrpSpPr>
            <a:grpSpLocks/>
          </p:cNvGrpSpPr>
          <p:nvPr/>
        </p:nvGrpSpPr>
        <p:grpSpPr bwMode="auto">
          <a:xfrm>
            <a:off x="457200" y="2363788"/>
            <a:ext cx="8153400" cy="1600200"/>
            <a:chOff x="288" y="1489"/>
            <a:chExt cx="5136" cy="1008"/>
          </a:xfrm>
        </p:grpSpPr>
        <p:sp>
          <p:nvSpPr>
            <p:cNvPr id="3074" name="Arc 1026"/>
            <p:cNvSpPr>
              <a:spLocks/>
            </p:cNvSpPr>
            <p:nvPr/>
          </p:nvSpPr>
          <p:spPr bwMode="invGray">
            <a:xfrm>
              <a:off x="3595" y="1489"/>
              <a:ext cx="1829" cy="1008"/>
            </a:xfrm>
            <a:custGeom>
              <a:avLst/>
              <a:gdLst>
                <a:gd name="G0" fmla="+- 312 0 0"/>
                <a:gd name="G1" fmla="+- 21600 0 0"/>
                <a:gd name="G2" fmla="+- 21600 0 0"/>
                <a:gd name="T0" fmla="*/ 300 w 21912"/>
                <a:gd name="T1" fmla="*/ 0 h 43200"/>
                <a:gd name="T2" fmla="*/ 0 w 21912"/>
                <a:gd name="T3" fmla="*/ 43198 h 43200"/>
                <a:gd name="T4" fmla="*/ 312 w 2191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" name="Arc 1027"/>
            <p:cNvSpPr>
              <a:spLocks/>
            </p:cNvSpPr>
            <p:nvPr/>
          </p:nvSpPr>
          <p:spPr bwMode="invGray">
            <a:xfrm>
              <a:off x="3548" y="1593"/>
              <a:ext cx="1831" cy="800"/>
            </a:xfrm>
            <a:custGeom>
              <a:avLst/>
              <a:gdLst>
                <a:gd name="G0" fmla="+- 324 0 0"/>
                <a:gd name="G1" fmla="+- 21600 0 0"/>
                <a:gd name="G2" fmla="+- 21600 0 0"/>
                <a:gd name="T0" fmla="*/ 312 w 21924"/>
                <a:gd name="T1" fmla="*/ 0 h 43200"/>
                <a:gd name="T2" fmla="*/ 0 w 21924"/>
                <a:gd name="T3" fmla="*/ 43198 h 43200"/>
                <a:gd name="T4" fmla="*/ 324 w 219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" name="Arc 1028"/>
            <p:cNvSpPr>
              <a:spLocks/>
            </p:cNvSpPr>
            <p:nvPr/>
          </p:nvSpPr>
          <p:spPr bwMode="invGray">
            <a:xfrm>
              <a:off x="3521" y="1732"/>
              <a:ext cx="1830" cy="522"/>
            </a:xfrm>
            <a:custGeom>
              <a:avLst/>
              <a:gdLst>
                <a:gd name="G0" fmla="+- 325 0 0"/>
                <a:gd name="G1" fmla="+- 21600 0 0"/>
                <a:gd name="G2" fmla="+- 21600 0 0"/>
                <a:gd name="T0" fmla="*/ 313 w 21925"/>
                <a:gd name="T1" fmla="*/ 0 h 43200"/>
                <a:gd name="T2" fmla="*/ 0 w 21925"/>
                <a:gd name="T3" fmla="*/ 43198 h 43200"/>
                <a:gd name="T4" fmla="*/ 325 w 219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" name="AutoShape 1029"/>
            <p:cNvSpPr>
              <a:spLocks noChangeArrowheads="1"/>
            </p:cNvSpPr>
            <p:nvPr/>
          </p:nvSpPr>
          <p:spPr bwMode="invGray">
            <a:xfrm>
              <a:off x="288" y="1940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9" name="Rectangle 103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080" name="Rectangle 103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3081" name="Rectangle 1033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082" name="Rectangle 103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083" name="Rectangle 103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2E76613-9B3E-47A9-BDD8-369793EF87C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7D27DA-C934-4E21-936F-69C86AF74BC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05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425CE8-106F-4587-A51A-E2983C7B09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507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D7F375F-E8E7-4023-96B8-D880EE3EACA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19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DA5A65-A879-4263-B5B4-78EC8683C0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14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77F44A-7888-423E-AB05-9EA02739385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5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1012B-1425-4C28-B3C3-134F27EFEB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32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4637C5-FC2C-4FF1-93AB-55B2710B7B9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34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309F5-21E8-4906-B7D0-ED013FCFFB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98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47BA2D-22BB-4926-83CC-1DB95FDCF0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69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FA30A-5E3B-485A-917C-4B17205EB6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3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1CFA7-A08D-4C98-A8F0-6AA5FAA2AFB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66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Group 6"/>
          <p:cNvGrpSpPr>
            <a:grpSpLocks/>
          </p:cNvGrpSpPr>
          <p:nvPr/>
        </p:nvGrpSpPr>
        <p:grpSpPr bwMode="auto">
          <a:xfrm>
            <a:off x="457200" y="992188"/>
            <a:ext cx="8153400" cy="1600200"/>
            <a:chOff x="288" y="625"/>
            <a:chExt cx="5136" cy="1008"/>
          </a:xfrm>
        </p:grpSpPr>
        <p:sp>
          <p:nvSpPr>
            <p:cNvPr id="1026" name="Arc 2"/>
            <p:cNvSpPr>
              <a:spLocks/>
            </p:cNvSpPr>
            <p:nvPr/>
          </p:nvSpPr>
          <p:spPr bwMode="invGray">
            <a:xfrm>
              <a:off x="3595" y="625"/>
              <a:ext cx="1829" cy="1008"/>
            </a:xfrm>
            <a:custGeom>
              <a:avLst/>
              <a:gdLst>
                <a:gd name="G0" fmla="+- 312 0 0"/>
                <a:gd name="G1" fmla="+- 21600 0 0"/>
                <a:gd name="G2" fmla="+- 21600 0 0"/>
                <a:gd name="T0" fmla="*/ 300 w 21912"/>
                <a:gd name="T1" fmla="*/ 0 h 43200"/>
                <a:gd name="T2" fmla="*/ 0 w 21912"/>
                <a:gd name="T3" fmla="*/ 43198 h 43200"/>
                <a:gd name="T4" fmla="*/ 312 w 2191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" name="Arc 3"/>
            <p:cNvSpPr>
              <a:spLocks/>
            </p:cNvSpPr>
            <p:nvPr/>
          </p:nvSpPr>
          <p:spPr bwMode="invGray">
            <a:xfrm>
              <a:off x="3548" y="729"/>
              <a:ext cx="1831" cy="800"/>
            </a:xfrm>
            <a:custGeom>
              <a:avLst/>
              <a:gdLst>
                <a:gd name="G0" fmla="+- 324 0 0"/>
                <a:gd name="G1" fmla="+- 21600 0 0"/>
                <a:gd name="G2" fmla="+- 21600 0 0"/>
                <a:gd name="T0" fmla="*/ 312 w 21924"/>
                <a:gd name="T1" fmla="*/ 0 h 43200"/>
                <a:gd name="T2" fmla="*/ 0 w 21924"/>
                <a:gd name="T3" fmla="*/ 43198 h 43200"/>
                <a:gd name="T4" fmla="*/ 324 w 219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" name="Arc 4"/>
            <p:cNvSpPr>
              <a:spLocks/>
            </p:cNvSpPr>
            <p:nvPr/>
          </p:nvSpPr>
          <p:spPr bwMode="invGray">
            <a:xfrm>
              <a:off x="3521" y="868"/>
              <a:ext cx="1830" cy="522"/>
            </a:xfrm>
            <a:custGeom>
              <a:avLst/>
              <a:gdLst>
                <a:gd name="G0" fmla="+- 325 0 0"/>
                <a:gd name="G1" fmla="+- 21600 0 0"/>
                <a:gd name="G2" fmla="+- 21600 0 0"/>
                <a:gd name="T0" fmla="*/ 313 w 21925"/>
                <a:gd name="T1" fmla="*/ 0 h 43200"/>
                <a:gd name="T2" fmla="*/ 0 w 21925"/>
                <a:gd name="T3" fmla="*/ 43198 h 43200"/>
                <a:gd name="T4" fmla="*/ 325 w 219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" name="AutoShape 5"/>
            <p:cNvSpPr>
              <a:spLocks noChangeArrowheads="1"/>
            </p:cNvSpPr>
            <p:nvPr/>
          </p:nvSpPr>
          <p:spPr bwMode="invGray">
            <a:xfrm>
              <a:off x="288" y="1076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Arial" charset="0"/>
              </a:defRPr>
            </a:lvl1pPr>
          </a:lstStyle>
          <a:p>
            <a:fld id="{1CD65CA1-5F9C-405E-975E-AC7494B2E67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rtl="0" fontAlgn="base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charset="0"/>
          <a:ea typeface="宋体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charset="0"/>
          <a:ea typeface="宋体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charset="0"/>
          <a:ea typeface="宋体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en-US" sz="2800">
                <a:solidFill>
                  <a:srgbClr val="FF0000"/>
                </a:solidFill>
              </a:rPr>
              <a:t>姓名      凯努儿</a:t>
            </a:r>
          </a:p>
          <a:p>
            <a:r>
              <a:rPr lang="zh-CN" altLang="en-US" sz="2800">
                <a:solidFill>
                  <a:srgbClr val="FF0000"/>
                </a:solidFill>
              </a:rPr>
              <a:t>生日      1985.5</a:t>
            </a:r>
          </a:p>
          <a:p>
            <a:r>
              <a:rPr lang="zh-CN" altLang="en-US" sz="2800">
                <a:solidFill>
                  <a:srgbClr val="FF0000"/>
                </a:solidFill>
              </a:rPr>
              <a:t>祖籍      新疆吐鲁番</a:t>
            </a:r>
          </a:p>
          <a:p>
            <a:r>
              <a:rPr lang="zh-CN" altLang="en-US" sz="2800">
                <a:solidFill>
                  <a:srgbClr val="FF0000"/>
                </a:solidFill>
              </a:rPr>
              <a:t>爱好      体育</a:t>
            </a:r>
          </a:p>
          <a:p>
            <a:r>
              <a:rPr lang="zh-CN" altLang="en-US" sz="2800">
                <a:solidFill>
                  <a:srgbClr val="FF0000"/>
                </a:solidFill>
              </a:rPr>
              <a:t>身高       163</a:t>
            </a:r>
            <a:r>
              <a:rPr lang="en-US" altLang="zh-CN" sz="2800">
                <a:solidFill>
                  <a:srgbClr val="FF0000"/>
                </a:solidFill>
              </a:rPr>
              <a:t>cm</a:t>
            </a:r>
          </a:p>
        </p:txBody>
      </p:sp>
      <p:sp>
        <p:nvSpPr>
          <p:cNvPr id="23557" name="WordArt 5"/>
          <p:cNvSpPr>
            <a:spLocks noChangeArrowheads="1" noChangeShapeType="1" noTextEdit="1"/>
          </p:cNvSpPr>
          <p:nvPr/>
        </p:nvSpPr>
        <p:spPr bwMode="auto">
          <a:xfrm>
            <a:off x="2590800" y="457200"/>
            <a:ext cx="40386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708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3333CC"/>
                  </a:solidFill>
                  <a:round/>
                  <a:headEnd type="none" w="sm" len="sm"/>
                  <a:tailEnd type="none" w="sm" len="sm"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宋体"/>
                <a:ea typeface="宋体"/>
              </a:rPr>
              <a:t>自我介绍</a:t>
            </a:r>
          </a:p>
        </p:txBody>
      </p:sp>
      <p:pic>
        <p:nvPicPr>
          <p:cNvPr id="23559" name="Picture 7" descr="C:\Program Files\Common Files\Microsoft Shared\Clipart\cagcat50\BD06790_.WMF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1981200"/>
            <a:ext cx="38100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  <p:bldP spid="235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5910808" cy="1143000"/>
          </a:xfrm>
        </p:spPr>
        <p:txBody>
          <a:bodyPr/>
          <a:lstStyle/>
          <a:p>
            <a:pPr algn="ctr"/>
            <a:r>
              <a:rPr lang="zh-CN" altLang="en-US" sz="6000" dirty="0">
                <a:solidFill>
                  <a:srgbClr val="FF0000"/>
                </a:solidFill>
              </a:rPr>
              <a:t>我的家乡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36912"/>
            <a:ext cx="7772400" cy="3535288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FF0000"/>
              </a:buClr>
            </a:pPr>
            <a:r>
              <a:rPr lang="zh-CN" altLang="en-US" dirty="0">
                <a:solidFill>
                  <a:schemeClr val="bg1"/>
                </a:solidFill>
              </a:rPr>
              <a:t> 我的家是新疆。我爱我的家乡。我爱那片古老的土地。欢迎大家到我的家乡去做客。</a:t>
            </a:r>
          </a:p>
        </p:txBody>
      </p:sp>
      <p:pic>
        <p:nvPicPr>
          <p:cNvPr id="24581" name="Picture 5" descr="C:\Program Files\Common Files\Microsoft Shared\Clipart\cagcat50\BD06455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7200"/>
            <a:ext cx="7772400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046440" cy="1143000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00B050"/>
                </a:solidFill>
              </a:rPr>
              <a:t>我的爱好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zh-CN" altLang="en-US" dirty="0">
                <a:solidFill>
                  <a:schemeClr val="bg1"/>
                </a:solidFill>
              </a:rPr>
              <a:t>我喜欢户外运动。比如说</a:t>
            </a:r>
          </a:p>
          <a:p>
            <a:pPr>
              <a:buClr>
                <a:srgbClr val="C00000"/>
              </a:buClr>
            </a:pPr>
            <a:r>
              <a:rPr lang="zh-CN" altLang="en-US" dirty="0">
                <a:solidFill>
                  <a:schemeClr val="bg1"/>
                </a:solidFill>
              </a:rPr>
              <a:t>网球</a:t>
            </a:r>
          </a:p>
          <a:p>
            <a:pPr>
              <a:buClr>
                <a:srgbClr val="C00000"/>
              </a:buClr>
            </a:pPr>
            <a:r>
              <a:rPr lang="zh-CN" altLang="en-US" dirty="0">
                <a:solidFill>
                  <a:schemeClr val="bg1"/>
                </a:solidFill>
              </a:rPr>
              <a:t>自行车</a:t>
            </a:r>
          </a:p>
        </p:txBody>
      </p:sp>
      <p:pic>
        <p:nvPicPr>
          <p:cNvPr id="27652" name="Picture 4" descr="C:\Program Files\Common Files\Microsoft Shared\Clipart\cagcat50\PE03738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514600"/>
            <a:ext cx="3290888" cy="346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9700" name="WordArt 4"/>
          <p:cNvSpPr>
            <a:spLocks noChangeArrowheads="1" noChangeShapeType="1" noTextEdit="1"/>
          </p:cNvSpPr>
          <p:nvPr/>
        </p:nvSpPr>
        <p:spPr bwMode="auto">
          <a:xfrm>
            <a:off x="990600" y="3205163"/>
            <a:ext cx="6934200" cy="1824037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en-US" altLang="zh-CN" sz="3600" kern="10">
                <a:ln w="12700">
                  <a:solidFill>
                    <a:srgbClr val="B2B2B2"/>
                  </a:solidFill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宋体"/>
                <a:ea typeface="宋体"/>
              </a:rPr>
              <a:t>Bye-bye</a:t>
            </a:r>
            <a:endParaRPr lang="zh-CN" altLang="en-US" sz="3600" kern="10">
              <a:ln w="12700">
                <a:solidFill>
                  <a:srgbClr val="B2B2B2"/>
                </a:solidFill>
                <a:round/>
                <a:headEnd type="none" w="sm" len="sm"/>
                <a:tailEnd type="none" w="sm" len="sm"/>
              </a:ln>
              <a:gradFill rotWithShape="0">
                <a:gsLst>
                  <a:gs pos="0">
                    <a:srgbClr val="520402"/>
                  </a:gs>
                  <a:gs pos="100000">
                    <a:srgbClr val="FFCC00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/>
                </a:outerShdw>
              </a:effectLst>
              <a:latin typeface="宋体"/>
              <a:ea typeface="宋体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Fireball">
  <a:themeElements>
    <a:clrScheme name="Fireball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Office2000\Templates\Presentation Designs\Fireball.pot</Template>
  <TotalTime>66</TotalTime>
  <Words>61</Words>
  <PresentationFormat>全屏显示(4:3)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宋体</vt:lpstr>
      <vt:lpstr>Arial</vt:lpstr>
      <vt:lpstr>Times New Roman</vt:lpstr>
      <vt:lpstr>Fireball</vt:lpstr>
      <vt:lpstr>PowerPoint 演示文稿</vt:lpstr>
      <vt:lpstr>我的家乡</vt:lpstr>
      <vt:lpstr>我的爱好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1601-01-01T00:00:00Z</cp:lastPrinted>
  <dcterms:created xsi:type="dcterms:W3CDTF">2004-10-11T09:43:01Z</dcterms:created>
  <dcterms:modified xsi:type="dcterms:W3CDTF">2020-10-13T15:23:07Z</dcterms:modified>
</cp:coreProperties>
</file>