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B0915-1435-419D-A165-3B0DF7F4C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6E4423-AD7A-4B6F-A980-5E0D1986E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033BEB-1998-4870-A5B7-1DD74B78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AE20-AD91-471D-8D54-C4A299BDEBA5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5F48C-C668-439D-84CA-15472F6F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70E0B-4844-4024-A3D0-BE888375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C9BC-03D8-4ED1-B32C-49D3EA456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44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54358-F5B3-47A4-978A-5FE7F5BD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A8988F-507F-4724-B46C-85FB35FC2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18A67E-96CF-4239-8EC6-41458E18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AE20-AD91-471D-8D54-C4A299BDEBA5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67619E-BA6C-4824-8D6D-BB0A6726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8549E6-793C-458E-9A9F-D73651A0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C9BC-03D8-4ED1-B32C-49D3EA456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9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36A5D7-E9BE-45B8-ADD8-66E8E06C8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8D36E6-8CB6-464E-8BF4-C273C7D4C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53CEF-A640-47A1-ACAD-F6DD0F05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AE20-AD91-471D-8D54-C4A299BDEBA5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E512E-EB05-4667-BFF8-66EAC207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6F041-D2CB-41FE-B90C-FA1F9C25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C9BC-03D8-4ED1-B32C-49D3EA456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96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9953A-8EDF-4345-82C1-FDC48BB6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57422-2E98-4EBB-9FED-D5E8B5030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0999C-B2E6-40DF-946E-B8F99156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AE20-AD91-471D-8D54-C4A299BDEBA5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1F915-16CD-4EA7-8CA5-9A2441C0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07D098-CE5D-4CDF-9DC3-709CF784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C9BC-03D8-4ED1-B32C-49D3EA456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91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A66AB-CCEB-4118-BB43-11CACBD6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206A71-686C-43BF-AD25-51B21BFBA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5584F-435F-4B6F-B050-33FA0AA5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AE20-AD91-471D-8D54-C4A299BDEBA5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F4865-8AC8-452D-B022-78DDD74E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44FF5-6F12-4EFE-8001-92A8A73C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C9BC-03D8-4ED1-B32C-49D3EA456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52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3488B-F1A0-4A75-9A54-B5C5B07B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B38B87-FD53-47E7-978E-66E38C632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59457A-ACBA-4A95-8011-0CF9B4E9C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F0A54F-0656-4576-9218-BC9621A1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AE20-AD91-471D-8D54-C4A299BDEBA5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62DEC9-FF97-43F9-93E2-BF74B358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23CECF-D524-4631-92AC-F8BED0F1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C9BC-03D8-4ED1-B32C-49D3EA456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27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C57EE-6AA1-4A82-9779-E8D9BBBC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BB962C-F210-4301-A3EE-355EB6DAA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185D9A-5646-45C5-AB09-50BA412D7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4D6138-1DCB-45E6-B262-646A2FEE0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091C52-B7AB-4CD8-BE9A-5E6113CD0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50A186-4281-45FC-AD05-281EE4F7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AE20-AD91-471D-8D54-C4A299BDEBA5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C2951F-C830-4FA1-B336-39812C51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A642D7-536B-4F14-9DD4-ED37F5B8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C9BC-03D8-4ED1-B32C-49D3EA456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F839D-3ABE-4E92-9C10-778FCFEE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F395B6-0D92-4E2B-9A15-42D5C30F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AE20-AD91-471D-8D54-C4A299BDEBA5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91AE0D-ED54-4CE2-84CC-E52F0BE0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8618EA-8601-4BA4-B451-A5EF6AF6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C9BC-03D8-4ED1-B32C-49D3EA456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35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02ECE3-10D3-4040-A796-FB092FDF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AE20-AD91-471D-8D54-C4A299BDEBA5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919194-4D52-4EF5-8D8B-3D856A81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2F47AF-9B70-4F14-97BE-A59AFF14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C9BC-03D8-4ED1-B32C-49D3EA456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04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B7C0B-9C4D-4BE2-859B-9EC380E8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C7BE2-D753-40DC-B670-97D23783C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430957-D107-4049-8953-9C8B56972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6C89CB-5E98-4AFE-AA77-75CC323C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AE20-AD91-471D-8D54-C4A299BDEBA5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E1E5E1-DCAE-47B0-8D8A-85921A84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EB72A5-DE07-4911-9BB9-5CCDCB3C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C9BC-03D8-4ED1-B32C-49D3EA456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64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CA795-4A60-48A2-A5D1-D13836E0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67C470-5335-4984-A3C1-D346F0D48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6C9335-FFEE-4F08-A126-B4404DBC5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B321F8-286F-4AF0-BD46-739AE5A1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AE20-AD91-471D-8D54-C4A299BDEBA5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B2B8B1-95EB-40F9-90B3-CC64BD17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154B04-F35F-452E-9EA2-E11CAD4E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C9BC-03D8-4ED1-B32C-49D3EA456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8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CACE7A-C1FF-40AC-A517-16C0869D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0D3307-E822-47AC-BEEC-BBF063938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4F232-7AF6-436D-904F-CF0F3F307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3AE20-AD91-471D-8D54-C4A299BDEBA5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F0A86-1547-4CF0-9D73-CE24A26DD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51E38C-3D6B-4C8D-ABC3-23441CF66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FC9BC-03D8-4ED1-B32C-49D3EA456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02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r>
              <a:rPr lang="zh-CN" altLang="en-US"/>
              <a:t>枸  杞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4419600" cy="4114800"/>
          </a:xfrm>
        </p:spPr>
        <p:txBody>
          <a:bodyPr/>
          <a:lstStyle/>
          <a:p>
            <a:r>
              <a:rPr lang="zh-CN" altLang="en-US"/>
              <a:t>别名</a:t>
            </a:r>
          </a:p>
          <a:p>
            <a:pPr lvl="1"/>
            <a:r>
              <a:rPr lang="zh-CN" altLang="en-US"/>
              <a:t>苟起子</a:t>
            </a:r>
          </a:p>
          <a:p>
            <a:pPr lvl="1"/>
            <a:r>
              <a:rPr lang="zh-CN" altLang="en-US"/>
              <a:t>甜菜子</a:t>
            </a:r>
          </a:p>
          <a:p>
            <a:pPr lvl="1"/>
            <a:r>
              <a:rPr lang="zh-CN" altLang="en-US"/>
              <a:t>杞子</a:t>
            </a:r>
          </a:p>
          <a:p>
            <a:pPr lvl="1"/>
            <a:r>
              <a:rPr lang="zh-CN" altLang="en-US"/>
              <a:t>红青椒</a:t>
            </a:r>
          </a:p>
          <a:p>
            <a:pPr lvl="1"/>
            <a:r>
              <a:rPr lang="zh-CN" altLang="en-US"/>
              <a:t>拘蹄子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90600"/>
            <a:ext cx="323215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来源</a:t>
            </a:r>
          </a:p>
          <a:p>
            <a:pPr lvl="1"/>
            <a:r>
              <a:rPr lang="zh-CN" altLang="en-US"/>
              <a:t>茄科植物枸杞或宁夏枸杞的成熟果实</a:t>
            </a:r>
          </a:p>
          <a:p>
            <a:r>
              <a:rPr lang="zh-CN" altLang="en-US"/>
              <a:t>药材</a:t>
            </a:r>
          </a:p>
          <a:p>
            <a:pPr lvl="1"/>
            <a:r>
              <a:rPr lang="zh-CN" altLang="en-US"/>
              <a:t>西枸杞为植物宁夏枸杞的干燥成熟果实</a:t>
            </a:r>
          </a:p>
          <a:p>
            <a:pPr lvl="1"/>
            <a:r>
              <a:rPr lang="zh-CN" altLang="en-US"/>
              <a:t>津枸杞为植物枸杞的干燥成熟果实</a:t>
            </a:r>
          </a:p>
          <a:p>
            <a:pPr lvl="1"/>
            <a:r>
              <a:rPr lang="zh-CN" altLang="en-US"/>
              <a:t>以粒大、肉厚、种子少、色红、质柔软者为佳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功用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滋肾</a:t>
            </a:r>
          </a:p>
          <a:p>
            <a:r>
              <a:rPr lang="zh-CN" altLang="en-US" dirty="0"/>
              <a:t>润肺补肝</a:t>
            </a:r>
          </a:p>
          <a:p>
            <a:r>
              <a:rPr lang="zh-CN" altLang="en-US" dirty="0"/>
              <a:t>明目</a:t>
            </a:r>
          </a:p>
          <a:p>
            <a:r>
              <a:rPr lang="zh-CN" altLang="en-US" dirty="0"/>
              <a:t>治头晕、目眩</a:t>
            </a:r>
          </a:p>
          <a:p>
            <a:r>
              <a:rPr lang="zh-CN" altLang="en-US"/>
              <a:t>其它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枸  杞</vt:lpstr>
      <vt:lpstr>PowerPoint 演示文稿</vt:lpstr>
      <vt:lpstr>PowerPoint 演示文稿</vt:lpstr>
      <vt:lpstr>功用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2021-02-03T12:33:30Z</dcterms:created>
  <dcterms:modified xsi:type="dcterms:W3CDTF">2021-02-03T12:33:41Z</dcterms:modified>
</cp:coreProperties>
</file>