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1E288-7852-4421-9086-C578C3A04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D08D7-96B3-49F8-AF50-FBABA389B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E1589-EA28-4E1D-8765-49D2A9F7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5492-60E6-411F-A665-6B6A86BBB89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3770E-D268-4047-ABDB-61DE8269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B599C-1516-4AD8-89FC-1CEBD5B5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008D-D61C-47DE-8B88-556A2BB4E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5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595D0-17E2-452A-A634-9A3AFC8F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C340FA-684E-4474-A013-6A473A803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58595-E4DA-4B79-84CC-A014847B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5492-60E6-411F-A665-6B6A86BBB89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0A6AC-C779-4387-9355-18852DBD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380E7-A0C8-4147-9B9E-C7CDDE7B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008D-D61C-47DE-8B88-556A2BB4E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9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79B368-1A14-425D-B74E-328CC3DF0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1E27F6-E521-4C33-B35D-E96C5A88F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FE65F-481E-4156-BD4C-4ECA1485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5492-60E6-411F-A665-6B6A86BBB89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3187C-048C-464C-9AF3-0DAC96F5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A5F45-C5EE-4506-8BC7-B27A5C70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008D-D61C-47DE-8B88-556A2BB4E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08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641A0-AC47-44B5-81BE-67CA5A28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BA846-079E-45FC-BEF3-80CF39F3C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EE0C7-AFBE-4CA6-8B87-D9494769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5492-60E6-411F-A665-6B6A86BBB89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3DCEE-F128-461A-ADD9-9FA04B6B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B73E9-F045-4AE9-ABA5-422775C3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008D-D61C-47DE-8B88-556A2BB4E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479CA-CC46-4A63-B2E6-6C517740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E220E-B446-4728-A058-34AD4B6C9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02991-AD64-41C5-9B65-54DAA059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5492-60E6-411F-A665-6B6A86BBB89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1581B-81C2-4178-96A2-AA4908CC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4BE57-2335-4C49-A1BC-98041BE8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008D-D61C-47DE-8B88-556A2BB4E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7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38C82-B9DB-4342-82FC-C5B2BB88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5D3E3-E607-4F3C-95FE-9B85B4AFF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EE3AC9-937D-42AF-A526-C595E9EBA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5A086-93F1-43D2-A3DF-6C495C7B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5492-60E6-411F-A665-6B6A86BBB89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01AB47-9BDF-4A07-8955-C534B142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CD81C-75FE-4C69-A385-F3F6F80A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008D-D61C-47DE-8B88-556A2BB4E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3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1BE6C-9520-4CC6-91BF-738AA8E2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892721-4D33-4638-8C83-6DAB2CC2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A7BCD-4C4C-48EA-A9FF-D216A0FA6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0776B-2A37-4FFF-AC0C-7A3684DEA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436188-416D-4259-AF59-9025BB163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8D26DC-E3AA-43F8-8C4F-4C00D148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5492-60E6-411F-A665-6B6A86BBB89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BD0B65-2C89-488C-A115-50C6EC2D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86E97D-CA52-4706-8B01-8267D9E8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008D-D61C-47DE-8B88-556A2BB4E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4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AA748-EBE0-4E51-9316-44D39601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E7EBC-98FF-4FBA-B6C7-245ADB85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5492-60E6-411F-A665-6B6A86BBB89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A4C56C-FDDB-495A-8D3D-B6CE876B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EFE2A1-52E8-42AD-A9A6-16F29778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008D-D61C-47DE-8B88-556A2BB4E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5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F98B1D-05E5-4C87-B441-ADCA3293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5492-60E6-411F-A665-6B6A86BBB89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E1C90C-ED01-433F-BAEB-645442D3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56A697-0369-4C37-8C76-2C5B0E13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008D-D61C-47DE-8B88-556A2BB4E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6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CD311-E107-4F73-80A7-8DF93360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75B02-EE27-4895-9BC0-E0C14AD0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A9D2BD-DBCB-4FCC-AAB4-247C0739F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7ECDA-5909-4E33-B7B4-D6F5FE7B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5492-60E6-411F-A665-6B6A86BBB89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FFDDD3-1CC8-41C2-83EF-B90B71E6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213F2D-3B0A-4B14-A7C5-090E92E8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008D-D61C-47DE-8B88-556A2BB4E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94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083A0-6811-408E-AC92-66F12077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251DDA-81B4-476D-B52F-88DBAA7B2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F70B2-1091-454D-8C7E-622A03D31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AE160-845C-4567-87B5-0DA388E4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5492-60E6-411F-A665-6B6A86BBB89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6C7B92-0F8E-4FF3-AED3-F58BF750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599035-1BAF-45DA-A1C7-24DEF23A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008D-D61C-47DE-8B88-556A2BB4E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39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6B4666-E533-4BBC-8A72-A8CEE31B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25D723-5806-407D-A10C-1ADFF50BB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62927-EA26-432D-9E8F-A98B65578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5492-60E6-411F-A665-6B6A86BBB89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F84C3-F0C1-4452-9F48-5488A2000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FA661-B0D5-4FF3-8BDE-919234152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F008D-D61C-47DE-8B88-556A2BB4E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1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loud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E9F7AC-2380-4301-83A5-3D5CF7B217BF}"/>
              </a:ext>
            </a:extLst>
          </p:cNvPr>
          <p:cNvSpPr txBox="1"/>
          <p:nvPr/>
        </p:nvSpPr>
        <p:spPr>
          <a:xfrm>
            <a:off x="1016000" y="1988544"/>
            <a:ext cx="1027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atin typeface="+mj-ea"/>
                <a:ea typeface="+mj-ea"/>
              </a:rPr>
              <a:t>네이버 지도 연결하기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C9B4A-BAB5-4D81-AA9B-26AB816500FE}"/>
              </a:ext>
            </a:extLst>
          </p:cNvPr>
          <p:cNvSpPr txBox="1"/>
          <p:nvPr/>
        </p:nvSpPr>
        <p:spPr>
          <a:xfrm>
            <a:off x="4897514" y="3222596"/>
            <a:ext cx="2396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9</a:t>
            </a:r>
            <a:r>
              <a:rPr lang="ko-KR" altLang="en-US" sz="2000" b="1" dirty="0"/>
              <a:t>조 제작</a:t>
            </a:r>
          </a:p>
        </p:txBody>
      </p:sp>
      <p:pic>
        <p:nvPicPr>
          <p:cNvPr id="7" name="그림 6" descr="무기, 해파리이(가) 표시된 사진&#10;&#10;자동 생성된 설명">
            <a:extLst>
              <a:ext uri="{FF2B5EF4-FFF2-40B4-BE49-F238E27FC236}">
                <a16:creationId xmlns:a16="http://schemas.microsoft.com/office/drawing/2014/main" id="{CBE5CE89-561D-4B38-915B-C9C674DBF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12" y="2894123"/>
            <a:ext cx="8106174" cy="7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96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1AEE549-75EE-4A38-9375-0BABADB3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416"/>
            <a:ext cx="10515600" cy="64692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b="1" dirty="0">
                <a:latin typeface="+mj-ea"/>
              </a:rPr>
              <a:t>2. </a:t>
            </a:r>
            <a:r>
              <a:rPr lang="ko-KR" altLang="en-US" b="1" dirty="0">
                <a:latin typeface="+mj-ea"/>
              </a:rPr>
              <a:t>네이버 지도 설정하기 </a:t>
            </a:r>
            <a:br>
              <a:rPr lang="en-US" altLang="ko-KR" b="1" dirty="0">
                <a:latin typeface="+mj-ea"/>
              </a:rPr>
            </a:br>
            <a:r>
              <a:rPr lang="en-US" altLang="ko-KR" sz="3600" b="1" dirty="0">
                <a:latin typeface="+mj-ea"/>
              </a:rPr>
              <a:t>– Application </a:t>
            </a:r>
            <a:r>
              <a:rPr lang="ko-KR" altLang="en-US" sz="3600" b="1" dirty="0">
                <a:latin typeface="+mj-ea"/>
              </a:rPr>
              <a:t>만들기</a:t>
            </a:r>
            <a:endParaRPr lang="ko-KR" altLang="en-US" b="1" dirty="0"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B2A20D-7D06-4530-AE9D-8F1ABE9C7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8" t="16868"/>
          <a:stretch/>
        </p:blipFill>
        <p:spPr>
          <a:xfrm>
            <a:off x="727969" y="1614595"/>
            <a:ext cx="8442752" cy="710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E0554AD-6985-4DA6-A5EF-E84C70EE9BEB}"/>
              </a:ext>
            </a:extLst>
          </p:cNvPr>
          <p:cNvSpPr/>
          <p:nvPr/>
        </p:nvSpPr>
        <p:spPr>
          <a:xfrm>
            <a:off x="727969" y="1614595"/>
            <a:ext cx="2210540" cy="710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7A161A-E356-42CD-AEBB-C16564992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69" y="3164062"/>
            <a:ext cx="7506748" cy="1914792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B998C1F-CF55-4C96-909D-EAF7FC6D7489}"/>
              </a:ext>
            </a:extLst>
          </p:cNvPr>
          <p:cNvSpPr/>
          <p:nvPr/>
        </p:nvSpPr>
        <p:spPr>
          <a:xfrm>
            <a:off x="1833239" y="2547891"/>
            <a:ext cx="306279" cy="4350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2CCC0-2B46-4E5C-B17D-D7A4776FB8CA}"/>
              </a:ext>
            </a:extLst>
          </p:cNvPr>
          <p:cNvSpPr txBox="1"/>
          <p:nvPr/>
        </p:nvSpPr>
        <p:spPr>
          <a:xfrm>
            <a:off x="3116062" y="5078854"/>
            <a:ext cx="598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Application </a:t>
            </a:r>
            <a:r>
              <a:rPr lang="ko-KR" altLang="en-US" b="1" dirty="0">
                <a:solidFill>
                  <a:srgbClr val="FF0000"/>
                </a:solidFill>
              </a:rPr>
              <a:t>이름은 편하신 대로 설정해주시면 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6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C07D924-139C-46A6-80AF-6B346455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416"/>
            <a:ext cx="10515600" cy="64692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b="1" dirty="0">
                <a:latin typeface="+mj-ea"/>
              </a:rPr>
              <a:t>2. </a:t>
            </a:r>
            <a:r>
              <a:rPr lang="ko-KR" altLang="en-US" b="1" dirty="0">
                <a:latin typeface="+mj-ea"/>
              </a:rPr>
              <a:t>네이버 지도 설정하기 </a:t>
            </a:r>
            <a:br>
              <a:rPr lang="en-US" altLang="ko-KR" b="1" dirty="0">
                <a:latin typeface="+mj-ea"/>
              </a:rPr>
            </a:br>
            <a:r>
              <a:rPr lang="en-US" altLang="ko-KR" sz="3600" b="1" dirty="0">
                <a:latin typeface="+mj-ea"/>
              </a:rPr>
              <a:t>– Application </a:t>
            </a:r>
            <a:r>
              <a:rPr lang="ko-KR" altLang="en-US" sz="3600" b="1" dirty="0">
                <a:latin typeface="+mj-ea"/>
              </a:rPr>
              <a:t>만들기</a:t>
            </a:r>
            <a:endParaRPr lang="ko-KR" altLang="en-US" b="1" dirty="0"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051C14-DE63-4404-B36B-22D333361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78" y="1900653"/>
            <a:ext cx="10679015" cy="26483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DDAD932-6CA6-419C-B90A-605483424946}"/>
              </a:ext>
            </a:extLst>
          </p:cNvPr>
          <p:cNvSpPr/>
          <p:nvPr/>
        </p:nvSpPr>
        <p:spPr>
          <a:xfrm>
            <a:off x="3284739" y="1900653"/>
            <a:ext cx="2530136" cy="4075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FD7A9D-C613-4400-A2B3-A8D14B39D1C9}"/>
              </a:ext>
            </a:extLst>
          </p:cNvPr>
          <p:cNvSpPr/>
          <p:nvPr/>
        </p:nvSpPr>
        <p:spPr>
          <a:xfrm>
            <a:off x="3284739" y="3738331"/>
            <a:ext cx="2530136" cy="4075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0E6E5-FCA4-464B-97FB-6DDB543B55D9}"/>
              </a:ext>
            </a:extLst>
          </p:cNvPr>
          <p:cNvSpPr txBox="1"/>
          <p:nvPr/>
        </p:nvSpPr>
        <p:spPr>
          <a:xfrm>
            <a:off x="3151574" y="4811697"/>
            <a:ext cx="786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‘Service </a:t>
            </a:r>
            <a:r>
              <a:rPr lang="ko-KR" altLang="en-US" b="1" dirty="0">
                <a:solidFill>
                  <a:srgbClr val="FF0000"/>
                </a:solidFill>
              </a:rPr>
              <a:t>선택</a:t>
            </a:r>
            <a:r>
              <a:rPr lang="en-US" altLang="ko-KR" b="1" dirty="0">
                <a:solidFill>
                  <a:srgbClr val="FF0000"/>
                </a:solidFill>
              </a:rPr>
              <a:t>’</a:t>
            </a:r>
            <a:r>
              <a:rPr lang="ko-KR" altLang="en-US" b="1" dirty="0">
                <a:solidFill>
                  <a:srgbClr val="FF0000"/>
                </a:solidFill>
              </a:rPr>
              <a:t>에서 </a:t>
            </a:r>
            <a:r>
              <a:rPr lang="en-US" altLang="ko-KR" b="1" dirty="0">
                <a:solidFill>
                  <a:srgbClr val="FF0000"/>
                </a:solidFill>
              </a:rPr>
              <a:t>‘Web Dynamic Map’</a:t>
            </a:r>
            <a:r>
              <a:rPr lang="ko-KR" altLang="en-US" b="1" dirty="0">
                <a:solidFill>
                  <a:srgbClr val="FF0000"/>
                </a:solidFill>
              </a:rPr>
              <a:t>과 </a:t>
            </a:r>
            <a:r>
              <a:rPr lang="en-US" altLang="ko-KR" b="1" dirty="0">
                <a:solidFill>
                  <a:srgbClr val="FF0000"/>
                </a:solidFill>
              </a:rPr>
              <a:t>‘Geocoding’</a:t>
            </a:r>
            <a:r>
              <a:rPr lang="ko-KR" altLang="en-US" b="1" dirty="0">
                <a:solidFill>
                  <a:srgbClr val="FF0000"/>
                </a:solidFill>
              </a:rPr>
              <a:t>을 선택해 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4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6A2C19C-74F2-453B-AC86-6CAED69A1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36" y="1634791"/>
            <a:ext cx="11453091" cy="467436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E9BEEB5B-B870-41D1-9541-1E51B934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416"/>
            <a:ext cx="10515600" cy="64692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b="1" dirty="0">
                <a:latin typeface="+mj-ea"/>
              </a:rPr>
              <a:t>2. </a:t>
            </a:r>
            <a:r>
              <a:rPr lang="ko-KR" altLang="en-US" b="1" dirty="0">
                <a:latin typeface="+mj-ea"/>
              </a:rPr>
              <a:t>네이버 지도 설정하기 </a:t>
            </a:r>
            <a:br>
              <a:rPr lang="en-US" altLang="ko-KR" b="1" dirty="0">
                <a:latin typeface="+mj-ea"/>
              </a:rPr>
            </a:br>
            <a:r>
              <a:rPr lang="en-US" altLang="ko-KR" sz="3600" b="1" dirty="0">
                <a:latin typeface="+mj-ea"/>
              </a:rPr>
              <a:t>– Application </a:t>
            </a:r>
            <a:r>
              <a:rPr lang="ko-KR" altLang="en-US" sz="3600" b="1" dirty="0">
                <a:latin typeface="+mj-ea"/>
              </a:rPr>
              <a:t>만들기</a:t>
            </a:r>
            <a:endParaRPr lang="ko-KR" altLang="en-US" b="1" dirty="0">
              <a:latin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A6E90F-CBD9-47C2-B07D-D8D33E16BAEE}"/>
              </a:ext>
            </a:extLst>
          </p:cNvPr>
          <p:cNvSpPr/>
          <p:nvPr/>
        </p:nvSpPr>
        <p:spPr>
          <a:xfrm>
            <a:off x="2858250" y="2900217"/>
            <a:ext cx="3764222" cy="387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E9D40-3E7D-40C2-ABEE-B3BAD3C8E8FB}"/>
              </a:ext>
            </a:extLst>
          </p:cNvPr>
          <p:cNvSpPr txBox="1"/>
          <p:nvPr/>
        </p:nvSpPr>
        <p:spPr>
          <a:xfrm>
            <a:off x="2768005" y="5038543"/>
            <a:ext cx="665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생성하신 도메인 주소를 입력한 후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등록</a:t>
            </a:r>
            <a:r>
              <a:rPr lang="en-US" altLang="ko-KR" b="1" dirty="0">
                <a:solidFill>
                  <a:srgbClr val="FF0000"/>
                </a:solidFill>
              </a:rPr>
              <a:t>’</a:t>
            </a:r>
            <a:r>
              <a:rPr lang="ko-KR" altLang="en-US" b="1" dirty="0">
                <a:solidFill>
                  <a:srgbClr val="FF0000"/>
                </a:solidFill>
              </a:rPr>
              <a:t>버튼을 클릭해 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0A47FC-CD12-4B4C-BE1C-7BF2E171B008}"/>
              </a:ext>
            </a:extLst>
          </p:cNvPr>
          <p:cNvSpPr/>
          <p:nvPr/>
        </p:nvSpPr>
        <p:spPr>
          <a:xfrm>
            <a:off x="7056582" y="2900217"/>
            <a:ext cx="77585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B0C24C-F319-49C9-8FC3-20A5F73E83A5}"/>
              </a:ext>
            </a:extLst>
          </p:cNvPr>
          <p:cNvSpPr/>
          <p:nvPr/>
        </p:nvSpPr>
        <p:spPr>
          <a:xfrm>
            <a:off x="6788727" y="5597236"/>
            <a:ext cx="914400" cy="7119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36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78A233-4976-4909-AC70-B545A6BB4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59" y="1743220"/>
            <a:ext cx="11168109" cy="147173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D0F8FDA-FA65-4CD5-80BA-BA46B0A8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416"/>
            <a:ext cx="10515600" cy="64692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b="1" dirty="0">
                <a:latin typeface="+mj-ea"/>
              </a:rPr>
              <a:t>2. </a:t>
            </a:r>
            <a:r>
              <a:rPr lang="ko-KR" altLang="en-US" b="1" dirty="0">
                <a:latin typeface="+mj-ea"/>
              </a:rPr>
              <a:t>네이버 지도 설정하기 </a:t>
            </a:r>
            <a:br>
              <a:rPr lang="en-US" altLang="ko-KR" b="1" dirty="0">
                <a:latin typeface="+mj-ea"/>
              </a:rPr>
            </a:br>
            <a:r>
              <a:rPr lang="en-US" altLang="ko-KR" sz="3600" b="1" dirty="0">
                <a:latin typeface="+mj-ea"/>
              </a:rPr>
              <a:t>– Application </a:t>
            </a:r>
            <a:r>
              <a:rPr lang="ko-KR" altLang="en-US" sz="3600" b="1" dirty="0">
                <a:latin typeface="+mj-ea"/>
              </a:rPr>
              <a:t>만들기</a:t>
            </a:r>
            <a:endParaRPr lang="ko-KR" altLang="en-US" b="1" dirty="0"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F990D5-EDF1-45C6-B4C2-277CBF46D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356" y="3139259"/>
            <a:ext cx="7590743" cy="351517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6C4EC80-C858-4C19-A38C-7682AB0B6BF7}"/>
              </a:ext>
            </a:extLst>
          </p:cNvPr>
          <p:cNvSpPr/>
          <p:nvPr/>
        </p:nvSpPr>
        <p:spPr>
          <a:xfrm>
            <a:off x="1127464" y="2479088"/>
            <a:ext cx="1145219" cy="352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FC0C7E7-4505-44B4-B283-EB042D0DF1B2}"/>
              </a:ext>
            </a:extLst>
          </p:cNvPr>
          <p:cNvCxnSpPr>
            <a:stCxn id="9" idx="3"/>
          </p:cNvCxnSpPr>
          <p:nvPr/>
        </p:nvCxnSpPr>
        <p:spPr>
          <a:xfrm>
            <a:off x="2272683" y="2655533"/>
            <a:ext cx="2192785" cy="8689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D20AC3-9FD5-442B-9A44-EF73FA41CF84}"/>
              </a:ext>
            </a:extLst>
          </p:cNvPr>
          <p:cNvSpPr/>
          <p:nvPr/>
        </p:nvSpPr>
        <p:spPr>
          <a:xfrm>
            <a:off x="7208668" y="5166804"/>
            <a:ext cx="1127464" cy="19530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6BF254-C405-4C8F-94C6-52860B1CD4EF}"/>
              </a:ext>
            </a:extLst>
          </p:cNvPr>
          <p:cNvSpPr/>
          <p:nvPr/>
        </p:nvSpPr>
        <p:spPr>
          <a:xfrm>
            <a:off x="7208667" y="5812964"/>
            <a:ext cx="3045041" cy="19530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2C171-7023-498C-98B1-63E02FC26304}"/>
              </a:ext>
            </a:extLst>
          </p:cNvPr>
          <p:cNvSpPr/>
          <p:nvPr/>
        </p:nvSpPr>
        <p:spPr>
          <a:xfrm>
            <a:off x="4616388" y="4918229"/>
            <a:ext cx="7164280" cy="1450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D9CAF-537A-4BFB-B5CB-7AB5553260C4}"/>
              </a:ext>
            </a:extLst>
          </p:cNvPr>
          <p:cNvSpPr txBox="1"/>
          <p:nvPr/>
        </p:nvSpPr>
        <p:spPr>
          <a:xfrm>
            <a:off x="612559" y="3648722"/>
            <a:ext cx="3497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Application</a:t>
            </a:r>
            <a:r>
              <a:rPr lang="ko-KR" altLang="en-US" b="1" dirty="0">
                <a:solidFill>
                  <a:srgbClr val="FF0000"/>
                </a:solidFill>
              </a:rPr>
              <a:t>생성 후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위와 같은 목록을 확인하시고</a:t>
            </a:r>
            <a:r>
              <a:rPr lang="en-US" altLang="ko-KR" b="1" dirty="0">
                <a:solidFill>
                  <a:srgbClr val="FF0000"/>
                </a:solidFill>
              </a:rPr>
              <a:t>, ‘</a:t>
            </a:r>
            <a:r>
              <a:rPr lang="ko-KR" altLang="en-US" b="1" dirty="0">
                <a:solidFill>
                  <a:srgbClr val="FF0000"/>
                </a:solidFill>
              </a:rPr>
              <a:t>인증 정보</a:t>
            </a:r>
            <a:r>
              <a:rPr lang="en-US" altLang="ko-KR" b="1" dirty="0">
                <a:solidFill>
                  <a:srgbClr val="FF0000"/>
                </a:solidFill>
              </a:rPr>
              <a:t>’ </a:t>
            </a:r>
            <a:r>
              <a:rPr lang="ko-KR" altLang="en-US" b="1" dirty="0">
                <a:solidFill>
                  <a:srgbClr val="FF0000"/>
                </a:solidFill>
              </a:rPr>
              <a:t>버튼을 클릭해 </a:t>
            </a:r>
            <a:r>
              <a:rPr lang="en-US" altLang="ko-KR" b="1" dirty="0">
                <a:solidFill>
                  <a:srgbClr val="FF0000"/>
                </a:solidFill>
              </a:rPr>
              <a:t>‘Client ID’</a:t>
            </a:r>
            <a:r>
              <a:rPr lang="ko-KR" altLang="en-US" b="1" dirty="0">
                <a:solidFill>
                  <a:srgbClr val="FF0000"/>
                </a:solidFill>
              </a:rPr>
              <a:t>와 </a:t>
            </a:r>
            <a:r>
              <a:rPr lang="en-US" altLang="ko-KR" b="1" dirty="0">
                <a:solidFill>
                  <a:srgbClr val="FF0000"/>
                </a:solidFill>
              </a:rPr>
              <a:t>Client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Secret</a:t>
            </a:r>
            <a:r>
              <a:rPr lang="ko-KR" altLang="en-US" b="1" dirty="0">
                <a:solidFill>
                  <a:srgbClr val="FF0000"/>
                </a:solidFill>
              </a:rPr>
              <a:t>을 복사합니다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9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6BC08F-2697-47F9-BB64-1333AEB4D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04" y="1818640"/>
            <a:ext cx="10611775" cy="485648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330464A-7EA4-4B34-80BF-6DA856A7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800"/>
            <a:ext cx="10515600" cy="24384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b="1" dirty="0">
                <a:latin typeface="+mj-ea"/>
              </a:rPr>
              <a:t>3. </a:t>
            </a:r>
            <a:r>
              <a:rPr lang="ko-KR" altLang="en-US" b="1" dirty="0">
                <a:latin typeface="+mj-ea"/>
              </a:rPr>
              <a:t>네이버 지도 </a:t>
            </a:r>
            <a:r>
              <a:rPr lang="ko-KR" altLang="en-US" b="1" dirty="0" err="1">
                <a:latin typeface="+mj-ea"/>
              </a:rPr>
              <a:t>아임웹과</a:t>
            </a:r>
            <a:r>
              <a:rPr lang="ko-KR" altLang="en-US" b="1" dirty="0">
                <a:latin typeface="+mj-ea"/>
              </a:rPr>
              <a:t> 연결</a:t>
            </a:r>
            <a:br>
              <a:rPr lang="en-US" altLang="ko-KR" b="1" dirty="0">
                <a:latin typeface="+mj-ea"/>
              </a:rPr>
            </a:br>
            <a:r>
              <a:rPr lang="en-US" altLang="ko-KR" sz="3600" b="1" dirty="0">
                <a:latin typeface="+mj-ea"/>
              </a:rPr>
              <a:t>– </a:t>
            </a:r>
            <a:r>
              <a:rPr lang="ko-KR" altLang="en-US" sz="3600" b="1" dirty="0" err="1">
                <a:latin typeface="+mj-ea"/>
              </a:rPr>
              <a:t>아임웹으로</a:t>
            </a:r>
            <a:r>
              <a:rPr lang="ko-KR" altLang="en-US" sz="3600" b="1" dirty="0">
                <a:latin typeface="+mj-ea"/>
              </a:rPr>
              <a:t> 연결</a:t>
            </a:r>
            <a:endParaRPr lang="ko-KR" altLang="en-US" b="1" dirty="0">
              <a:latin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F5E9DA-FCBD-460A-9F21-9E8FB051C631}"/>
              </a:ext>
            </a:extLst>
          </p:cNvPr>
          <p:cNvSpPr/>
          <p:nvPr/>
        </p:nvSpPr>
        <p:spPr>
          <a:xfrm>
            <a:off x="6356412" y="3781887"/>
            <a:ext cx="4802819" cy="1420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30E5C0-5D3F-4C7E-BC41-6CEF43BB6CB3}"/>
              </a:ext>
            </a:extLst>
          </p:cNvPr>
          <p:cNvSpPr/>
          <p:nvPr/>
        </p:nvSpPr>
        <p:spPr>
          <a:xfrm>
            <a:off x="10422384" y="1731146"/>
            <a:ext cx="931416" cy="514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1D454-22B8-4A91-8D9A-D179591EB110}"/>
              </a:ext>
            </a:extLst>
          </p:cNvPr>
          <p:cNvSpPr txBox="1"/>
          <p:nvPr/>
        </p:nvSpPr>
        <p:spPr>
          <a:xfrm>
            <a:off x="6258364" y="342900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76608-2B67-4DFB-B883-E3731D209BAE}"/>
              </a:ext>
            </a:extLst>
          </p:cNvPr>
          <p:cNvSpPr txBox="1"/>
          <p:nvPr/>
        </p:nvSpPr>
        <p:spPr>
          <a:xfrm>
            <a:off x="10043754" y="15760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A05E72-0A83-4C1A-B219-28196099101E}"/>
              </a:ext>
            </a:extLst>
          </p:cNvPr>
          <p:cNvSpPr txBox="1"/>
          <p:nvPr/>
        </p:nvSpPr>
        <p:spPr>
          <a:xfrm>
            <a:off x="5729648" y="1252836"/>
            <a:ext cx="443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아임웹으로</a:t>
            </a:r>
            <a:r>
              <a:rPr lang="ko-KR" altLang="en-US" b="1" dirty="0">
                <a:solidFill>
                  <a:srgbClr val="FF0000"/>
                </a:solidFill>
              </a:rPr>
              <a:t> 돌아와 복사한 코드를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번에 붙여넣기 해주시고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저장</a:t>
            </a:r>
            <a:r>
              <a:rPr lang="en-US" altLang="ko-KR" b="1" dirty="0">
                <a:solidFill>
                  <a:srgbClr val="FF0000"/>
                </a:solidFill>
              </a:rPr>
              <a:t>’ </a:t>
            </a:r>
            <a:r>
              <a:rPr lang="ko-KR" altLang="en-US" b="1" dirty="0">
                <a:solidFill>
                  <a:srgbClr val="FF0000"/>
                </a:solidFill>
              </a:rPr>
              <a:t>해주세요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9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421DB6-467D-4E50-AC19-D6A6D206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953285"/>
            <a:ext cx="11522740" cy="400095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67E64CE-9E6C-4BE4-ADD1-BBEC079D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800"/>
            <a:ext cx="10515600" cy="24384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b="1" dirty="0">
                <a:latin typeface="+mj-ea"/>
              </a:rPr>
              <a:t>3. </a:t>
            </a:r>
            <a:r>
              <a:rPr lang="ko-KR" altLang="en-US" b="1" dirty="0">
                <a:latin typeface="+mj-ea"/>
              </a:rPr>
              <a:t>네이버 지도 </a:t>
            </a:r>
            <a:r>
              <a:rPr lang="ko-KR" altLang="en-US" b="1" dirty="0" err="1">
                <a:latin typeface="+mj-ea"/>
              </a:rPr>
              <a:t>아임웹과</a:t>
            </a:r>
            <a:r>
              <a:rPr lang="ko-KR" altLang="en-US" b="1" dirty="0">
                <a:latin typeface="+mj-ea"/>
              </a:rPr>
              <a:t> 연결</a:t>
            </a:r>
            <a:br>
              <a:rPr lang="en-US" altLang="ko-KR" b="1" dirty="0">
                <a:latin typeface="+mj-ea"/>
              </a:rPr>
            </a:br>
            <a:r>
              <a:rPr lang="en-US" altLang="ko-KR" sz="3600" b="1" dirty="0">
                <a:latin typeface="+mj-ea"/>
              </a:rPr>
              <a:t>– </a:t>
            </a:r>
            <a:r>
              <a:rPr lang="ko-KR" altLang="en-US" sz="3600" b="1" dirty="0">
                <a:latin typeface="+mj-ea"/>
              </a:rPr>
              <a:t>디자인 모드로 지도 연결 완료</a:t>
            </a:r>
            <a:endParaRPr lang="ko-KR" altLang="en-US" b="1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81AFC7-4BCA-4ED9-A9E7-9796C5976429}"/>
              </a:ext>
            </a:extLst>
          </p:cNvPr>
          <p:cNvSpPr txBox="1"/>
          <p:nvPr/>
        </p:nvSpPr>
        <p:spPr>
          <a:xfrm>
            <a:off x="3355606" y="1747520"/>
            <a:ext cx="840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디자인 모드로 돌아와 지도 영역을 선택해 작업을 완료해 주시면 됩니다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해당 부분 작업이 어려울 시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저희에게 알려주시면 설정을 도와드리겠습니다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49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3EA8E2-FFF5-4563-BF9A-D6F962CEAC88}"/>
              </a:ext>
            </a:extLst>
          </p:cNvPr>
          <p:cNvSpPr txBox="1"/>
          <p:nvPr/>
        </p:nvSpPr>
        <p:spPr>
          <a:xfrm>
            <a:off x="5468644" y="3151572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17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009B2-428C-4C24-8B0B-AEAC6828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64692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+mj-ea"/>
              </a:rPr>
              <a:t>1. </a:t>
            </a:r>
            <a:r>
              <a:rPr lang="ko-KR" altLang="en-US" b="1" dirty="0">
                <a:latin typeface="+mj-ea"/>
              </a:rPr>
              <a:t>지도 연결 영역으로 접근 합니다</a:t>
            </a:r>
            <a:r>
              <a:rPr lang="en-US" altLang="ko-KR" b="1" dirty="0">
                <a:latin typeface="+mj-ea"/>
              </a:rPr>
              <a:t>.</a:t>
            </a:r>
            <a:endParaRPr lang="ko-KR" altLang="en-US" b="1" dirty="0">
              <a:latin typeface="+mj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ADC5903-6CC8-445A-9078-4662FBF49982}"/>
              </a:ext>
            </a:extLst>
          </p:cNvPr>
          <p:cNvGrpSpPr/>
          <p:nvPr/>
        </p:nvGrpSpPr>
        <p:grpSpPr>
          <a:xfrm>
            <a:off x="1039827" y="1546040"/>
            <a:ext cx="2171812" cy="4216617"/>
            <a:chOff x="421423" y="1510180"/>
            <a:chExt cx="2171812" cy="42166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26183B8-FC59-4A15-BB11-E60365DD6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23" y="1510180"/>
              <a:ext cx="2171812" cy="421661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A02FB0-9F7D-4E03-89A4-5C5B07B15B2E}"/>
                </a:ext>
              </a:extLst>
            </p:cNvPr>
            <p:cNvSpPr/>
            <p:nvPr/>
          </p:nvSpPr>
          <p:spPr>
            <a:xfrm>
              <a:off x="421423" y="2479040"/>
              <a:ext cx="2171812" cy="3962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C8C849-63B9-415E-9DE4-27CFD0D7D413}"/>
              </a:ext>
            </a:extLst>
          </p:cNvPr>
          <p:cNvGrpSpPr/>
          <p:nvPr/>
        </p:nvGrpSpPr>
        <p:grpSpPr>
          <a:xfrm>
            <a:off x="4824249" y="1568722"/>
            <a:ext cx="2640310" cy="4216617"/>
            <a:chOff x="3346882" y="1510180"/>
            <a:chExt cx="2640310" cy="4216617"/>
          </a:xfrm>
        </p:grpSpPr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C6437CEF-2D4E-4F41-A622-9F98AEB45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7903" y="1510180"/>
              <a:ext cx="2569289" cy="42166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9D26BD2-24C0-489E-8474-9ACCED9B3D03}"/>
                </a:ext>
              </a:extLst>
            </p:cNvPr>
            <p:cNvSpPr/>
            <p:nvPr/>
          </p:nvSpPr>
          <p:spPr>
            <a:xfrm>
              <a:off x="3346882" y="1510180"/>
              <a:ext cx="577048" cy="5139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C9C580-75D2-4485-B905-5A4647CAD095}"/>
              </a:ext>
            </a:extLst>
          </p:cNvPr>
          <p:cNvGrpSpPr/>
          <p:nvPr/>
        </p:nvGrpSpPr>
        <p:grpSpPr>
          <a:xfrm>
            <a:off x="9077169" y="1568722"/>
            <a:ext cx="2400423" cy="4304694"/>
            <a:chOff x="6755207" y="1488823"/>
            <a:chExt cx="2400423" cy="430469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C3F3D17-A693-474E-8C5B-A6D9DC5CE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5207" y="1488823"/>
              <a:ext cx="2400423" cy="4304694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B0F7AE-CEEF-47F0-9BB5-2AFECFA0FCF9}"/>
                </a:ext>
              </a:extLst>
            </p:cNvPr>
            <p:cNvSpPr/>
            <p:nvPr/>
          </p:nvSpPr>
          <p:spPr>
            <a:xfrm>
              <a:off x="6755207" y="4785064"/>
              <a:ext cx="2400422" cy="4172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7F16B7F-7DFD-428D-BEFF-EB2539CC7084}"/>
              </a:ext>
            </a:extLst>
          </p:cNvPr>
          <p:cNvSpPr/>
          <p:nvPr/>
        </p:nvSpPr>
        <p:spPr>
          <a:xfrm>
            <a:off x="3826276" y="3654348"/>
            <a:ext cx="452761" cy="3139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A11471D-7B5B-4FAE-8B66-2B5F660D9140}"/>
              </a:ext>
            </a:extLst>
          </p:cNvPr>
          <p:cNvSpPr/>
          <p:nvPr/>
        </p:nvSpPr>
        <p:spPr>
          <a:xfrm>
            <a:off x="8044483" y="3654348"/>
            <a:ext cx="452761" cy="3139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ADD6FD-3DD0-422B-96FA-AC1BFF559F90}"/>
              </a:ext>
            </a:extLst>
          </p:cNvPr>
          <p:cNvSpPr txBox="1"/>
          <p:nvPr/>
        </p:nvSpPr>
        <p:spPr>
          <a:xfrm>
            <a:off x="2518297" y="6078508"/>
            <a:ext cx="751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순서대로 클릭 하셔서 지도를 연결하고자 하는 영역으로 이동 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41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4C404D1-38AB-47AF-BC69-7650DF33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64692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+mj-ea"/>
              </a:rPr>
              <a:t>1. </a:t>
            </a:r>
            <a:r>
              <a:rPr lang="ko-KR" altLang="en-US" b="1" dirty="0">
                <a:latin typeface="+mj-ea"/>
              </a:rPr>
              <a:t>지도 연결 영역으로 접근 합니다</a:t>
            </a:r>
            <a:r>
              <a:rPr lang="en-US" altLang="ko-KR" b="1" dirty="0">
                <a:latin typeface="+mj-ea"/>
              </a:rPr>
              <a:t>.</a:t>
            </a:r>
            <a:endParaRPr lang="ko-KR" altLang="en-US" b="1" dirty="0">
              <a:latin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6ABBAB-52E9-4FCD-AF0B-BB9AC5B5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12" y="1426733"/>
            <a:ext cx="10230376" cy="434997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E3A650-6062-42F8-A17B-DA046EFF6DAB}"/>
              </a:ext>
            </a:extLst>
          </p:cNvPr>
          <p:cNvSpPr/>
          <p:nvPr/>
        </p:nvSpPr>
        <p:spPr>
          <a:xfrm>
            <a:off x="8636000" y="3601720"/>
            <a:ext cx="2286000" cy="553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75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ADD578-A28D-4EA6-A69F-0FFEE922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64692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+mj-ea"/>
              </a:rPr>
              <a:t>1. </a:t>
            </a:r>
            <a:r>
              <a:rPr lang="ko-KR" altLang="en-US" b="1" dirty="0">
                <a:latin typeface="+mj-ea"/>
              </a:rPr>
              <a:t>지도 연결 영역으로 접근 합니다</a:t>
            </a:r>
            <a:r>
              <a:rPr lang="en-US" altLang="ko-KR" b="1" dirty="0">
                <a:latin typeface="+mj-ea"/>
              </a:rPr>
              <a:t>.</a:t>
            </a:r>
            <a:endParaRPr lang="ko-KR" altLang="en-US" b="1" dirty="0">
              <a:latin typeface="+mj-ea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8939B90-BAC5-4FF1-9455-897932CAF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8778"/>
            <a:ext cx="9575800" cy="50706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B98E29-08DA-480B-B7E3-3B07E700E266}"/>
              </a:ext>
            </a:extLst>
          </p:cNvPr>
          <p:cNvSpPr/>
          <p:nvPr/>
        </p:nvSpPr>
        <p:spPr>
          <a:xfrm>
            <a:off x="4864100" y="4024740"/>
            <a:ext cx="1524000" cy="375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5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9FCE0C-2785-4A57-A6AC-E079883E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64692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+mj-ea"/>
              </a:rPr>
              <a:t>2. </a:t>
            </a:r>
            <a:r>
              <a:rPr lang="en-US" altLang="ko-KR" b="1" dirty="0" err="1">
                <a:latin typeface="+mj-ea"/>
              </a:rPr>
              <a:t>Api</a:t>
            </a:r>
            <a:r>
              <a:rPr lang="ko-KR" altLang="en-US" b="1" dirty="0">
                <a:latin typeface="+mj-ea"/>
              </a:rPr>
              <a:t>설정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D449DE-173D-4DF2-99BF-E58C7214B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30" y="1128043"/>
            <a:ext cx="11418650" cy="538258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0D793FE-35C1-4F0F-BFB6-08A917E1F3A0}"/>
              </a:ext>
            </a:extLst>
          </p:cNvPr>
          <p:cNvSpPr/>
          <p:nvPr/>
        </p:nvSpPr>
        <p:spPr>
          <a:xfrm>
            <a:off x="6835806" y="4776186"/>
            <a:ext cx="4438835" cy="1402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893CE-73F1-4CD9-A92E-CBC02669F32C}"/>
              </a:ext>
            </a:extLst>
          </p:cNvPr>
          <p:cNvSpPr txBox="1"/>
          <p:nvPr/>
        </p:nvSpPr>
        <p:spPr>
          <a:xfrm>
            <a:off x="3826276" y="4129855"/>
            <a:ext cx="7631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앞의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키 등록 바로 가기</a:t>
            </a:r>
            <a:r>
              <a:rPr lang="en-US" altLang="ko-KR" b="1" dirty="0">
                <a:solidFill>
                  <a:srgbClr val="FF0000"/>
                </a:solidFill>
              </a:rPr>
              <a:t>’</a:t>
            </a:r>
            <a:r>
              <a:rPr lang="ko-KR" altLang="en-US" b="1" dirty="0">
                <a:solidFill>
                  <a:srgbClr val="FF0000"/>
                </a:solidFill>
              </a:rPr>
              <a:t>를 클릭하면 나타나는 화면입니다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아래 보이는 </a:t>
            </a:r>
            <a:r>
              <a:rPr lang="en-US" altLang="ko-KR" b="1" dirty="0">
                <a:solidFill>
                  <a:srgbClr val="FF0000"/>
                </a:solidFill>
              </a:rPr>
              <a:t>‘API Client ID’</a:t>
            </a:r>
            <a:r>
              <a:rPr lang="ko-KR" altLang="en-US" b="1" dirty="0">
                <a:solidFill>
                  <a:srgbClr val="FF0000"/>
                </a:solidFill>
              </a:rPr>
              <a:t>와 </a:t>
            </a:r>
            <a:r>
              <a:rPr lang="en-US" altLang="ko-KR" b="1" dirty="0">
                <a:solidFill>
                  <a:srgbClr val="FF0000"/>
                </a:solidFill>
              </a:rPr>
              <a:t>‘Client Secret’ </a:t>
            </a:r>
            <a:r>
              <a:rPr lang="ko-KR" altLang="en-US" b="1" dirty="0">
                <a:solidFill>
                  <a:srgbClr val="FF0000"/>
                </a:solidFill>
              </a:rPr>
              <a:t>두 가지를 입력해야 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E8326A8-3746-471F-8671-5101AB9859AF}"/>
              </a:ext>
            </a:extLst>
          </p:cNvPr>
          <p:cNvSpPr/>
          <p:nvPr/>
        </p:nvSpPr>
        <p:spPr>
          <a:xfrm>
            <a:off x="9357064" y="5663953"/>
            <a:ext cx="1065320" cy="4083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8E9CD6E-99CF-4738-A4B9-327E629C58CF}"/>
              </a:ext>
            </a:extLst>
          </p:cNvPr>
          <p:cNvCxnSpPr>
            <a:stCxn id="10" idx="2"/>
          </p:cNvCxnSpPr>
          <p:nvPr/>
        </p:nvCxnSpPr>
        <p:spPr>
          <a:xfrm flipH="1">
            <a:off x="6542843" y="5868140"/>
            <a:ext cx="28142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8A0F54-B5B9-4639-96D7-037D4C94F20D}"/>
              </a:ext>
            </a:extLst>
          </p:cNvPr>
          <p:cNvSpPr txBox="1"/>
          <p:nvPr/>
        </p:nvSpPr>
        <p:spPr>
          <a:xfrm>
            <a:off x="4119239" y="5656827"/>
            <a:ext cx="2533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해당 링크를 클릭하시면 더 상세한 방법을 확인하실 수 있습니다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D1DDD35-60A2-4023-968C-3BABD396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416"/>
            <a:ext cx="10515600" cy="64692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b="1" dirty="0">
                <a:latin typeface="+mj-ea"/>
              </a:rPr>
              <a:t>2. </a:t>
            </a:r>
            <a:r>
              <a:rPr lang="ko-KR" altLang="en-US" b="1" dirty="0">
                <a:latin typeface="+mj-ea"/>
              </a:rPr>
              <a:t>네이버 지도 설정하기 </a:t>
            </a:r>
            <a:br>
              <a:rPr lang="en-US" altLang="ko-KR" b="1" dirty="0">
                <a:latin typeface="+mj-ea"/>
              </a:rPr>
            </a:br>
            <a:r>
              <a:rPr lang="en-US" altLang="ko-KR" sz="3600" b="1" dirty="0">
                <a:latin typeface="+mj-ea"/>
              </a:rPr>
              <a:t>– </a:t>
            </a:r>
            <a:r>
              <a:rPr lang="ko-KR" altLang="en-US" sz="3600" b="1" dirty="0">
                <a:latin typeface="+mj-ea"/>
              </a:rPr>
              <a:t>네이버 클라우드 플랫폼 가입하기</a:t>
            </a:r>
            <a:endParaRPr lang="ko-KR" altLang="en-US" b="1" dirty="0"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0F7699-44A4-4950-B4D0-FBED5DA9A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1546396"/>
            <a:ext cx="11328400" cy="50271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D0A09C2-9B40-40DC-A818-64F1023EEF2D}"/>
              </a:ext>
            </a:extLst>
          </p:cNvPr>
          <p:cNvSpPr/>
          <p:nvPr/>
        </p:nvSpPr>
        <p:spPr>
          <a:xfrm>
            <a:off x="10119360" y="1290320"/>
            <a:ext cx="1625600" cy="1889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21469-77A2-4477-AB93-7DFFCC9EF7CE}"/>
              </a:ext>
            </a:extLst>
          </p:cNvPr>
          <p:cNvSpPr txBox="1"/>
          <p:nvPr/>
        </p:nvSpPr>
        <p:spPr>
          <a:xfrm>
            <a:off x="7776838" y="448862"/>
            <a:ext cx="381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linkClick r:id="rId3"/>
              </a:rPr>
              <a:t>네이버 클라우드 플랫폼</a:t>
            </a:r>
            <a:r>
              <a:rPr lang="ko-KR" altLang="en-US" b="1" dirty="0">
                <a:solidFill>
                  <a:srgbClr val="FF0000"/>
                </a:solidFill>
              </a:rPr>
              <a:t>에 접속해 회원가입을 진행해 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4E8778A-9BB8-4958-BA63-913E30888206}"/>
              </a:ext>
            </a:extLst>
          </p:cNvPr>
          <p:cNvSpPr/>
          <p:nvPr/>
        </p:nvSpPr>
        <p:spPr>
          <a:xfrm>
            <a:off x="10413507" y="18110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593C36-B391-413E-968B-7F252A16DD41}"/>
              </a:ext>
            </a:extLst>
          </p:cNvPr>
          <p:cNvSpPr/>
          <p:nvPr/>
        </p:nvSpPr>
        <p:spPr>
          <a:xfrm>
            <a:off x="10436366" y="1856764"/>
            <a:ext cx="820519" cy="3093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6C09F08-1C42-41B4-A117-D1F462235CD4}"/>
              </a:ext>
            </a:extLst>
          </p:cNvPr>
          <p:cNvCxnSpPr/>
          <p:nvPr/>
        </p:nvCxnSpPr>
        <p:spPr>
          <a:xfrm flipH="1" flipV="1">
            <a:off x="9534617" y="1669002"/>
            <a:ext cx="878890" cy="355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5AF02E-0A2F-44A3-B28F-8CFE6D123C60}"/>
              </a:ext>
            </a:extLst>
          </p:cNvPr>
          <p:cNvSpPr txBox="1"/>
          <p:nvPr/>
        </p:nvSpPr>
        <p:spPr>
          <a:xfrm>
            <a:off x="7412854" y="1135747"/>
            <a:ext cx="22422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페이지가 영어로 설정되어 있다면 언어를 한국어로 변경해주시면 됩니다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6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EE50878-11CD-4CDA-89D6-9D7EF20E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416"/>
            <a:ext cx="10515600" cy="64692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b="1" dirty="0">
                <a:latin typeface="+mj-ea"/>
              </a:rPr>
              <a:t>2. </a:t>
            </a:r>
            <a:r>
              <a:rPr lang="ko-KR" altLang="en-US" b="1" dirty="0">
                <a:latin typeface="+mj-ea"/>
              </a:rPr>
              <a:t>네이버 지도 설정하기 </a:t>
            </a:r>
            <a:br>
              <a:rPr lang="en-US" altLang="ko-KR" b="1" dirty="0">
                <a:latin typeface="+mj-ea"/>
              </a:rPr>
            </a:br>
            <a:r>
              <a:rPr lang="en-US" altLang="ko-KR" sz="3600" b="1" dirty="0">
                <a:latin typeface="+mj-ea"/>
              </a:rPr>
              <a:t>– </a:t>
            </a:r>
            <a:r>
              <a:rPr lang="ko-KR" altLang="en-US" sz="3600" b="1" dirty="0">
                <a:latin typeface="+mj-ea"/>
              </a:rPr>
              <a:t>결제수단 등록하기</a:t>
            </a:r>
            <a:endParaRPr lang="ko-KR" altLang="en-US" b="1" dirty="0"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2DAF01-A516-4591-A304-F9F9FCBC0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52" y="1554277"/>
            <a:ext cx="5153744" cy="4086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695BE5-8AD9-44B4-AABE-0740D3A91161}"/>
              </a:ext>
            </a:extLst>
          </p:cNvPr>
          <p:cNvSpPr txBox="1"/>
          <p:nvPr/>
        </p:nvSpPr>
        <p:spPr>
          <a:xfrm>
            <a:off x="4829453" y="2189923"/>
            <a:ext cx="484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회원가입 완료 후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로그인 하신 다음 프로필 사진을 클릭해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포털 바로가기</a:t>
            </a:r>
            <a:r>
              <a:rPr lang="en-US" altLang="ko-KR" b="1" dirty="0">
                <a:solidFill>
                  <a:srgbClr val="FF0000"/>
                </a:solidFill>
              </a:rPr>
              <a:t>’</a:t>
            </a:r>
            <a:r>
              <a:rPr lang="ko-KR" altLang="en-US" b="1" dirty="0">
                <a:solidFill>
                  <a:srgbClr val="FF0000"/>
                </a:solidFill>
              </a:rPr>
              <a:t>로 들어갑니다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CEB07A-5F86-4E07-B491-DB4BA867A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539" y="4252405"/>
            <a:ext cx="4525009" cy="2339261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2CA56A8B-CA9B-4DA9-A6FD-58444A466BE6}"/>
              </a:ext>
            </a:extLst>
          </p:cNvPr>
          <p:cNvSpPr/>
          <p:nvPr/>
        </p:nvSpPr>
        <p:spPr>
          <a:xfrm>
            <a:off x="6826927" y="2897343"/>
            <a:ext cx="328474" cy="39949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23205-B692-4DC3-9BFB-66FF4B36B46C}"/>
              </a:ext>
            </a:extLst>
          </p:cNvPr>
          <p:cNvSpPr txBox="1"/>
          <p:nvPr/>
        </p:nvSpPr>
        <p:spPr>
          <a:xfrm>
            <a:off x="6482436" y="3357928"/>
            <a:ext cx="5362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포털 바로가기</a:t>
            </a:r>
            <a:r>
              <a:rPr lang="en-US" altLang="ko-KR" b="1" dirty="0">
                <a:solidFill>
                  <a:srgbClr val="FF0000"/>
                </a:solidFill>
              </a:rPr>
              <a:t>’</a:t>
            </a:r>
            <a:r>
              <a:rPr lang="ko-KR" altLang="en-US" b="1" dirty="0">
                <a:solidFill>
                  <a:srgbClr val="FF0000"/>
                </a:solidFill>
              </a:rPr>
              <a:t>를 클릭하고</a:t>
            </a:r>
            <a:r>
              <a:rPr lang="en-US" altLang="ko-KR" b="1" dirty="0">
                <a:solidFill>
                  <a:srgbClr val="FF0000"/>
                </a:solidFill>
              </a:rPr>
              <a:t>, ‘</a:t>
            </a:r>
            <a:r>
              <a:rPr lang="ko-KR" altLang="en-US" b="1" dirty="0">
                <a:solidFill>
                  <a:srgbClr val="FF0000"/>
                </a:solidFill>
              </a:rPr>
              <a:t>결제수단등록</a:t>
            </a:r>
            <a:r>
              <a:rPr lang="en-US" altLang="ko-KR" b="1" dirty="0">
                <a:solidFill>
                  <a:srgbClr val="FF0000"/>
                </a:solidFill>
              </a:rPr>
              <a:t>’</a:t>
            </a:r>
            <a:r>
              <a:rPr lang="ko-KR" altLang="en-US" b="1" dirty="0">
                <a:solidFill>
                  <a:srgbClr val="FF0000"/>
                </a:solidFill>
              </a:rPr>
              <a:t>을 클릭해 결제 수단 등록을 진행해 주세요</a:t>
            </a:r>
            <a:r>
              <a:rPr lang="en-US" altLang="ko-KR" b="1" dirty="0">
                <a:solidFill>
                  <a:srgbClr val="FF0000"/>
                </a:solidFill>
              </a:rPr>
              <a:t>. (</a:t>
            </a:r>
            <a:r>
              <a:rPr lang="ko-KR" altLang="en-US" b="1" dirty="0">
                <a:solidFill>
                  <a:srgbClr val="FF0000"/>
                </a:solidFill>
              </a:rPr>
              <a:t>별도로 빠져나가는 요금은 없으니 걱정하지 마세요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0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1768DB2-3D4D-44CC-9806-10AD8C40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416"/>
            <a:ext cx="10515600" cy="64692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b="1" dirty="0">
                <a:latin typeface="+mj-ea"/>
              </a:rPr>
              <a:t>2. </a:t>
            </a:r>
            <a:r>
              <a:rPr lang="ko-KR" altLang="en-US" b="1" dirty="0">
                <a:latin typeface="+mj-ea"/>
              </a:rPr>
              <a:t>네이버 지도 설정하기 </a:t>
            </a:r>
            <a:br>
              <a:rPr lang="en-US" altLang="ko-KR" b="1" dirty="0">
                <a:latin typeface="+mj-ea"/>
              </a:rPr>
            </a:br>
            <a:r>
              <a:rPr lang="en-US" altLang="ko-KR" sz="3600" b="1" dirty="0">
                <a:latin typeface="+mj-ea"/>
              </a:rPr>
              <a:t>– Application </a:t>
            </a:r>
            <a:r>
              <a:rPr lang="ko-KR" altLang="en-US" sz="3600" b="1" dirty="0">
                <a:latin typeface="+mj-ea"/>
              </a:rPr>
              <a:t>만들기</a:t>
            </a:r>
            <a:endParaRPr lang="ko-KR" altLang="en-US" b="1" dirty="0"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27FDE5-DB3D-4424-8A20-B633A7C5D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15" y="1657760"/>
            <a:ext cx="9222925" cy="47108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D47FBB9-0F82-4843-9BA4-5DD1F794F43A}"/>
              </a:ext>
            </a:extLst>
          </p:cNvPr>
          <p:cNvSpPr/>
          <p:nvPr/>
        </p:nvSpPr>
        <p:spPr>
          <a:xfrm>
            <a:off x="9428085" y="1908699"/>
            <a:ext cx="932156" cy="514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FC19B-A646-4920-8390-7307D61CAACA}"/>
              </a:ext>
            </a:extLst>
          </p:cNvPr>
          <p:cNvSpPr txBox="1"/>
          <p:nvPr/>
        </p:nvSpPr>
        <p:spPr>
          <a:xfrm>
            <a:off x="8087557" y="603682"/>
            <a:ext cx="3116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로그인과 결제 수단 등록이 완료된 후 메인 페이지에서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콘솔</a:t>
            </a:r>
            <a:r>
              <a:rPr lang="en-US" altLang="ko-KR" b="1" dirty="0">
                <a:solidFill>
                  <a:srgbClr val="FF0000"/>
                </a:solidFill>
              </a:rPr>
              <a:t>’ </a:t>
            </a:r>
            <a:r>
              <a:rPr lang="ko-KR" altLang="en-US" b="1" dirty="0">
                <a:solidFill>
                  <a:srgbClr val="FF0000"/>
                </a:solidFill>
              </a:rPr>
              <a:t>버튼을 클릭해 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7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93B1B1B-8B53-46F7-9E53-CD4E3DC8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416"/>
            <a:ext cx="10515600" cy="64692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b="1" dirty="0">
                <a:latin typeface="+mj-ea"/>
              </a:rPr>
              <a:t>2. </a:t>
            </a:r>
            <a:r>
              <a:rPr lang="ko-KR" altLang="en-US" b="1" dirty="0">
                <a:latin typeface="+mj-ea"/>
              </a:rPr>
              <a:t>네이버 지도 설정하기 </a:t>
            </a:r>
            <a:br>
              <a:rPr lang="en-US" altLang="ko-KR" b="1" dirty="0">
                <a:latin typeface="+mj-ea"/>
              </a:rPr>
            </a:br>
            <a:r>
              <a:rPr lang="en-US" altLang="ko-KR" sz="3600" b="1" dirty="0">
                <a:latin typeface="+mj-ea"/>
              </a:rPr>
              <a:t>– Application </a:t>
            </a:r>
            <a:r>
              <a:rPr lang="ko-KR" altLang="en-US" sz="3600" b="1" dirty="0">
                <a:latin typeface="+mj-ea"/>
              </a:rPr>
              <a:t>만들기</a:t>
            </a:r>
            <a:endParaRPr lang="ko-KR" altLang="en-US" b="1" dirty="0"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958DFC-07B7-479D-A432-7442A530B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1" y="1573770"/>
            <a:ext cx="9330449" cy="479481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7CB6AD3-FF15-4AE5-BC76-2BB69FBFE4C2}"/>
              </a:ext>
            </a:extLst>
          </p:cNvPr>
          <p:cNvSpPr/>
          <p:nvPr/>
        </p:nvSpPr>
        <p:spPr>
          <a:xfrm>
            <a:off x="473951" y="3139440"/>
            <a:ext cx="1801889" cy="375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52FFF6-2BD8-4A90-9E7B-8BAFCA1AD809}"/>
              </a:ext>
            </a:extLst>
          </p:cNvPr>
          <p:cNvSpPr/>
          <p:nvPr/>
        </p:nvSpPr>
        <p:spPr>
          <a:xfrm>
            <a:off x="5139175" y="1802167"/>
            <a:ext cx="1225118" cy="257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90E91-0354-4044-A0A9-567C8C2AB015}"/>
              </a:ext>
            </a:extLst>
          </p:cNvPr>
          <p:cNvSpPr txBox="1"/>
          <p:nvPr/>
        </p:nvSpPr>
        <p:spPr>
          <a:xfrm>
            <a:off x="106531" y="3059668"/>
            <a:ext cx="3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2974CD-4A6A-42CC-A910-94C9253FA290}"/>
              </a:ext>
            </a:extLst>
          </p:cNvPr>
          <p:cNvSpPr txBox="1"/>
          <p:nvPr/>
        </p:nvSpPr>
        <p:spPr>
          <a:xfrm>
            <a:off x="4771755" y="1746227"/>
            <a:ext cx="3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E402F-8719-4EF6-81A9-A01F9217C6A5}"/>
              </a:ext>
            </a:extLst>
          </p:cNvPr>
          <p:cNvSpPr txBox="1"/>
          <p:nvPr/>
        </p:nvSpPr>
        <p:spPr>
          <a:xfrm>
            <a:off x="7243703" y="373441"/>
            <a:ext cx="4474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Products &amp; Services &gt; AI-Application Service &gt; AI-NAVER API </a:t>
            </a:r>
            <a:r>
              <a:rPr lang="ko-KR" altLang="en-US" b="1" dirty="0">
                <a:solidFill>
                  <a:srgbClr val="FF0000"/>
                </a:solidFill>
              </a:rPr>
              <a:t>클릭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안보일 경우에는 조금만 드래그해서 내려 주세요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)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23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와이드스크린</PresentationFormat>
  <Paragraphs>38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1. 지도 연결 영역으로 접근 합니다.</vt:lpstr>
      <vt:lpstr>1. 지도 연결 영역으로 접근 합니다.</vt:lpstr>
      <vt:lpstr>1. 지도 연결 영역으로 접근 합니다.</vt:lpstr>
      <vt:lpstr>2. Api설정</vt:lpstr>
      <vt:lpstr>2. 네이버 지도 설정하기  – 네이버 클라우드 플랫폼 가입하기</vt:lpstr>
      <vt:lpstr>2. 네이버 지도 설정하기  – 결제수단 등록하기</vt:lpstr>
      <vt:lpstr>2. 네이버 지도 설정하기  – Application 만들기</vt:lpstr>
      <vt:lpstr>2. 네이버 지도 설정하기  – Application 만들기</vt:lpstr>
      <vt:lpstr>2. 네이버 지도 설정하기  – Application 만들기</vt:lpstr>
      <vt:lpstr>2. 네이버 지도 설정하기  – Application 만들기</vt:lpstr>
      <vt:lpstr>2. 네이버 지도 설정하기  – Application 만들기</vt:lpstr>
      <vt:lpstr>2. 네이버 지도 설정하기  – Application 만들기</vt:lpstr>
      <vt:lpstr>3. 네이버 지도 아임웹과 연결 – 아임웹으로 연결</vt:lpstr>
      <vt:lpstr>3. 네이버 지도 아임웹과 연결 – 디자인 모드로 지도 연결 완료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지윤</dc:creator>
  <cp:lastModifiedBy>정 지윤</cp:lastModifiedBy>
  <cp:revision>3</cp:revision>
  <dcterms:created xsi:type="dcterms:W3CDTF">2021-09-27T01:28:55Z</dcterms:created>
  <dcterms:modified xsi:type="dcterms:W3CDTF">2021-09-27T03:26:43Z</dcterms:modified>
</cp:coreProperties>
</file>