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9216D45-9F87-4946-8FF8-A1A3088F775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268B7F8-94A6-4A58-8B30-7C385BDAB5D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Geoinformatik:  Web  Mapping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19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Rahmenbedingungen der Arbeit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1800" dirty="0" smtClean="0"/>
              <a:t>Anwendung der erlernten Html, JavaScript und CSS Kenntnisse</a:t>
            </a:r>
          </a:p>
          <a:p>
            <a:pPr>
              <a:lnSpc>
                <a:spcPct val="200000"/>
              </a:lnSpc>
            </a:pPr>
            <a:r>
              <a:rPr lang="de-DE" sz="1800" dirty="0" smtClean="0"/>
              <a:t>Arbeiten mit GPS Dateien, im weiteren Verlauf auch </a:t>
            </a:r>
            <a:r>
              <a:rPr lang="de-DE" sz="1800" dirty="0" err="1" smtClean="0"/>
              <a:t>GeoJson</a:t>
            </a:r>
            <a:endParaRPr lang="de-DE" sz="1800" dirty="0" smtClean="0"/>
          </a:p>
          <a:p>
            <a:pPr>
              <a:lnSpc>
                <a:spcPct val="200000"/>
              </a:lnSpc>
            </a:pPr>
            <a:r>
              <a:rPr lang="de-DE" sz="1800" dirty="0" smtClean="0"/>
              <a:t>Kennenlernen der benötigten Tools für webbasiertes Programmieren</a:t>
            </a:r>
          </a:p>
          <a:p>
            <a:pPr>
              <a:lnSpc>
                <a:spcPct val="200000"/>
              </a:lnSpc>
            </a:pPr>
            <a:r>
              <a:rPr lang="de-DE" sz="1800" dirty="0" smtClean="0"/>
              <a:t>Verwendung von Versionsverwaltungstools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8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GitHub</a:t>
            </a:r>
            <a:r>
              <a:rPr lang="de-DE" dirty="0" smtClean="0"/>
              <a:t> / Ordner- und </a:t>
            </a:r>
            <a:r>
              <a:rPr lang="de-DE" dirty="0" err="1" smtClean="0"/>
              <a:t>DAteistruktur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744965" y="1556791"/>
            <a:ext cx="3781822" cy="2620888"/>
          </a:xfrm>
        </p:spPr>
        <p:txBody>
          <a:bodyPr>
            <a:normAutofit lnSpcReduction="10000"/>
          </a:bodyPr>
          <a:lstStyle/>
          <a:p>
            <a:r>
              <a:rPr lang="de-DE" sz="1800" dirty="0" smtClean="0"/>
              <a:t>Ordentlich durchdachte Struktur grundlegend für kleine, wie auch große Projekte</a:t>
            </a:r>
          </a:p>
          <a:p>
            <a:r>
              <a:rPr lang="de-DE" sz="1800" dirty="0" smtClean="0"/>
              <a:t>Bei konsequenter Nutzung jede Änderung nachvollziehbar, auch für Dritte</a:t>
            </a:r>
          </a:p>
          <a:p>
            <a:r>
              <a:rPr lang="de-DE" sz="1800" dirty="0" smtClean="0"/>
              <a:t>Aufbau der lokalen Ordnerstruktur gut organisieren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9254"/>
            <a:ext cx="3647442" cy="222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36526" y="4031726"/>
            <a:ext cx="4871578" cy="191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Große Projekte mit mehreren 1000 Programmierern</a:t>
            </a:r>
          </a:p>
          <a:p>
            <a:r>
              <a:rPr lang="de-DE" sz="1800" dirty="0" smtClean="0"/>
              <a:t>Beispiele: 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Linux-Kernel</a:t>
            </a:r>
            <a:r>
              <a:rPr lang="de-DE" sz="1800" dirty="0"/>
              <a:t>, das Web-App-Framework Ruby </a:t>
            </a:r>
            <a:r>
              <a:rPr lang="de-DE" sz="1800" dirty="0" smtClean="0"/>
              <a:t>on </a:t>
            </a:r>
            <a:r>
              <a:rPr lang="de-DE" sz="1800" dirty="0" err="1"/>
              <a:t>Rails</a:t>
            </a:r>
            <a:r>
              <a:rPr lang="de-DE" sz="1800" dirty="0"/>
              <a:t> oder die JavaScript Bibliothek </a:t>
            </a:r>
            <a:r>
              <a:rPr lang="de-DE" sz="1800" dirty="0" err="1"/>
              <a:t>jQuery</a:t>
            </a:r>
            <a:r>
              <a:rPr lang="de-DE" sz="1800" dirty="0"/>
              <a:t>“ </a:t>
            </a:r>
            <a:endParaRPr lang="de-DE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89" y="4129732"/>
            <a:ext cx="1767891" cy="172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7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534400" cy="4114800"/>
          </a:xfrm>
        </p:spPr>
        <p:txBody>
          <a:bodyPr>
            <a:noAutofit/>
          </a:bodyPr>
          <a:lstStyle/>
          <a:p>
            <a:r>
              <a:rPr lang="de-DE" sz="1800" dirty="0" smtClean="0"/>
              <a:t>Einfach und unkomplizierte Struktur</a:t>
            </a:r>
          </a:p>
          <a:p>
            <a:r>
              <a:rPr lang="de-DE" sz="1800" dirty="0" smtClean="0"/>
              <a:t>Übersicht über die verwendeten Datentypen:</a:t>
            </a:r>
          </a:p>
          <a:p>
            <a:pPr lvl="1"/>
            <a:r>
              <a:rPr lang="de-DE" sz="1800" dirty="0" smtClean="0"/>
              <a:t>.html 	Zuständig </a:t>
            </a:r>
            <a:r>
              <a:rPr lang="de-DE" sz="1800" dirty="0"/>
              <a:t>für Aufbau der Seite, beinhaltet essentielle </a:t>
            </a:r>
            <a:r>
              <a:rPr lang="de-DE" sz="1800" dirty="0" smtClean="0"/>
              <a:t>Informationen	</a:t>
            </a:r>
          </a:p>
          <a:p>
            <a:pPr lvl="1"/>
            <a:r>
              <a:rPr lang="de-DE" sz="1800" dirty="0" smtClean="0"/>
              <a:t>.</a:t>
            </a:r>
            <a:r>
              <a:rPr lang="de-DE" sz="1800" dirty="0" err="1" smtClean="0"/>
              <a:t>js</a:t>
            </a:r>
            <a:r>
              <a:rPr lang="de-DE" sz="1800" dirty="0" smtClean="0"/>
              <a:t>	</a:t>
            </a:r>
            <a:r>
              <a:rPr lang="de-DE" sz="1800" dirty="0"/>
              <a:t>Verschiedene Funktionen: </a:t>
            </a:r>
            <a:r>
              <a:rPr lang="de-DE" sz="1800" dirty="0" err="1"/>
              <a:t>Leaflet</a:t>
            </a:r>
            <a:r>
              <a:rPr lang="de-DE" sz="1800" dirty="0"/>
              <a:t> Bibliotheken; Informationen zu </a:t>
            </a:r>
            <a:r>
              <a:rPr lang="de-DE" sz="1800" dirty="0" smtClean="0"/>
              <a:t>			Erstellung </a:t>
            </a:r>
            <a:r>
              <a:rPr lang="de-DE" sz="1800" dirty="0"/>
              <a:t>der </a:t>
            </a:r>
            <a:r>
              <a:rPr lang="de-DE" sz="1800" dirty="0" smtClean="0"/>
              <a:t>Karte</a:t>
            </a:r>
            <a:r>
              <a:rPr lang="de-DE" sz="1800" dirty="0"/>
              <a:t>; weitere Funktionen in der Karte	</a:t>
            </a:r>
            <a:endParaRPr lang="de-DE" sz="1800" dirty="0" smtClean="0"/>
          </a:p>
          <a:p>
            <a:pPr lvl="1"/>
            <a:r>
              <a:rPr lang="de-DE" sz="1800" dirty="0" smtClean="0"/>
              <a:t>.</a:t>
            </a:r>
            <a:r>
              <a:rPr lang="de-DE" sz="1800" dirty="0" err="1" smtClean="0"/>
              <a:t>css</a:t>
            </a:r>
            <a:r>
              <a:rPr lang="de-DE" sz="1800" dirty="0" smtClean="0"/>
              <a:t>	Dienen besonders zu optischen Gestaltung der Oberfläche von Websites; 		optional, aber empfehlenswert</a:t>
            </a:r>
            <a:endParaRPr lang="de-DE" sz="1800" dirty="0"/>
          </a:p>
          <a:p>
            <a:pPr lvl="1"/>
            <a:r>
              <a:rPr lang="de-DE" sz="1800" dirty="0" smtClean="0"/>
              <a:t>.</a:t>
            </a:r>
            <a:r>
              <a:rPr lang="de-DE" sz="1800" dirty="0" err="1" smtClean="0"/>
              <a:t>gpx</a:t>
            </a:r>
            <a:r>
              <a:rPr lang="de-DE" sz="1800" dirty="0" smtClean="0"/>
              <a:t>	Offenes Format zur Speicherung von </a:t>
            </a:r>
            <a:r>
              <a:rPr lang="de-DE" sz="1800" dirty="0" err="1" smtClean="0"/>
              <a:t>Geodaten</a:t>
            </a:r>
            <a:r>
              <a:rPr lang="de-DE" sz="1800" dirty="0" smtClean="0"/>
              <a:t>	</a:t>
            </a:r>
          </a:p>
          <a:p>
            <a:pPr lvl="1"/>
            <a:r>
              <a:rPr lang="de-DE" sz="1800" dirty="0" smtClean="0"/>
              <a:t>.geoson.js	Format zum codieren einer Vielzahl geographischer Datenstrukturen</a:t>
            </a:r>
          </a:p>
        </p:txBody>
      </p:sp>
    </p:spTree>
    <p:extLst>
      <p:ext uri="{BB962C8B-B14F-4D97-AF65-F5344CB8AC3E}">
        <p14:creationId xmlns:p14="http://schemas.microsoft.com/office/powerpoint/2010/main" val="7907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187624" y="3573016"/>
            <a:ext cx="6939136" cy="12241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1637"/>
            <a:ext cx="4490864" cy="1190079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r>
              <a:rPr lang="de-DE" sz="1800" dirty="0" smtClean="0"/>
              <a:t>Open-</a:t>
            </a:r>
            <a:r>
              <a:rPr lang="de-DE" sz="1800" dirty="0" err="1" smtClean="0"/>
              <a:t>source</a:t>
            </a:r>
            <a:r>
              <a:rPr lang="de-DE" sz="1800" dirty="0" smtClean="0"/>
              <a:t> JavaScript Bibliothek für interaktive Karten</a:t>
            </a:r>
          </a:p>
          <a:p>
            <a:r>
              <a:rPr lang="de-DE" sz="1800" dirty="0" smtClean="0"/>
              <a:t>Extrem leistungsfähig und bietet große Zahl an Features</a:t>
            </a:r>
          </a:p>
          <a:p>
            <a:r>
              <a:rPr lang="de-DE" sz="1800" dirty="0" smtClean="0"/>
              <a:t>Leichte und übersichtliche Einbettung, d.h. lockt breite Masse an Anwendern an</a:t>
            </a:r>
          </a:p>
          <a:p>
            <a:endParaRPr lang="de-DE" sz="1800" dirty="0" smtClean="0"/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31640" y="371703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Kein eigenständiges </a:t>
            </a:r>
            <a:r>
              <a:rPr lang="de-DE" b="1" dirty="0">
                <a:solidFill>
                  <a:schemeClr val="bg1"/>
                </a:solidFill>
              </a:rPr>
              <a:t>Geoinformationssystem, nur Framework zur Darstellung</a:t>
            </a:r>
          </a:p>
          <a:p>
            <a:r>
              <a:rPr lang="de-DE" b="1" dirty="0">
                <a:solidFill>
                  <a:schemeClr val="bg1"/>
                </a:solidFill>
              </a:rPr>
              <a:t>J</a:t>
            </a:r>
            <a:r>
              <a:rPr lang="de-DE" b="1" dirty="0" smtClean="0">
                <a:solidFill>
                  <a:schemeClr val="bg1"/>
                </a:solidFill>
              </a:rPr>
              <a:t>edoch </a:t>
            </a:r>
            <a:r>
              <a:rPr lang="de-DE" b="1" dirty="0">
                <a:solidFill>
                  <a:schemeClr val="bg1"/>
                </a:solidFill>
              </a:rPr>
              <a:t>mit Geoinformationssystemen kombinierbar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7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Das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Ziel: Übersichtliche Website zur Bewerbung einer Mountainbike Alpenüberquerung</a:t>
            </a:r>
          </a:p>
          <a:p>
            <a:r>
              <a:rPr lang="de-DE" sz="1800" dirty="0" smtClean="0"/>
              <a:t>Inhalte</a:t>
            </a:r>
          </a:p>
          <a:p>
            <a:pPr lvl="1"/>
            <a:r>
              <a:rPr lang="de-DE" sz="1800" dirty="0" smtClean="0"/>
              <a:t>Bilder</a:t>
            </a:r>
          </a:p>
          <a:p>
            <a:pPr lvl="1"/>
            <a:r>
              <a:rPr lang="de-DE" sz="1800" dirty="0" smtClean="0"/>
              <a:t>Route in Tagesetappen</a:t>
            </a:r>
          </a:p>
          <a:p>
            <a:pPr lvl="1"/>
            <a:r>
              <a:rPr lang="de-DE" sz="1800" dirty="0" smtClean="0"/>
              <a:t>Verschiedene Kartentypen zur besseren Darstellung</a:t>
            </a:r>
          </a:p>
          <a:p>
            <a:pPr lvl="1"/>
            <a:r>
              <a:rPr lang="de-DE" sz="1800" dirty="0" smtClean="0"/>
              <a:t>Höhenprofil zur genaueren Einschätzung der Etappen</a:t>
            </a:r>
          </a:p>
          <a:p>
            <a:pPr lvl="1"/>
            <a:r>
              <a:rPr lang="de-DE" sz="1800" dirty="0" smtClean="0"/>
              <a:t>Beschreibungen und Fakten in Textform</a:t>
            </a:r>
          </a:p>
          <a:p>
            <a:pPr lvl="1"/>
            <a:r>
              <a:rPr lang="de-DE" sz="1800" dirty="0" smtClean="0"/>
              <a:t>Verlinkungen zu relevanten Seiten</a:t>
            </a:r>
          </a:p>
        </p:txBody>
      </p:sp>
    </p:spTree>
    <p:extLst>
      <p:ext uri="{BB962C8B-B14F-4D97-AF65-F5344CB8AC3E}">
        <p14:creationId xmlns:p14="http://schemas.microsoft.com/office/powerpoint/2010/main" val="79070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Aufbau der Seite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481"/>
            <a:ext cx="4117680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7383"/>
            <a:ext cx="2647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70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Aufbau der Seite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619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19640"/>
            <a:ext cx="2938865" cy="184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34217"/>
            <a:ext cx="25527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54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1800" dirty="0" smtClean="0"/>
              <a:t>Hohes Maß an Koordination und organisierten Arbeiten nötig</a:t>
            </a:r>
          </a:p>
          <a:p>
            <a:pPr>
              <a:lnSpc>
                <a:spcPct val="200000"/>
              </a:lnSpc>
            </a:pPr>
            <a:r>
              <a:rPr lang="de-DE" sz="1800" dirty="0" smtClean="0"/>
              <a:t>Kleine Fehler oftmals sehr zeitintensiv zu finden / beheben, trotz Hilfe vieler online Tools zur Überprüfung von Codes</a:t>
            </a:r>
          </a:p>
          <a:p>
            <a:pPr>
              <a:lnSpc>
                <a:spcPct val="200000"/>
              </a:lnSpc>
            </a:pPr>
            <a:r>
              <a:rPr lang="de-DE" sz="1800" dirty="0" smtClean="0"/>
              <a:t>Kenntnisse in Programmiersprachen jedoch von Vorteil (Beruf, Geographie, usw.)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0597760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240</Words>
  <Application>Microsoft Office PowerPoint</Application>
  <PresentationFormat>Bildschirmpräsentation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Horizont</vt:lpstr>
      <vt:lpstr>Geoinformatik:  Web  Mapping</vt:lpstr>
      <vt:lpstr>1. Rahmenbedingungen der Arbeit </vt:lpstr>
      <vt:lpstr>2. GitHub / Ordner- und DAteistruktur</vt:lpstr>
      <vt:lpstr>3. Das Projekt</vt:lpstr>
      <vt:lpstr>Exkurs</vt:lpstr>
      <vt:lpstr>3. Das Projekt</vt:lpstr>
      <vt:lpstr>4. Aufbau der Seite</vt:lpstr>
      <vt:lpstr>4. Aufbau der Seite</vt:lpstr>
      <vt:lpstr>5.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Geoinformatik:  Web  Mapping</dc:title>
  <dc:creator>Janec</dc:creator>
  <cp:lastModifiedBy>Janec</cp:lastModifiedBy>
  <cp:revision>11</cp:revision>
  <dcterms:created xsi:type="dcterms:W3CDTF">2016-06-15T06:25:22Z</dcterms:created>
  <dcterms:modified xsi:type="dcterms:W3CDTF">2016-06-15T08:45:15Z</dcterms:modified>
</cp:coreProperties>
</file>