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8B3A6-9682-41A2-9CE5-6984784888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28693-F3AB-4474-A547-E039291539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7BEDB-4421-465B-B4D3-21380CCB00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2BF1D2-C120-435B-8606-F28078D4C4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E44FDB-0D58-426F-BEF0-BD8FEE7A0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A562F-1ED5-4736-BC9C-05608DF6F8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29B1C1-728E-4C99-BE88-9D0A58949B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1D9836-58A1-458A-B36B-4FD35EF5D5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7BD128-2870-4392-8324-3AB88EB727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F4EF5-5080-4F19-BBFE-B932352F9A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1A867A-7871-4F97-ADF4-0C7B9CB796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DAC43-B6DF-4E1C-A667-6F2B8AA7E6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E649A-A976-4F91-A448-70695D5F55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4"/>
          <p:cNvGrpSpPr/>
          <p:nvPr/>
        </p:nvGrpSpPr>
        <p:grpSpPr>
          <a:xfrm>
            <a:off x="88560" y="2198520"/>
            <a:ext cx="11703960" cy="2196720"/>
            <a:chOff x="88560" y="2198520"/>
            <a:chExt cx="11703960" cy="2196720"/>
          </a:xfrm>
        </p:grpSpPr>
        <p:pic>
          <p:nvPicPr>
            <p:cNvPr id="42" name="Graphic 3" descr=""/>
            <p:cNvPicPr/>
            <p:nvPr/>
          </p:nvPicPr>
          <p:blipFill>
            <a:blip r:embed="rId1"/>
            <a:stretch/>
          </p:blipFill>
          <p:spPr>
            <a:xfrm>
              <a:off x="88560" y="2198520"/>
              <a:ext cx="2925720" cy="219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Graphic 5" descr=""/>
            <p:cNvPicPr/>
            <p:nvPr/>
          </p:nvPicPr>
          <p:blipFill>
            <a:blip r:embed="rId2"/>
            <a:stretch/>
          </p:blipFill>
          <p:spPr>
            <a:xfrm>
              <a:off x="3014640" y="2198520"/>
              <a:ext cx="2925720" cy="219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Graphic 7" descr=""/>
            <p:cNvPicPr/>
            <p:nvPr/>
          </p:nvPicPr>
          <p:blipFill>
            <a:blip r:embed="rId3"/>
            <a:stretch/>
          </p:blipFill>
          <p:spPr>
            <a:xfrm>
              <a:off x="5940720" y="2198520"/>
              <a:ext cx="2925720" cy="219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" name="Graphic 13" descr=""/>
            <p:cNvPicPr/>
            <p:nvPr/>
          </p:nvPicPr>
          <p:blipFill>
            <a:blip r:embed="rId4"/>
            <a:stretch/>
          </p:blipFill>
          <p:spPr>
            <a:xfrm>
              <a:off x="8866800" y="2198520"/>
              <a:ext cx="2925720" cy="2196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" name="TextBox 15"/>
          <p:cNvSpPr/>
          <p:nvPr/>
        </p:nvSpPr>
        <p:spPr>
          <a:xfrm>
            <a:off x="118080" y="20138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Box 17"/>
          <p:cNvSpPr/>
          <p:nvPr/>
        </p:nvSpPr>
        <p:spPr>
          <a:xfrm>
            <a:off x="3043800" y="20138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Box 18"/>
          <p:cNvSpPr/>
          <p:nvPr/>
        </p:nvSpPr>
        <p:spPr>
          <a:xfrm>
            <a:off x="5970240" y="20138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9"/>
          <p:cNvSpPr/>
          <p:nvPr/>
        </p:nvSpPr>
        <p:spPr>
          <a:xfrm>
            <a:off x="8896320" y="20138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7"/>
          <p:cNvSpPr/>
          <p:nvPr/>
        </p:nvSpPr>
        <p:spPr>
          <a:xfrm>
            <a:off x="1162080" y="56520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8"/>
          <p:cNvSpPr/>
          <p:nvPr/>
        </p:nvSpPr>
        <p:spPr>
          <a:xfrm>
            <a:off x="4124520" y="5576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7086600" y="549720"/>
            <a:ext cx="34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Box 20"/>
          <p:cNvSpPr/>
          <p:nvPr/>
        </p:nvSpPr>
        <p:spPr>
          <a:xfrm>
            <a:off x="1143000" y="32828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1"/>
          <p:cNvSpPr/>
          <p:nvPr/>
        </p:nvSpPr>
        <p:spPr>
          <a:xfrm>
            <a:off x="4114800" y="3282840"/>
            <a:ext cx="332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7086600" y="3295800"/>
            <a:ext cx="3211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040880" y="36468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1143000" y="36468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4114800" y="36468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7036920" y="9144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1107000" y="9144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4071960" y="914400"/>
            <a:ext cx="2926080" cy="21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7"/>
          <p:cNvSpPr/>
          <p:nvPr/>
        </p:nvSpPr>
        <p:spPr>
          <a:xfrm>
            <a:off x="1162080" y="56520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28"/>
          <p:cNvSpPr/>
          <p:nvPr/>
        </p:nvSpPr>
        <p:spPr>
          <a:xfrm>
            <a:off x="4124520" y="5576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29"/>
          <p:cNvSpPr/>
          <p:nvPr/>
        </p:nvSpPr>
        <p:spPr>
          <a:xfrm>
            <a:off x="7086600" y="549720"/>
            <a:ext cx="345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0"/>
          <p:cNvSpPr/>
          <p:nvPr/>
        </p:nvSpPr>
        <p:spPr>
          <a:xfrm>
            <a:off x="1143000" y="32828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31"/>
          <p:cNvSpPr/>
          <p:nvPr/>
        </p:nvSpPr>
        <p:spPr>
          <a:xfrm>
            <a:off x="4114800" y="3282840"/>
            <a:ext cx="332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32"/>
          <p:cNvSpPr/>
          <p:nvPr/>
        </p:nvSpPr>
        <p:spPr>
          <a:xfrm>
            <a:off x="7086600" y="3295800"/>
            <a:ext cx="321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086600" y="365976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143000" y="36468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4069080" y="36468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031160" y="9144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1106280" y="914400"/>
            <a:ext cx="2926080" cy="219456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6"/>
          <a:stretch/>
        </p:blipFill>
        <p:spPr>
          <a:xfrm>
            <a:off x="4069080" y="914400"/>
            <a:ext cx="2926080" cy="21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5"/>
          <p:cNvSpPr/>
          <p:nvPr/>
        </p:nvSpPr>
        <p:spPr>
          <a:xfrm>
            <a:off x="2360160" y="22334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6"/>
          <p:cNvSpPr/>
          <p:nvPr/>
        </p:nvSpPr>
        <p:spPr>
          <a:xfrm>
            <a:off x="5285880" y="22334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6" name="Graphic 1" descr=""/>
          <p:cNvPicPr/>
          <p:nvPr/>
        </p:nvPicPr>
        <p:blipFill>
          <a:blip r:embed="rId1"/>
          <a:stretch/>
        </p:blipFill>
        <p:spPr>
          <a:xfrm>
            <a:off x="1991520" y="2518200"/>
            <a:ext cx="3331800" cy="2517840"/>
          </a:xfrm>
          <a:prstGeom prst="rect">
            <a:avLst/>
          </a:prstGeom>
          <a:ln w="0">
            <a:noFill/>
          </a:ln>
        </p:spPr>
      </p:pic>
      <p:pic>
        <p:nvPicPr>
          <p:cNvPr id="77" name="Graphic 3" descr=""/>
          <p:cNvPicPr/>
          <p:nvPr/>
        </p:nvPicPr>
        <p:blipFill>
          <a:blip r:embed="rId2"/>
          <a:stretch/>
        </p:blipFill>
        <p:spPr>
          <a:xfrm>
            <a:off x="4901400" y="2518200"/>
            <a:ext cx="3331800" cy="25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phic 2" descr=""/>
          <p:cNvPicPr/>
          <p:nvPr/>
        </p:nvPicPr>
        <p:blipFill>
          <a:blip r:embed="rId1"/>
          <a:stretch/>
        </p:blipFill>
        <p:spPr>
          <a:xfrm>
            <a:off x="2025720" y="1051920"/>
            <a:ext cx="2925720" cy="2196720"/>
          </a:xfrm>
          <a:prstGeom prst="rect">
            <a:avLst/>
          </a:prstGeom>
          <a:ln w="0">
            <a:noFill/>
          </a:ln>
        </p:spPr>
      </p:pic>
      <p:grpSp>
        <p:nvGrpSpPr>
          <p:cNvPr id="79" name="Group 13"/>
          <p:cNvGrpSpPr/>
          <p:nvPr/>
        </p:nvGrpSpPr>
        <p:grpSpPr>
          <a:xfrm>
            <a:off x="3660120" y="3696840"/>
            <a:ext cx="5851800" cy="2196720"/>
            <a:chOff x="3660120" y="3696840"/>
            <a:chExt cx="5851800" cy="2196720"/>
          </a:xfrm>
        </p:grpSpPr>
        <p:pic>
          <p:nvPicPr>
            <p:cNvPr id="80" name="Graphic 4" descr=""/>
            <p:cNvPicPr/>
            <p:nvPr/>
          </p:nvPicPr>
          <p:blipFill>
            <a:blip r:embed="rId2"/>
            <a:stretch/>
          </p:blipFill>
          <p:spPr>
            <a:xfrm>
              <a:off x="6586200" y="3696840"/>
              <a:ext cx="2925720" cy="219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" name="Graphic 6" descr=""/>
            <p:cNvPicPr/>
            <p:nvPr/>
          </p:nvPicPr>
          <p:blipFill>
            <a:blip r:embed="rId3"/>
            <a:stretch/>
          </p:blipFill>
          <p:spPr>
            <a:xfrm>
              <a:off x="3660120" y="3696840"/>
              <a:ext cx="2925720" cy="21967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2" name="Graphic 8" descr=""/>
          <p:cNvPicPr/>
          <p:nvPr/>
        </p:nvPicPr>
        <p:blipFill>
          <a:blip r:embed="rId4"/>
          <a:stretch/>
        </p:blipFill>
        <p:spPr>
          <a:xfrm>
            <a:off x="4951800" y="1051920"/>
            <a:ext cx="3268440" cy="2196720"/>
          </a:xfrm>
          <a:prstGeom prst="rect">
            <a:avLst/>
          </a:prstGeom>
          <a:ln w="0">
            <a:noFill/>
          </a:ln>
        </p:spPr>
      </p:pic>
      <p:sp>
        <p:nvSpPr>
          <p:cNvPr id="83" name="TextBox 14"/>
          <p:cNvSpPr/>
          <p:nvPr/>
        </p:nvSpPr>
        <p:spPr>
          <a:xfrm>
            <a:off x="2042280" y="8672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15"/>
          <p:cNvSpPr/>
          <p:nvPr/>
        </p:nvSpPr>
        <p:spPr>
          <a:xfrm>
            <a:off x="8187480" y="86724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Box 16"/>
          <p:cNvSpPr/>
          <p:nvPr/>
        </p:nvSpPr>
        <p:spPr>
          <a:xfrm>
            <a:off x="4945320" y="86724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17"/>
          <p:cNvSpPr/>
          <p:nvPr/>
        </p:nvSpPr>
        <p:spPr>
          <a:xfrm>
            <a:off x="3662640" y="351216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Box 18"/>
          <p:cNvSpPr/>
          <p:nvPr/>
        </p:nvSpPr>
        <p:spPr>
          <a:xfrm>
            <a:off x="6588360" y="351216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Graphic 20" descr=""/>
          <p:cNvPicPr/>
          <p:nvPr/>
        </p:nvPicPr>
        <p:blipFill>
          <a:blip r:embed="rId5"/>
          <a:stretch/>
        </p:blipFill>
        <p:spPr>
          <a:xfrm>
            <a:off x="8536320" y="1310400"/>
            <a:ext cx="2179080" cy="168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2" descr=""/>
          <p:cNvPicPr/>
          <p:nvPr/>
        </p:nvPicPr>
        <p:blipFill>
          <a:blip r:embed="rId1"/>
          <a:stretch/>
        </p:blipFill>
        <p:spPr>
          <a:xfrm>
            <a:off x="2108880" y="1352880"/>
            <a:ext cx="2925720" cy="2196720"/>
          </a:xfrm>
          <a:prstGeom prst="rect">
            <a:avLst/>
          </a:prstGeom>
          <a:ln w="0">
            <a:noFill/>
          </a:ln>
        </p:spPr>
      </p:pic>
      <p:pic>
        <p:nvPicPr>
          <p:cNvPr id="90" name="Graphic 4" descr=""/>
          <p:cNvPicPr/>
          <p:nvPr/>
        </p:nvPicPr>
        <p:blipFill>
          <a:blip r:embed="rId2"/>
          <a:stretch/>
        </p:blipFill>
        <p:spPr>
          <a:xfrm>
            <a:off x="5034960" y="3792240"/>
            <a:ext cx="2925720" cy="2196720"/>
          </a:xfrm>
          <a:prstGeom prst="rect">
            <a:avLst/>
          </a:prstGeom>
          <a:ln w="0">
            <a:noFill/>
          </a:ln>
        </p:spPr>
      </p:pic>
      <p:pic>
        <p:nvPicPr>
          <p:cNvPr id="91" name="Graphic 6" descr=""/>
          <p:cNvPicPr/>
          <p:nvPr/>
        </p:nvPicPr>
        <p:blipFill>
          <a:blip r:embed="rId3"/>
          <a:stretch/>
        </p:blipFill>
        <p:spPr>
          <a:xfrm>
            <a:off x="2108880" y="3792240"/>
            <a:ext cx="2925720" cy="2196720"/>
          </a:xfrm>
          <a:prstGeom prst="rect">
            <a:avLst/>
          </a:prstGeom>
          <a:ln w="0">
            <a:noFill/>
          </a:ln>
        </p:spPr>
      </p:pic>
      <p:pic>
        <p:nvPicPr>
          <p:cNvPr id="92" name="Graphic 8" descr=""/>
          <p:cNvPicPr/>
          <p:nvPr/>
        </p:nvPicPr>
        <p:blipFill>
          <a:blip r:embed="rId4"/>
          <a:stretch/>
        </p:blipFill>
        <p:spPr>
          <a:xfrm>
            <a:off x="5261040" y="1595160"/>
            <a:ext cx="2243520" cy="1737000"/>
          </a:xfrm>
          <a:prstGeom prst="rect">
            <a:avLst/>
          </a:prstGeom>
          <a:ln w="0">
            <a:noFill/>
          </a:ln>
        </p:spPr>
      </p:pic>
      <p:sp>
        <p:nvSpPr>
          <p:cNvPr id="93" name="TextBox 9"/>
          <p:cNvSpPr/>
          <p:nvPr/>
        </p:nvSpPr>
        <p:spPr>
          <a:xfrm>
            <a:off x="2111400" y="122580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Box 10"/>
          <p:cNvSpPr/>
          <p:nvPr/>
        </p:nvSpPr>
        <p:spPr>
          <a:xfrm>
            <a:off x="4911840" y="122580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TextBox 11"/>
          <p:cNvSpPr/>
          <p:nvPr/>
        </p:nvSpPr>
        <p:spPr>
          <a:xfrm>
            <a:off x="4861800" y="365580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12"/>
          <p:cNvSpPr/>
          <p:nvPr/>
        </p:nvSpPr>
        <p:spPr>
          <a:xfrm>
            <a:off x="2111400" y="3726000"/>
            <a:ext cx="34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Application>LibreOffice/7.3.7.2$Linux_X86_64 LibreOffice_project/30$Build-2</Application>
  <AppVersion>15.0000</AppVersion>
  <Words>15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2024-01-10T05:33:41Z</dcterms:created>
  <dc:creator>CAI JIANXIU</dc:creator>
  <dc:description/>
  <dc:language>en-US</dc:language>
  <cp:lastModifiedBy/>
  <dcterms:modified xsi:type="dcterms:W3CDTF">2024-01-23T16:22:59Z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