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B3BF3-F694-45EF-3B12-19DE12C6D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078147-0D7F-B54E-7D64-76BCC77F6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A552A7-C623-3EFE-AF27-3B990B33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A15F9-98E2-4847-D342-19179A1A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873487-2854-C866-92EB-1FED8ADE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83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747CC-E330-D98F-2478-5C43E502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401390-1C0F-A173-5BAD-3DD2AD8E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3A0A6-6344-94E3-7925-814FCE7B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68BDF8-0907-E1F2-F232-B56A419B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96213-7983-BDA2-AEA5-B72F2D64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42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07A7BD-1492-7EC9-DCC3-FACE22400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BCB013-AAE9-B067-AA41-5A5998FCF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2F0D9-A7E3-5CEC-C6D4-56A52939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2AB8F-61AB-9CB0-668F-4721CF56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5029FF-B9AB-719A-7F29-BF372D8D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9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4C5FE-9171-CBC5-516C-B5C2BB7E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BDBC3-08F7-813A-A3EF-8824A293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F9A28-3A3E-B8DA-6344-4FD89F15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0FFC9C-C76C-002A-C1C0-06AC2FAF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B547E2-6258-A4B2-16C2-B4AAEF71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3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BF0D0-32C5-0D02-B2C7-F972CEE6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03209B-DBC9-97A1-A1DD-B8607111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38302F-0BF6-0658-C7EB-2A451B08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447B5-352E-C9BB-D454-24C2B839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C9E38-911A-D7F2-EDC4-AEFEBC18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7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B1721-E880-17A6-1DFE-1305959C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615A55-C553-4419-2BD7-607447A5C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C0FC34-06B9-9B14-3BCD-3CAC94982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4CF538-28A7-D639-E5A4-579A7C83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38CD7-A136-967F-69B8-DA285B55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A2E029-4DC2-0B80-73DF-E5D8CD10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9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5A3A-D9F1-87D0-949D-72B837EA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AE60DF-1E03-4899-D057-4D33F9032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2410C1-C367-BACD-CDC3-880F9BF66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522992-C8B7-6C04-549C-6CBEA73E1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DA6AA3-9137-6E40-5723-C75B92D09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497CC2-6C90-CA4A-F65D-94951E27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E2937A-D21D-AA18-B923-4DBB89C5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D57B01-AF0F-73ED-9A25-E754BD18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47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184B0-FA2E-5659-A84D-24C8C8EF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4D0436-EEE8-F946-2B29-E252D5F5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764515-CE70-73D5-8518-9192302F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32C0A3-9E03-B995-7815-C61498C9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56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D33E87-8BCD-4099-CABB-3BBE1D23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50561B-3CC9-3632-DDFB-8262C14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4A64B4-563D-4856-7244-1D1C32E2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10D10-8779-B3D7-3922-83C700B0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60962-A5C5-A197-BDBF-E31C95890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8AB881-2FCA-6969-45CA-5C0AA52D9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C7816-3184-5BD7-B3E2-711C1D23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CB0C1-5140-F1D7-2039-53D88F9C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33DFCA-146D-7153-0679-B38ACD6C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23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E1674-3F16-E64E-FAC2-67C665AB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0D0600-8D50-1EEA-0E99-65633B3B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4C6C62-1F16-43D0-E2A0-85672BC67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022C68-E570-0AD0-B9F0-C1FFE8BA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0DC9C7-8B1C-578F-A130-4B21019F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CE399D-3E41-A8BE-69AC-476FB3B4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46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5CC972-288F-FFE6-4CDD-B45D8AB5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55CAE7-8C13-C3AA-EEB4-E7BA3620A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E7D31F-BEE9-18E3-FCA5-ED8C7C495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7AFEC-70B9-4218-BB9E-4BE413362DF1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4CD87-9FBA-6CEF-FAB5-2A7E6E37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A204E7-E30B-3004-7AA7-1025DEC9D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E5E3A-E096-4D42-A03C-742A3FD52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19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F2820D-F00E-5170-AD6B-C90AE83B6279}"/>
              </a:ext>
            </a:extLst>
          </p:cNvPr>
          <p:cNvSpPr txBox="1"/>
          <p:nvPr/>
        </p:nvSpPr>
        <p:spPr>
          <a:xfrm>
            <a:off x="185737" y="226418"/>
            <a:ext cx="123158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002060"/>
                </a:solidFill>
              </a:rPr>
              <a:t>Objective</a:t>
            </a:r>
            <a:endParaRPr lang="pt-BR" sz="2800" b="1" dirty="0">
              <a:solidFill>
                <a:srgbClr val="002060"/>
              </a:solidFill>
            </a:endParaRPr>
          </a:p>
          <a:p>
            <a:endParaRPr lang="pt-BR" sz="2400" b="1" dirty="0">
              <a:solidFill>
                <a:srgbClr val="002060"/>
              </a:solidFill>
            </a:endParaRPr>
          </a:p>
          <a:p>
            <a:r>
              <a:rPr lang="pt-BR" sz="2400" dirty="0" err="1"/>
              <a:t>Create</a:t>
            </a:r>
            <a:r>
              <a:rPr lang="pt-BR" sz="2400" dirty="0"/>
              <a:t> a </a:t>
            </a:r>
            <a:r>
              <a:rPr lang="pt-BR" sz="2400" dirty="0" err="1"/>
              <a:t>chatbot</a:t>
            </a:r>
            <a:r>
              <a:rPr lang="pt-BR" sz="2400" dirty="0"/>
              <a:t> </a:t>
            </a:r>
            <a:r>
              <a:rPr lang="pt-BR" sz="2400" dirty="0" err="1"/>
              <a:t>that</a:t>
            </a:r>
            <a:r>
              <a:rPr lang="pt-BR" sz="2400" dirty="0"/>
              <a:t> </a:t>
            </a:r>
            <a:r>
              <a:rPr lang="pt-BR" sz="2400" dirty="0" err="1"/>
              <a:t>hooks</a:t>
            </a:r>
            <a:r>
              <a:rPr lang="pt-BR" sz="2400" dirty="0"/>
              <a:t> </a:t>
            </a:r>
            <a:r>
              <a:rPr lang="pt-BR" sz="2400" dirty="0" err="1"/>
              <a:t>up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personal </a:t>
            </a:r>
            <a:r>
              <a:rPr lang="pt-BR" sz="2400" dirty="0" err="1"/>
              <a:t>documents</a:t>
            </a:r>
            <a:r>
              <a:rPr lang="pt-BR" sz="2400" dirty="0"/>
              <a:t> and </a:t>
            </a:r>
            <a:r>
              <a:rPr lang="pt-BR" sz="2400" dirty="0" err="1"/>
              <a:t>provides</a:t>
            </a:r>
            <a:r>
              <a:rPr lang="pt-BR" sz="2400" dirty="0"/>
              <a:t> Q&amp;A </a:t>
            </a:r>
            <a:r>
              <a:rPr lang="pt-BR" sz="2400" dirty="0" err="1"/>
              <a:t>ability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912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3D5FDB0-2D1C-BBCA-4956-6C5B8D8EB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79"/>
          <a:stretch/>
        </p:blipFill>
        <p:spPr>
          <a:xfrm>
            <a:off x="385764" y="422905"/>
            <a:ext cx="9786938" cy="44055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E9E4AF2-A49F-F3A1-4C26-63BC9DF0D877}"/>
              </a:ext>
            </a:extLst>
          </p:cNvPr>
          <p:cNvSpPr txBox="1"/>
          <p:nvPr/>
        </p:nvSpPr>
        <p:spPr>
          <a:xfrm>
            <a:off x="728663" y="4787848"/>
            <a:ext cx="1357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1. </a:t>
            </a:r>
            <a:r>
              <a:rPr lang="pt-BR" sz="1600" dirty="0" err="1"/>
              <a:t>Import</a:t>
            </a:r>
            <a:r>
              <a:rPr lang="pt-BR" sz="1600" dirty="0"/>
              <a:t> personal </a:t>
            </a:r>
            <a:r>
              <a:rPr lang="pt-BR" sz="1600" dirty="0" err="1"/>
              <a:t>documents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3811D9-8E5E-4BF7-47AD-2CD9BC0651B0}"/>
              </a:ext>
            </a:extLst>
          </p:cNvPr>
          <p:cNvSpPr txBox="1"/>
          <p:nvPr/>
        </p:nvSpPr>
        <p:spPr>
          <a:xfrm>
            <a:off x="145259" y="161295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2060"/>
                </a:solidFill>
              </a:rPr>
              <a:t>Architecture</a:t>
            </a:r>
            <a:endParaRPr lang="pt-BR" sz="2800" dirty="0">
              <a:solidFill>
                <a:srgbClr val="00206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9D83F3B-D3C3-E765-1EF9-4AD2816E810E}"/>
              </a:ext>
            </a:extLst>
          </p:cNvPr>
          <p:cNvSpPr txBox="1"/>
          <p:nvPr/>
        </p:nvSpPr>
        <p:spPr>
          <a:xfrm>
            <a:off x="2085976" y="4787847"/>
            <a:ext cx="13573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2. </a:t>
            </a:r>
            <a:r>
              <a:rPr lang="pt-BR" sz="1600" dirty="0" err="1"/>
              <a:t>Extract</a:t>
            </a:r>
            <a:r>
              <a:rPr lang="pt-BR" sz="1600" dirty="0"/>
              <a:t> </a:t>
            </a:r>
            <a:r>
              <a:rPr lang="pt-BR" sz="1600" dirty="0" err="1"/>
              <a:t>text</a:t>
            </a:r>
            <a:r>
              <a:rPr lang="pt-BR" sz="1600" dirty="0"/>
              <a:t> and break </a:t>
            </a:r>
            <a:r>
              <a:rPr lang="pt-BR" sz="1600" dirty="0" err="1"/>
              <a:t>into</a:t>
            </a:r>
            <a:r>
              <a:rPr lang="pt-BR" sz="1600" dirty="0"/>
              <a:t> </a:t>
            </a:r>
            <a:r>
              <a:rPr lang="pt-BR" sz="1600" dirty="0" err="1"/>
              <a:t>smaller</a:t>
            </a:r>
            <a:r>
              <a:rPr lang="pt-BR" sz="1600" dirty="0"/>
              <a:t> </a:t>
            </a:r>
            <a:r>
              <a:rPr lang="pt-BR" sz="1600" dirty="0" err="1"/>
              <a:t>chuncks</a:t>
            </a:r>
            <a:endParaRPr lang="pt-BR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98801BA-2BBA-09CF-F442-57E951D09237}"/>
              </a:ext>
            </a:extLst>
          </p:cNvPr>
          <p:cNvSpPr txBox="1"/>
          <p:nvPr/>
        </p:nvSpPr>
        <p:spPr>
          <a:xfrm>
            <a:off x="3567114" y="4787847"/>
            <a:ext cx="1647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3. </a:t>
            </a:r>
            <a:r>
              <a:rPr lang="pt-BR" sz="1600" dirty="0" err="1"/>
              <a:t>Text</a:t>
            </a:r>
            <a:r>
              <a:rPr lang="pt-BR" sz="1600" dirty="0"/>
              <a:t> </a:t>
            </a:r>
            <a:r>
              <a:rPr lang="pt-BR" sz="1600" dirty="0" err="1"/>
              <a:t>to</a:t>
            </a:r>
            <a:r>
              <a:rPr lang="pt-BR" sz="1600" dirty="0"/>
              <a:t> </a:t>
            </a:r>
            <a:r>
              <a:rPr lang="pt-BR" sz="1600" dirty="0" err="1"/>
              <a:t>Numerical</a:t>
            </a:r>
            <a:r>
              <a:rPr lang="pt-BR" sz="1600" dirty="0"/>
              <a:t> </a:t>
            </a:r>
            <a:r>
              <a:rPr lang="pt-BR" sz="1600" dirty="0" err="1"/>
              <a:t>representations</a:t>
            </a:r>
            <a:r>
              <a:rPr lang="pt-BR" sz="1600" dirty="0"/>
              <a:t> (</a:t>
            </a:r>
            <a:r>
              <a:rPr lang="pt-BR" sz="1600" dirty="0" err="1"/>
              <a:t>embeddings</a:t>
            </a:r>
            <a:r>
              <a:rPr lang="pt-BR" sz="1600" dirty="0"/>
              <a:t>), </a:t>
            </a:r>
            <a:r>
              <a:rPr lang="pt-BR" sz="1600" dirty="0" err="1"/>
              <a:t>using</a:t>
            </a:r>
            <a:r>
              <a:rPr lang="pt-BR" sz="1600" dirty="0"/>
              <a:t> OpenAI API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78FC2E3-9204-648C-DBF7-9B0B424B0C2E}"/>
              </a:ext>
            </a:extLst>
          </p:cNvPr>
          <p:cNvSpPr txBox="1"/>
          <p:nvPr/>
        </p:nvSpPr>
        <p:spPr>
          <a:xfrm>
            <a:off x="5443540" y="3739280"/>
            <a:ext cx="159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4. Store the </a:t>
            </a:r>
            <a:r>
              <a:rPr lang="pt-BR" sz="1600" dirty="0" err="1"/>
              <a:t>embeddings</a:t>
            </a:r>
            <a:r>
              <a:rPr lang="pt-BR" sz="1600" dirty="0"/>
              <a:t> in a Vector Store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04EFAB-4810-A01B-130D-95CC5924D670}"/>
              </a:ext>
            </a:extLst>
          </p:cNvPr>
          <p:cNvSpPr txBox="1"/>
          <p:nvPr/>
        </p:nvSpPr>
        <p:spPr>
          <a:xfrm>
            <a:off x="4519616" y="161295"/>
            <a:ext cx="238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5. When a </a:t>
            </a:r>
            <a:r>
              <a:rPr lang="pt-BR" sz="1600" dirty="0" err="1"/>
              <a:t>question</a:t>
            </a:r>
            <a:r>
              <a:rPr lang="pt-BR" sz="1600" dirty="0"/>
              <a:t> </a:t>
            </a:r>
            <a:r>
              <a:rPr lang="pt-BR" sz="1600" dirty="0" err="1"/>
              <a:t>is</a:t>
            </a:r>
            <a:r>
              <a:rPr lang="pt-BR" sz="1600" dirty="0"/>
              <a:t> </a:t>
            </a:r>
            <a:r>
              <a:rPr lang="pt-BR" sz="1600" dirty="0" err="1"/>
              <a:t>made</a:t>
            </a:r>
            <a:r>
              <a:rPr lang="pt-BR" sz="1600" dirty="0"/>
              <a:t>, </a:t>
            </a:r>
            <a:r>
              <a:rPr lang="pt-BR" sz="1600" dirty="0" err="1"/>
              <a:t>calls</a:t>
            </a:r>
            <a:r>
              <a:rPr lang="pt-BR" sz="1600" dirty="0"/>
              <a:t> Open API </a:t>
            </a:r>
            <a:r>
              <a:rPr lang="pt-BR" sz="1600" dirty="0" err="1"/>
              <a:t>matching</a:t>
            </a:r>
            <a:r>
              <a:rPr lang="pt-BR" sz="1600" dirty="0"/>
              <a:t> </a:t>
            </a:r>
            <a:r>
              <a:rPr lang="pt-BR" sz="1600" dirty="0" err="1"/>
              <a:t>service</a:t>
            </a:r>
            <a:endParaRPr lang="pt-BR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0BC2B2-86FD-72A6-2EA7-ABCAE32F37AD}"/>
              </a:ext>
            </a:extLst>
          </p:cNvPr>
          <p:cNvSpPr txBox="1"/>
          <p:nvPr/>
        </p:nvSpPr>
        <p:spPr>
          <a:xfrm>
            <a:off x="6643691" y="1625461"/>
            <a:ext cx="2386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6. </a:t>
            </a:r>
            <a:r>
              <a:rPr lang="pt-BR" sz="1600" dirty="0" err="1"/>
              <a:t>Finds</a:t>
            </a:r>
            <a:r>
              <a:rPr lang="pt-BR" sz="1600" dirty="0"/>
              <a:t> </a:t>
            </a:r>
            <a:r>
              <a:rPr lang="pt-BR" sz="1600" dirty="0" err="1"/>
              <a:t>similarities</a:t>
            </a:r>
            <a:r>
              <a:rPr lang="pt-BR" sz="1600" dirty="0"/>
              <a:t> </a:t>
            </a:r>
            <a:r>
              <a:rPr lang="pt-BR" sz="1600" dirty="0" err="1"/>
              <a:t>between</a:t>
            </a:r>
            <a:r>
              <a:rPr lang="pt-BR" sz="1600" dirty="0"/>
              <a:t> </a:t>
            </a:r>
            <a:r>
              <a:rPr lang="pt-BR" sz="1600" dirty="0" err="1"/>
              <a:t>question</a:t>
            </a:r>
            <a:r>
              <a:rPr lang="pt-BR" sz="1600" dirty="0"/>
              <a:t> </a:t>
            </a:r>
            <a:r>
              <a:rPr lang="pt-BR" sz="1600" dirty="0" err="1"/>
              <a:t>embedding</a:t>
            </a:r>
            <a:r>
              <a:rPr lang="pt-BR" sz="1600" dirty="0"/>
              <a:t> and </a:t>
            </a:r>
            <a:r>
              <a:rPr lang="pt-BR" sz="1600" dirty="0" err="1"/>
              <a:t>text</a:t>
            </a:r>
            <a:r>
              <a:rPr lang="pt-BR" sz="1600" dirty="0"/>
              <a:t> </a:t>
            </a:r>
            <a:r>
              <a:rPr lang="pt-BR" sz="1600" dirty="0" err="1"/>
              <a:t>embedding</a:t>
            </a:r>
            <a:r>
              <a:rPr lang="pt-BR" sz="1600" dirty="0"/>
              <a:t> in Vector Store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A4CCBE-7C38-CA51-8DD7-BB781A0CFACD}"/>
              </a:ext>
            </a:extLst>
          </p:cNvPr>
          <p:cNvSpPr txBox="1"/>
          <p:nvPr/>
        </p:nvSpPr>
        <p:spPr>
          <a:xfrm>
            <a:off x="9420225" y="1126530"/>
            <a:ext cx="238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7. Use LLM do </a:t>
            </a:r>
            <a:r>
              <a:rPr lang="pt-BR" sz="1600" dirty="0" err="1"/>
              <a:t>generate</a:t>
            </a:r>
            <a:r>
              <a:rPr lang="pt-BR" sz="1600" dirty="0"/>
              <a:t> NPL </a:t>
            </a:r>
            <a:r>
              <a:rPr lang="pt-BR" sz="1600" dirty="0" err="1"/>
              <a:t>answers</a:t>
            </a:r>
            <a:r>
              <a:rPr lang="pt-BR" sz="1600" dirty="0"/>
              <a:t> and </a:t>
            </a:r>
            <a:r>
              <a:rPr lang="pt-BR" sz="1600" dirty="0" err="1"/>
              <a:t>returns</a:t>
            </a:r>
            <a:r>
              <a:rPr lang="pt-BR" sz="1600" dirty="0"/>
              <a:t> it </a:t>
            </a:r>
            <a:r>
              <a:rPr lang="pt-BR" sz="1600" dirty="0" err="1"/>
              <a:t>to</a:t>
            </a:r>
            <a:r>
              <a:rPr lang="pt-BR" sz="1600" dirty="0"/>
              <a:t> the </a:t>
            </a:r>
            <a:r>
              <a:rPr lang="pt-BR" sz="1600" dirty="0" err="1"/>
              <a:t>user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503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BD8FE482-C8AB-5778-B0C3-D14383CE3B12}"/>
              </a:ext>
            </a:extLst>
          </p:cNvPr>
          <p:cNvSpPr txBox="1"/>
          <p:nvPr/>
        </p:nvSpPr>
        <p:spPr>
          <a:xfrm>
            <a:off x="742951" y="725270"/>
            <a:ext cx="100441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rodar no terminal:</a:t>
            </a:r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caminho da pasta</a:t>
            </a:r>
          </a:p>
          <a:p>
            <a:r>
              <a:rPr lang="pt-BR" dirty="0" err="1"/>
              <a:t>streamlit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chatbot.py</a:t>
            </a:r>
          </a:p>
          <a:p>
            <a:endParaRPr lang="pt-BR" dirty="0"/>
          </a:p>
          <a:p>
            <a:r>
              <a:rPr lang="pt-BR" dirty="0"/>
              <a:t>Vai abrir direto e também dar o caminho (LOCAL URL)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* No terminal precisa ter instalado as bibliotecas </a:t>
            </a:r>
          </a:p>
          <a:p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pip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install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pypdf2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langchain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faiss-cpu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openai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tiktoken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bg1">
                    <a:lumMod val="50000"/>
                  </a:schemeClr>
                </a:solidFill>
              </a:rPr>
              <a:t>streamlit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* Precisa colocar a chave open ai nas linhas </a:t>
            </a:r>
            <a:r>
              <a:rPr lang="pt-BR"/>
              <a:t>44 e 60 para </a:t>
            </a:r>
            <a:r>
              <a:rPr lang="pt-BR" dirty="0"/>
              <a:t>o programa funcionar</a:t>
            </a:r>
          </a:p>
        </p:txBody>
      </p:sp>
    </p:spTree>
    <p:extLst>
      <p:ext uri="{BB962C8B-B14F-4D97-AF65-F5344CB8AC3E}">
        <p14:creationId xmlns:p14="http://schemas.microsoft.com/office/powerpoint/2010/main" val="1531582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9651</TotalTime>
  <Words>150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8</cp:revision>
  <dcterms:created xsi:type="dcterms:W3CDTF">2024-06-02T22:08:46Z</dcterms:created>
  <dcterms:modified xsi:type="dcterms:W3CDTF">2024-06-09T20:10:47Z</dcterms:modified>
</cp:coreProperties>
</file>