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CD39-39DE-444F-AA04-90B8B5456B7D}" v="5" dt="2022-05-17T23:29:00.562"/>
    <p1510:client id="{5C33B6F1-A35B-44A5-9A86-2DD38C847127}" v="161" dt="2022-05-17T23:45:34.841"/>
    <p1510:client id="{7CC4585A-BDB6-4DC2-AA1B-B5AC6198FC34}" v="38" dt="2022-05-19T16:00:2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Cohen-Wallis" userId="zUbl2xmPKW4uNHtFOOHg9WudFT8xgXQf+/htRppoEnw=" providerId="None" clId="Web-{7CC4585A-BDB6-4DC2-AA1B-B5AC6198FC34}"/>
    <pc:docChg chg="modSld">
      <pc:chgData name="Jane Cohen-Wallis" userId="zUbl2xmPKW4uNHtFOOHg9WudFT8xgXQf+/htRppoEnw=" providerId="None" clId="Web-{7CC4585A-BDB6-4DC2-AA1B-B5AC6198FC34}" dt="2022-05-19T16:00:22.795" v="35" actId="1076"/>
      <pc:docMkLst>
        <pc:docMk/>
      </pc:docMkLst>
      <pc:sldChg chg="addSp delSp modSp">
        <pc:chgData name="Jane Cohen-Wallis" userId="zUbl2xmPKW4uNHtFOOHg9WudFT8xgXQf+/htRppoEnw=" providerId="None" clId="Web-{7CC4585A-BDB6-4DC2-AA1B-B5AC6198FC34}" dt="2022-05-19T16:00:22.795" v="35" actId="1076"/>
        <pc:sldMkLst>
          <pc:docMk/>
          <pc:sldMk cId="109857222" sldId="256"/>
        </pc:sldMkLst>
        <pc:spChg chg="add mod">
          <ac:chgData name="Jane Cohen-Wallis" userId="zUbl2xmPKW4uNHtFOOHg9WudFT8xgXQf+/htRppoEnw=" providerId="None" clId="Web-{7CC4585A-BDB6-4DC2-AA1B-B5AC6198FC34}" dt="2022-05-19T16:00:18.327" v="34" actId="20577"/>
          <ac:spMkLst>
            <pc:docMk/>
            <pc:sldMk cId="109857222" sldId="256"/>
            <ac:spMk id="3" creationId="{8BB0EAFA-A3F9-8F98-A955-E1B2B41A0397}"/>
          </ac:spMkLst>
        </pc:spChg>
        <pc:picChg chg="mod">
          <ac:chgData name="Jane Cohen-Wallis" userId="zUbl2xmPKW4uNHtFOOHg9WudFT8xgXQf+/htRppoEnw=" providerId="None" clId="Web-{7CC4585A-BDB6-4DC2-AA1B-B5AC6198FC34}" dt="2022-05-19T15:59:01.186" v="14" actId="1076"/>
          <ac:picMkLst>
            <pc:docMk/>
            <pc:sldMk cId="109857222" sldId="256"/>
            <ac:picMk id="2" creationId="{B86E3FDA-14A6-251F-44C8-FE44B53B5DD1}"/>
          </ac:picMkLst>
        </pc:picChg>
        <pc:picChg chg="mod">
          <ac:chgData name="Jane Cohen-Wallis" userId="zUbl2xmPKW4uNHtFOOHg9WudFT8xgXQf+/htRppoEnw=" providerId="None" clId="Web-{7CC4585A-BDB6-4DC2-AA1B-B5AC6198FC34}" dt="2022-05-19T16:00:22.795" v="35" actId="1076"/>
          <ac:picMkLst>
            <pc:docMk/>
            <pc:sldMk cId="109857222" sldId="256"/>
            <ac:picMk id="4" creationId="{37819536-478E-364A-EEEB-8F22D6845EDB}"/>
          </ac:picMkLst>
        </pc:picChg>
        <pc:picChg chg="add del mod modCrop">
          <ac:chgData name="Jane Cohen-Wallis" userId="zUbl2xmPKW4uNHtFOOHg9WudFT8xgXQf+/htRppoEnw=" providerId="None" clId="Web-{7CC4585A-BDB6-4DC2-AA1B-B5AC6198FC34}" dt="2022-05-19T16:00:12.389" v="32"/>
          <ac:picMkLst>
            <pc:docMk/>
            <pc:sldMk cId="109857222" sldId="256"/>
            <ac:picMk id="5" creationId="{894E0B41-8B16-60E3-CD35-3581500391EC}"/>
          </ac:picMkLst>
        </pc:picChg>
      </pc:sldChg>
    </pc:docChg>
  </pc:docChgLst>
  <pc:docChgLst>
    <pc:chgData name="Jane Cohen-Wallis" userId="zUbl2xmPKW4uNHtFOOHg9WudFT8xgXQf+/htRppoEnw=" providerId="None" clId="Web-{09D9CD39-39DE-444F-AA04-90B8B5456B7D}"/>
    <pc:docChg chg="modSld">
      <pc:chgData name="Jane Cohen-Wallis" userId="zUbl2xmPKW4uNHtFOOHg9WudFT8xgXQf+/htRppoEnw=" providerId="None" clId="Web-{09D9CD39-39DE-444F-AA04-90B8B5456B7D}" dt="2022-05-17T23:29:00.562" v="3" actId="1076"/>
      <pc:docMkLst>
        <pc:docMk/>
      </pc:docMkLst>
      <pc:sldChg chg="addSp modSp">
        <pc:chgData name="Jane Cohen-Wallis" userId="zUbl2xmPKW4uNHtFOOHg9WudFT8xgXQf+/htRppoEnw=" providerId="None" clId="Web-{09D9CD39-39DE-444F-AA04-90B8B5456B7D}" dt="2022-05-17T23:29:00.562" v="3" actId="1076"/>
        <pc:sldMkLst>
          <pc:docMk/>
          <pc:sldMk cId="109857222" sldId="256"/>
        </pc:sldMkLst>
        <pc:picChg chg="add mod">
          <ac:chgData name="Jane Cohen-Wallis" userId="zUbl2xmPKW4uNHtFOOHg9WudFT8xgXQf+/htRppoEnw=" providerId="None" clId="Web-{09D9CD39-39DE-444F-AA04-90B8B5456B7D}" dt="2022-05-17T23:29:00.562" v="3" actId="1076"/>
          <ac:picMkLst>
            <pc:docMk/>
            <pc:sldMk cId="109857222" sldId="256"/>
            <ac:picMk id="2" creationId="{B86E3FDA-14A6-251F-44C8-FE44B53B5DD1}"/>
          </ac:picMkLst>
        </pc:picChg>
      </pc:sldChg>
    </pc:docChg>
  </pc:docChgLst>
  <pc:docChgLst>
    <pc:chgData name="Jane Cohen-Wallis" userId="zUbl2xmPKW4uNHtFOOHg9WudFT8xgXQf+/htRppoEnw=" providerId="None" clId="Web-{5C33B6F1-A35B-44A5-9A86-2DD38C847127}"/>
    <pc:docChg chg="mod addSld modSld addMainMaster delMainMaster modMainMaster setSldSz">
      <pc:chgData name="Jane Cohen-Wallis" userId="zUbl2xmPKW4uNHtFOOHg9WudFT8xgXQf+/htRppoEnw=" providerId="None" clId="Web-{5C33B6F1-A35B-44A5-9A86-2DD38C847127}" dt="2022-05-17T23:45:34.841" v="131" actId="1076"/>
      <pc:docMkLst>
        <pc:docMk/>
      </pc:docMkLst>
      <pc:sldChg chg="addSp delSp modSp mod modClrScheme chgLayout">
        <pc:chgData name="Jane Cohen-Wallis" userId="zUbl2xmPKW4uNHtFOOHg9WudFT8xgXQf+/htRppoEnw=" providerId="None" clId="Web-{5C33B6F1-A35B-44A5-9A86-2DD38C847127}" dt="2022-05-17T23:44:14.121" v="119" actId="1076"/>
        <pc:sldMkLst>
          <pc:docMk/>
          <pc:sldMk cId="109857222" sldId="256"/>
        </pc:sldMkLst>
        <pc:spChg chg="del">
          <ac:chgData name="Jane Cohen-Wallis" userId="zUbl2xmPKW4uNHtFOOHg9WudFT8xgXQf+/htRppoEnw=" providerId="None" clId="Web-{5C33B6F1-A35B-44A5-9A86-2DD38C847127}" dt="2022-05-17T23:21:11.54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ane Cohen-Wallis" userId="zUbl2xmPKW4uNHtFOOHg9WudFT8xgXQf+/htRppoEnw=" providerId="None" clId="Web-{5C33B6F1-A35B-44A5-9A86-2DD38C847127}" dt="2022-05-17T23:21:13.158" v="1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Jane Cohen-Wallis" userId="zUbl2xmPKW4uNHtFOOHg9WudFT8xgXQf+/htRppoEnw=" providerId="None" clId="Web-{5C33B6F1-A35B-44A5-9A86-2DD38C847127}" dt="2022-05-17T23:43:13.650" v="113" actId="1076"/>
          <ac:picMkLst>
            <pc:docMk/>
            <pc:sldMk cId="109857222" sldId="256"/>
            <ac:picMk id="2" creationId="{B86E3FDA-14A6-251F-44C8-FE44B53B5DD1}"/>
          </ac:picMkLst>
        </pc:picChg>
        <pc:picChg chg="add mod">
          <ac:chgData name="Jane Cohen-Wallis" userId="zUbl2xmPKW4uNHtFOOHg9WudFT8xgXQf+/htRppoEnw=" providerId="None" clId="Web-{5C33B6F1-A35B-44A5-9A86-2DD38C847127}" dt="2022-05-17T23:44:14.121" v="119" actId="1076"/>
          <ac:picMkLst>
            <pc:docMk/>
            <pc:sldMk cId="109857222" sldId="256"/>
            <ac:picMk id="4" creationId="{37819536-478E-364A-EEEB-8F22D6845EDB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4:40.121" v="122" actId="1076"/>
        <pc:sldMkLst>
          <pc:docMk/>
          <pc:sldMk cId="1941944757" sldId="257"/>
        </pc:sldMkLst>
        <pc:picChg chg="add mod">
          <ac:chgData name="Jane Cohen-Wallis" userId="zUbl2xmPKW4uNHtFOOHg9WudFT8xgXQf+/htRppoEnw=" providerId="None" clId="Web-{5C33B6F1-A35B-44A5-9A86-2DD38C847127}" dt="2022-05-17T23:39:04.718" v="49" actId="14100"/>
          <ac:picMkLst>
            <pc:docMk/>
            <pc:sldMk cId="1941944757" sldId="257"/>
            <ac:picMk id="2" creationId="{46A46324-D684-3337-FED3-A160669F94E6}"/>
          </ac:picMkLst>
        </pc:picChg>
        <pc:picChg chg="add mod">
          <ac:chgData name="Jane Cohen-Wallis" userId="zUbl2xmPKW4uNHtFOOHg9WudFT8xgXQf+/htRppoEnw=" providerId="None" clId="Web-{5C33B6F1-A35B-44A5-9A86-2DD38C847127}" dt="2022-05-17T23:44:40.121" v="122" actId="1076"/>
          <ac:picMkLst>
            <pc:docMk/>
            <pc:sldMk cId="1941944757" sldId="257"/>
            <ac:picMk id="3" creationId="{4873ABEC-76FC-4C93-AD24-952CFC924629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5:16.232" v="128" actId="1076"/>
        <pc:sldMkLst>
          <pc:docMk/>
          <pc:sldMk cId="2010290287" sldId="258"/>
        </pc:sldMkLst>
        <pc:picChg chg="add mod">
          <ac:chgData name="Jane Cohen-Wallis" userId="zUbl2xmPKW4uNHtFOOHg9WudFT8xgXQf+/htRppoEnw=" providerId="None" clId="Web-{5C33B6F1-A35B-44A5-9A86-2DD38C847127}" dt="2022-05-17T23:39:28.641" v="56" actId="1076"/>
          <ac:picMkLst>
            <pc:docMk/>
            <pc:sldMk cId="2010290287" sldId="258"/>
            <ac:picMk id="2" creationId="{4A888721-DFFD-562F-4B85-FB118C96DE44}"/>
          </ac:picMkLst>
        </pc:picChg>
        <pc:picChg chg="add mod">
          <ac:chgData name="Jane Cohen-Wallis" userId="zUbl2xmPKW4uNHtFOOHg9WudFT8xgXQf+/htRppoEnw=" providerId="None" clId="Web-{5C33B6F1-A35B-44A5-9A86-2DD38C847127}" dt="2022-05-17T23:45:16.232" v="128" actId="1076"/>
          <ac:picMkLst>
            <pc:docMk/>
            <pc:sldMk cId="2010290287" sldId="258"/>
            <ac:picMk id="3" creationId="{5AB64B3E-8ADB-ECFB-FAA2-FE9B417D8644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5:34.841" v="131" actId="1076"/>
        <pc:sldMkLst>
          <pc:docMk/>
          <pc:sldMk cId="3265386215" sldId="259"/>
        </pc:sldMkLst>
        <pc:picChg chg="add mod">
          <ac:chgData name="Jane Cohen-Wallis" userId="zUbl2xmPKW4uNHtFOOHg9WudFT8xgXQf+/htRppoEnw=" providerId="None" clId="Web-{5C33B6F1-A35B-44A5-9A86-2DD38C847127}" dt="2022-05-17T23:39:42.532" v="60" actId="1076"/>
          <ac:picMkLst>
            <pc:docMk/>
            <pc:sldMk cId="3265386215" sldId="259"/>
            <ac:picMk id="2" creationId="{D41310C6-A499-F304-595F-7472491B3E7A}"/>
          </ac:picMkLst>
        </pc:picChg>
        <pc:picChg chg="add mod">
          <ac:chgData name="Jane Cohen-Wallis" userId="zUbl2xmPKW4uNHtFOOHg9WudFT8xgXQf+/htRppoEnw=" providerId="None" clId="Web-{5C33B6F1-A35B-44A5-9A86-2DD38C847127}" dt="2022-05-17T23:45:34.841" v="131" actId="1076"/>
          <ac:picMkLst>
            <pc:docMk/>
            <pc:sldMk cId="3265386215" sldId="259"/>
            <ac:picMk id="3" creationId="{5EEF57BA-FF1A-22D9-8143-13C2EAF4BBB2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03.814" v="67" actId="14100"/>
        <pc:sldMkLst>
          <pc:docMk/>
          <pc:sldMk cId="1083522943" sldId="260"/>
        </pc:sldMkLst>
        <pc:picChg chg="add mod">
          <ac:chgData name="Jane Cohen-Wallis" userId="zUbl2xmPKW4uNHtFOOHg9WudFT8xgXQf+/htRppoEnw=" providerId="None" clId="Web-{5C33B6F1-A35B-44A5-9A86-2DD38C847127}" dt="2022-05-17T23:39:55.360" v="64" actId="1076"/>
          <ac:picMkLst>
            <pc:docMk/>
            <pc:sldMk cId="1083522943" sldId="260"/>
            <ac:picMk id="2" creationId="{ED37F8EC-C63A-56C7-680A-CD519CC2FF6C}"/>
          </ac:picMkLst>
        </pc:picChg>
        <pc:picChg chg="add mod">
          <ac:chgData name="Jane Cohen-Wallis" userId="zUbl2xmPKW4uNHtFOOHg9WudFT8xgXQf+/htRppoEnw=" providerId="None" clId="Web-{5C33B6F1-A35B-44A5-9A86-2DD38C847127}" dt="2022-05-17T23:40:03.814" v="67" actId="14100"/>
          <ac:picMkLst>
            <pc:docMk/>
            <pc:sldMk cId="1083522943" sldId="260"/>
            <ac:picMk id="3" creationId="{071B74CC-983D-2DD2-2A69-A849FAA6E7AD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15.252" v="71" actId="14100"/>
        <pc:sldMkLst>
          <pc:docMk/>
          <pc:sldMk cId="3642473274" sldId="261"/>
        </pc:sldMkLst>
        <pc:picChg chg="add mod">
          <ac:chgData name="Jane Cohen-Wallis" userId="zUbl2xmPKW4uNHtFOOHg9WudFT8xgXQf+/htRppoEnw=" providerId="None" clId="Web-{5C33B6F1-A35B-44A5-9A86-2DD38C847127}" dt="2022-05-17T23:40:07.220" v="68" actId="1076"/>
          <ac:picMkLst>
            <pc:docMk/>
            <pc:sldMk cId="3642473274" sldId="261"/>
            <ac:picMk id="2" creationId="{4BA42FC5-D0AC-4285-EBA3-29743AC48AD2}"/>
          </ac:picMkLst>
        </pc:picChg>
        <pc:picChg chg="add mod">
          <ac:chgData name="Jane Cohen-Wallis" userId="zUbl2xmPKW4uNHtFOOHg9WudFT8xgXQf+/htRppoEnw=" providerId="None" clId="Web-{5C33B6F1-A35B-44A5-9A86-2DD38C847127}" dt="2022-05-17T23:40:15.252" v="71" actId="14100"/>
          <ac:picMkLst>
            <pc:docMk/>
            <pc:sldMk cId="3642473274" sldId="261"/>
            <ac:picMk id="3" creationId="{8134DD05-6692-0300-961A-805C884EE466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27.268" v="75" actId="14100"/>
        <pc:sldMkLst>
          <pc:docMk/>
          <pc:sldMk cId="2844044332" sldId="262"/>
        </pc:sldMkLst>
        <pc:picChg chg="add mod">
          <ac:chgData name="Jane Cohen-Wallis" userId="zUbl2xmPKW4uNHtFOOHg9WudFT8xgXQf+/htRppoEnw=" providerId="None" clId="Web-{5C33B6F1-A35B-44A5-9A86-2DD38C847127}" dt="2022-05-17T23:40:20.111" v="72" actId="1076"/>
          <ac:picMkLst>
            <pc:docMk/>
            <pc:sldMk cId="2844044332" sldId="262"/>
            <ac:picMk id="2" creationId="{37CB9C00-19B7-90B7-B839-79ADA47C6018}"/>
          </ac:picMkLst>
        </pc:picChg>
        <pc:picChg chg="add mod">
          <ac:chgData name="Jane Cohen-Wallis" userId="zUbl2xmPKW4uNHtFOOHg9WudFT8xgXQf+/htRppoEnw=" providerId="None" clId="Web-{5C33B6F1-A35B-44A5-9A86-2DD38C847127}" dt="2022-05-17T23:40:27.268" v="75" actId="14100"/>
          <ac:picMkLst>
            <pc:docMk/>
            <pc:sldMk cId="2844044332" sldId="262"/>
            <ac:picMk id="3" creationId="{3AF43381-F93E-1784-D04C-20E52DA4A9DD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36.737" v="79" actId="14100"/>
        <pc:sldMkLst>
          <pc:docMk/>
          <pc:sldMk cId="2055721121" sldId="263"/>
        </pc:sldMkLst>
        <pc:picChg chg="add mod">
          <ac:chgData name="Jane Cohen-Wallis" userId="zUbl2xmPKW4uNHtFOOHg9WudFT8xgXQf+/htRppoEnw=" providerId="None" clId="Web-{5C33B6F1-A35B-44A5-9A86-2DD38C847127}" dt="2022-05-17T23:40:30.393" v="76" actId="1076"/>
          <ac:picMkLst>
            <pc:docMk/>
            <pc:sldMk cId="2055721121" sldId="263"/>
            <ac:picMk id="2" creationId="{C2FC3447-2D93-7CC7-E95C-91814A9D878C}"/>
          </ac:picMkLst>
        </pc:picChg>
        <pc:picChg chg="add mod">
          <ac:chgData name="Jane Cohen-Wallis" userId="zUbl2xmPKW4uNHtFOOHg9WudFT8xgXQf+/htRppoEnw=" providerId="None" clId="Web-{5C33B6F1-A35B-44A5-9A86-2DD38C847127}" dt="2022-05-17T23:40:36.737" v="79" actId="14100"/>
          <ac:picMkLst>
            <pc:docMk/>
            <pc:sldMk cId="2055721121" sldId="263"/>
            <ac:picMk id="3" creationId="{BED6859A-2FF7-31E3-8994-46EED488330D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49.143" v="83" actId="14100"/>
        <pc:sldMkLst>
          <pc:docMk/>
          <pc:sldMk cId="4256825577" sldId="264"/>
        </pc:sldMkLst>
        <pc:picChg chg="add mod">
          <ac:chgData name="Jane Cohen-Wallis" userId="zUbl2xmPKW4uNHtFOOHg9WudFT8xgXQf+/htRppoEnw=" providerId="None" clId="Web-{5C33B6F1-A35B-44A5-9A86-2DD38C847127}" dt="2022-05-17T23:40:40.705" v="80" actId="1076"/>
          <ac:picMkLst>
            <pc:docMk/>
            <pc:sldMk cId="4256825577" sldId="264"/>
            <ac:picMk id="2" creationId="{7BFEE4FB-6064-71E4-EF9F-963A8C30F9DB}"/>
          </ac:picMkLst>
        </pc:picChg>
        <pc:picChg chg="add mod">
          <ac:chgData name="Jane Cohen-Wallis" userId="zUbl2xmPKW4uNHtFOOHg9WudFT8xgXQf+/htRppoEnw=" providerId="None" clId="Web-{5C33B6F1-A35B-44A5-9A86-2DD38C847127}" dt="2022-05-17T23:40:49.143" v="83" actId="14100"/>
          <ac:picMkLst>
            <pc:docMk/>
            <pc:sldMk cId="4256825577" sldId="264"/>
            <ac:picMk id="3" creationId="{B2526B2D-D713-E12E-A7F8-17C38C1E19B6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0:58.425" v="87" actId="14100"/>
        <pc:sldMkLst>
          <pc:docMk/>
          <pc:sldMk cId="2796824420" sldId="265"/>
        </pc:sldMkLst>
        <pc:picChg chg="add mod">
          <ac:chgData name="Jane Cohen-Wallis" userId="zUbl2xmPKW4uNHtFOOHg9WudFT8xgXQf+/htRppoEnw=" providerId="None" clId="Web-{5C33B6F1-A35B-44A5-9A86-2DD38C847127}" dt="2022-05-17T23:40:52.190" v="84" actId="1076"/>
          <ac:picMkLst>
            <pc:docMk/>
            <pc:sldMk cId="2796824420" sldId="265"/>
            <ac:picMk id="2" creationId="{60563BAF-F4DE-0ED6-6AA3-4C8EA95DECB2}"/>
          </ac:picMkLst>
        </pc:picChg>
        <pc:picChg chg="add mod">
          <ac:chgData name="Jane Cohen-Wallis" userId="zUbl2xmPKW4uNHtFOOHg9WudFT8xgXQf+/htRppoEnw=" providerId="None" clId="Web-{5C33B6F1-A35B-44A5-9A86-2DD38C847127}" dt="2022-05-17T23:40:58.425" v="87" actId="14100"/>
          <ac:picMkLst>
            <pc:docMk/>
            <pc:sldMk cId="2796824420" sldId="265"/>
            <ac:picMk id="3" creationId="{1BAF9DAC-5CE9-35BB-5558-76C38AF09BF0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1:21.128" v="91" actId="14100"/>
        <pc:sldMkLst>
          <pc:docMk/>
          <pc:sldMk cId="3352381769" sldId="266"/>
        </pc:sldMkLst>
        <pc:picChg chg="add mod">
          <ac:chgData name="Jane Cohen-Wallis" userId="zUbl2xmPKW4uNHtFOOHg9WudFT8xgXQf+/htRppoEnw=" providerId="None" clId="Web-{5C33B6F1-A35B-44A5-9A86-2DD38C847127}" dt="2022-05-17T23:41:01.628" v="88" actId="1076"/>
          <ac:picMkLst>
            <pc:docMk/>
            <pc:sldMk cId="3352381769" sldId="266"/>
            <ac:picMk id="2" creationId="{75C081FC-EC5D-E514-026F-E768F4ADF872}"/>
          </ac:picMkLst>
        </pc:picChg>
        <pc:picChg chg="add mod">
          <ac:chgData name="Jane Cohen-Wallis" userId="zUbl2xmPKW4uNHtFOOHg9WudFT8xgXQf+/htRppoEnw=" providerId="None" clId="Web-{5C33B6F1-A35B-44A5-9A86-2DD38C847127}" dt="2022-05-17T23:41:21.128" v="91" actId="14100"/>
          <ac:picMkLst>
            <pc:docMk/>
            <pc:sldMk cId="3352381769" sldId="266"/>
            <ac:picMk id="3" creationId="{DB38845C-F733-DCDE-B24F-0A1D1E13D7A2}"/>
          </ac:picMkLst>
        </pc:picChg>
      </pc:sldChg>
      <pc:sldChg chg="addSp delSp modSp add mod replId modClrScheme chgLayout">
        <pc:chgData name="Jane Cohen-Wallis" userId="zUbl2xmPKW4uNHtFOOHg9WudFT8xgXQf+/htRppoEnw=" providerId="None" clId="Web-{5C33B6F1-A35B-44A5-9A86-2DD38C847127}" dt="2022-05-17T23:41:37.379" v="95" actId="14100"/>
        <pc:sldMkLst>
          <pc:docMk/>
          <pc:sldMk cId="2120811859" sldId="267"/>
        </pc:sldMkLst>
        <pc:picChg chg="add del mod">
          <ac:chgData name="Jane Cohen-Wallis" userId="zUbl2xmPKW4uNHtFOOHg9WudFT8xgXQf+/htRppoEnw=" providerId="None" clId="Web-{5C33B6F1-A35B-44A5-9A86-2DD38C847127}" dt="2022-05-17T23:22:23.910" v="20"/>
          <ac:picMkLst>
            <pc:docMk/>
            <pc:sldMk cId="2120811859" sldId="267"/>
            <ac:picMk id="2" creationId="{36745CBF-6171-DC69-D719-9DB9697C39D3}"/>
          </ac:picMkLst>
        </pc:picChg>
        <pc:picChg chg="add mod">
          <ac:chgData name="Jane Cohen-Wallis" userId="zUbl2xmPKW4uNHtFOOHg9WudFT8xgXQf+/htRppoEnw=" providerId="None" clId="Web-{5C33B6F1-A35B-44A5-9A86-2DD38C847127}" dt="2022-05-17T23:23:36.443" v="24" actId="1076"/>
          <ac:picMkLst>
            <pc:docMk/>
            <pc:sldMk cId="2120811859" sldId="267"/>
            <ac:picMk id="3" creationId="{757C836B-3A3A-0CBD-9813-11A301E5F77E}"/>
          </ac:picMkLst>
        </pc:picChg>
        <pc:picChg chg="add del mod">
          <ac:chgData name="Jane Cohen-Wallis" userId="zUbl2xmPKW4uNHtFOOHg9WudFT8xgXQf+/htRppoEnw=" providerId="None" clId="Web-{5C33B6F1-A35B-44A5-9A86-2DD38C847127}" dt="2022-05-17T23:41:33.051" v="93"/>
          <ac:picMkLst>
            <pc:docMk/>
            <pc:sldMk cId="2120811859" sldId="267"/>
            <ac:picMk id="4" creationId="{F7AC631B-BF11-0D7A-C9E9-77A7A441CD69}"/>
          </ac:picMkLst>
        </pc:picChg>
        <pc:picChg chg="add mod">
          <ac:chgData name="Jane Cohen-Wallis" userId="zUbl2xmPKW4uNHtFOOHg9WudFT8xgXQf+/htRppoEnw=" providerId="None" clId="Web-{5C33B6F1-A35B-44A5-9A86-2DD38C847127}" dt="2022-05-17T23:41:37.379" v="95" actId="14100"/>
          <ac:picMkLst>
            <pc:docMk/>
            <pc:sldMk cId="2120811859" sldId="267"/>
            <ac:picMk id="5" creationId="{A51F4EB5-8813-2C0D-2C2A-FCB3CDDF2626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1:49.488" v="99" actId="14100"/>
        <pc:sldMkLst>
          <pc:docMk/>
          <pc:sldMk cId="3564219407" sldId="268"/>
        </pc:sldMkLst>
        <pc:picChg chg="add mod">
          <ac:chgData name="Jane Cohen-Wallis" userId="zUbl2xmPKW4uNHtFOOHg9WudFT8xgXQf+/htRppoEnw=" providerId="None" clId="Web-{5C33B6F1-A35B-44A5-9A86-2DD38C847127}" dt="2022-05-17T23:41:42.066" v="96" actId="1076"/>
          <ac:picMkLst>
            <pc:docMk/>
            <pc:sldMk cId="3564219407" sldId="268"/>
            <ac:picMk id="2" creationId="{D33F1D04-536F-A259-FCAA-F980F8B044FA}"/>
          </ac:picMkLst>
        </pc:picChg>
        <pc:picChg chg="add mod">
          <ac:chgData name="Jane Cohen-Wallis" userId="zUbl2xmPKW4uNHtFOOHg9WudFT8xgXQf+/htRppoEnw=" providerId="None" clId="Web-{5C33B6F1-A35B-44A5-9A86-2DD38C847127}" dt="2022-05-17T23:41:49.488" v="99" actId="14100"/>
          <ac:picMkLst>
            <pc:docMk/>
            <pc:sldMk cId="3564219407" sldId="268"/>
            <ac:picMk id="3" creationId="{90BACF4C-D69F-4D6F-7893-B9BE22EB0D34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2:00.411" v="103" actId="14100"/>
        <pc:sldMkLst>
          <pc:docMk/>
          <pc:sldMk cId="366564430" sldId="269"/>
        </pc:sldMkLst>
        <pc:picChg chg="add mod">
          <ac:chgData name="Jane Cohen-Wallis" userId="zUbl2xmPKW4uNHtFOOHg9WudFT8xgXQf+/htRppoEnw=" providerId="None" clId="Web-{5C33B6F1-A35B-44A5-9A86-2DD38C847127}" dt="2022-05-17T23:41:52.645" v="100" actId="1076"/>
          <ac:picMkLst>
            <pc:docMk/>
            <pc:sldMk cId="366564430" sldId="269"/>
            <ac:picMk id="2" creationId="{D7856057-480C-85B3-F8F8-E9DB01618575}"/>
          </ac:picMkLst>
        </pc:picChg>
        <pc:picChg chg="add mod">
          <ac:chgData name="Jane Cohen-Wallis" userId="zUbl2xmPKW4uNHtFOOHg9WudFT8xgXQf+/htRppoEnw=" providerId="None" clId="Web-{5C33B6F1-A35B-44A5-9A86-2DD38C847127}" dt="2022-05-17T23:42:00.411" v="103" actId="14100"/>
          <ac:picMkLst>
            <pc:docMk/>
            <pc:sldMk cId="366564430" sldId="269"/>
            <ac:picMk id="3" creationId="{85D231B7-D947-C3F0-880E-AA9C44E849CE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2:14.005" v="107" actId="14100"/>
        <pc:sldMkLst>
          <pc:docMk/>
          <pc:sldMk cId="2037311572" sldId="270"/>
        </pc:sldMkLst>
        <pc:picChg chg="add mod">
          <ac:chgData name="Jane Cohen-Wallis" userId="zUbl2xmPKW4uNHtFOOHg9WudFT8xgXQf+/htRppoEnw=" providerId="None" clId="Web-{5C33B6F1-A35B-44A5-9A86-2DD38C847127}" dt="2022-05-17T23:42:06.130" v="104" actId="1076"/>
          <ac:picMkLst>
            <pc:docMk/>
            <pc:sldMk cId="2037311572" sldId="270"/>
            <ac:picMk id="2" creationId="{DF3A031C-A2CF-D911-1915-96299E014D0C}"/>
          </ac:picMkLst>
        </pc:picChg>
        <pc:picChg chg="add mod">
          <ac:chgData name="Jane Cohen-Wallis" userId="zUbl2xmPKW4uNHtFOOHg9WudFT8xgXQf+/htRppoEnw=" providerId="None" clId="Web-{5C33B6F1-A35B-44A5-9A86-2DD38C847127}" dt="2022-05-17T23:42:14.005" v="107" actId="14100"/>
          <ac:picMkLst>
            <pc:docMk/>
            <pc:sldMk cId="2037311572" sldId="270"/>
            <ac:picMk id="3" creationId="{0752828F-0EBF-3F4C-E42C-FFA8FB520943}"/>
          </ac:picMkLst>
        </pc:picChg>
      </pc:sldChg>
      <pc:sldChg chg="addSp modSp add mod replId modClrScheme chgLayout">
        <pc:chgData name="Jane Cohen-Wallis" userId="zUbl2xmPKW4uNHtFOOHg9WudFT8xgXQf+/htRppoEnw=" providerId="None" clId="Web-{5C33B6F1-A35B-44A5-9A86-2DD38C847127}" dt="2022-05-17T23:42:30.021" v="112" actId="1076"/>
        <pc:sldMkLst>
          <pc:docMk/>
          <pc:sldMk cId="3405692038" sldId="271"/>
        </pc:sldMkLst>
        <pc:picChg chg="add mod">
          <ac:chgData name="Jane Cohen-Wallis" userId="zUbl2xmPKW4uNHtFOOHg9WudFT8xgXQf+/htRppoEnw=" providerId="None" clId="Web-{5C33B6F1-A35B-44A5-9A86-2DD38C847127}" dt="2022-05-17T23:42:30.021" v="112" actId="1076"/>
          <ac:picMkLst>
            <pc:docMk/>
            <pc:sldMk cId="3405692038" sldId="271"/>
            <ac:picMk id="2" creationId="{799DB6F8-825C-2A0F-F1B2-A5528184F808}"/>
          </ac:picMkLst>
        </pc:picChg>
        <pc:picChg chg="add mod">
          <ac:chgData name="Jane Cohen-Wallis" userId="zUbl2xmPKW4uNHtFOOHg9WudFT8xgXQf+/htRppoEnw=" providerId="None" clId="Web-{5C33B6F1-A35B-44A5-9A86-2DD38C847127}" dt="2022-05-17T23:42:24.786" v="111" actId="14100"/>
          <ac:picMkLst>
            <pc:docMk/>
            <pc:sldMk cId="3405692038" sldId="271"/>
            <ac:picMk id="3" creationId="{A3C1DE15-1F60-204E-7B4F-D99FEA6F0ACD}"/>
          </ac:picMkLst>
        </pc:picChg>
      </pc:sldChg>
      <pc:sldMasterChg chg="modSp del delSldLayout modSldLayout">
        <pc:chgData name="Jane Cohen-Wallis" userId="zUbl2xmPKW4uNHtFOOHg9WudFT8xgXQf+/htRppoEnw=" providerId="None" clId="Web-{5C33B6F1-A35B-44A5-9A86-2DD38C847127}" dt="2022-05-17T23:22:45.473" v="22"/>
        <pc:sldMasterMkLst>
          <pc:docMk/>
          <pc:sldMasterMk cId="2460954070" sldId="2147483660"/>
        </pc:sldMasterMkLst>
        <pc:spChg chg="mod">
          <ac:chgData name="Jane Cohen-Wallis" userId="zUbl2xmPKW4uNHtFOOHg9WudFT8xgXQf+/htRppoEnw=" providerId="None" clId="Web-{5C33B6F1-A35B-44A5-9A86-2DD38C847127}" dt="2022-05-17T23:22:45.426" v="2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ne Cohen-Wallis" userId="zUbl2xmPKW4uNHtFOOHg9WudFT8xgXQf+/htRppoEnw=" providerId="None" clId="Web-{5C33B6F1-A35B-44A5-9A86-2DD38C847127}" dt="2022-05-17T23:22:45.426" v="2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ne Cohen-Wallis" userId="zUbl2xmPKW4uNHtFOOHg9WudFT8xgXQf+/htRppoEnw=" providerId="None" clId="Web-{5C33B6F1-A35B-44A5-9A86-2DD38C847127}" dt="2022-05-17T23:22:45.426" v="2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ne Cohen-Wallis" userId="zUbl2xmPKW4uNHtFOOHg9WudFT8xgXQf+/htRppoEnw=" providerId="None" clId="Web-{5C33B6F1-A35B-44A5-9A86-2DD38C847127}" dt="2022-05-17T23:22:45.426" v="2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ne Cohen-Wallis" userId="zUbl2xmPKW4uNHtFOOHg9WudFT8xgXQf+/htRppoEnw=" providerId="None" clId="Web-{5C33B6F1-A35B-44A5-9A86-2DD38C847127}" dt="2022-05-17T23:22:45.426" v="21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ne Cohen-Wallis" userId="zUbl2xmPKW4uNHtFOOHg9WudFT8xgXQf+/htRppoEnw=" providerId="None" clId="Web-{5C33B6F1-A35B-44A5-9A86-2DD38C847127}" dt="2022-05-17T23:22:45.426" v="2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Jane Cohen-Wallis" userId="zUbl2xmPKW4uNHtFOOHg9WudFT8xgXQf+/htRppoEnw=" providerId="None" clId="Web-{5C33B6F1-A35B-44A5-9A86-2DD38C847127}" dt="2022-05-17T23:22:45.473" v="22"/>
        <pc:sldMasterMkLst>
          <pc:docMk/>
          <pc:sldMasterMk cId="778952047" sldId="2147483672"/>
        </pc:sldMasterMkLst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1010896841" sldId="2147483673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2980148136" sldId="2147483674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2663840575" sldId="2147483675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940414148" sldId="2147483676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3533868565" sldId="2147483677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3539991634" sldId="2147483678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2018598340" sldId="2147483679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2164283733" sldId="2147483680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3577748039" sldId="2147483681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45492942" sldId="2147483682"/>
          </pc:sldLayoutMkLst>
        </pc:sldLayoutChg>
        <pc:sldLayoutChg chg="add mod replId">
          <pc:chgData name="Jane Cohen-Wallis" userId="zUbl2xmPKW4uNHtFOOHg9WudFT8xgXQf+/htRppoEnw=" providerId="None" clId="Web-{5C33B6F1-A35B-44A5-9A86-2DD38C847127}" dt="2022-05-17T23:22:45.473" v="22"/>
          <pc:sldLayoutMkLst>
            <pc:docMk/>
            <pc:sldMasterMk cId="778952047" sldId="2147483672"/>
            <pc:sldLayoutMk cId="218732511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4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9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B86E3FDA-14A6-251F-44C8-FE44B53B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" y="71549"/>
            <a:ext cx="6094384" cy="3992486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7819536-478E-364A-EEEB-8F22D684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5" y="4350889"/>
            <a:ext cx="6571722" cy="2772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0EAFA-A3F9-8F98-A955-E1B2B41A0397}"/>
              </a:ext>
            </a:extLst>
          </p:cNvPr>
          <p:cNvSpPr txBox="1"/>
          <p:nvPr/>
        </p:nvSpPr>
        <p:spPr>
          <a:xfrm>
            <a:off x="2057400" y="434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0563BAF-F4DE-0ED6-6AA3-4C8EA95D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106"/>
            <a:ext cx="5943600" cy="4010025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1BAF9DAC-5CE9-35BB-5558-76C38AF0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442079"/>
            <a:ext cx="6860274" cy="28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5C081FC-EC5D-E514-026F-E768F4AD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7" y="442343"/>
            <a:ext cx="5943600" cy="3914775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B38845C-F733-DCDE-B24F-0A1D1E13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508849"/>
            <a:ext cx="6860274" cy="28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57C836B-3A3A-0CBD-9813-11A301E5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1" y="995"/>
            <a:ext cx="5943600" cy="4105275"/>
          </a:xfrm>
          <a:prstGeom prst="rect">
            <a:avLst/>
          </a:prstGeom>
        </p:spPr>
      </p:pic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51F4EB5-8813-2C0D-2C2A-FCB3CDDF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570203"/>
            <a:ext cx="6860274" cy="27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3F1D04-536F-A259-FCAA-F980F8B0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156"/>
            <a:ext cx="5943600" cy="3971925"/>
          </a:xfrm>
          <a:prstGeom prst="rect">
            <a:avLst/>
          </a:prstGeo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0BACF4C-D69F-4D6F-7893-B9BE22EB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720324"/>
            <a:ext cx="6860274" cy="27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56057-480C-85B3-F8F8-E9DB0161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" y="451584"/>
            <a:ext cx="5943600" cy="401002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5D231B7-D947-C3F0-880E-AA9C44E8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914881"/>
            <a:ext cx="6860274" cy="27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F3A031C-A2CF-D911-1915-96299E01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288"/>
            <a:ext cx="5943600" cy="3886200"/>
          </a:xfrm>
          <a:prstGeom prst="rect">
            <a:avLst/>
          </a:prstGeom>
        </p:spPr>
      </p:pic>
      <p:pic>
        <p:nvPicPr>
          <p:cNvPr id="3" name="Picture 3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0752828F-0EBF-3F4C-E42C-FFA8FB52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451459"/>
            <a:ext cx="6860274" cy="27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99DB6F8-825C-2A0F-F1B2-A5528184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2343"/>
            <a:ext cx="5943600" cy="3914775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3C1DE15-1F60-204E-7B4F-D99FEA6F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898168"/>
            <a:ext cx="6860274" cy="28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6A46324-D684-3337-FED3-A160669F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6" y="215592"/>
            <a:ext cx="6202196" cy="4231801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873ABEC-76FC-4C93-AD24-952CFC92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" y="4862043"/>
            <a:ext cx="6621439" cy="29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4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A888721-DFFD-562F-4B85-FB118C96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8" y="290512"/>
            <a:ext cx="5943600" cy="39909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AB64B3E-8ADB-ECFB-FAA2-FE9B417D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8" y="4420903"/>
            <a:ext cx="7064990" cy="29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41310C6-A499-F304-595F-7472491B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531"/>
            <a:ext cx="5943600" cy="3962400"/>
          </a:xfrm>
          <a:prstGeom prst="rect">
            <a:avLst/>
          </a:prstGeom>
        </p:spPr>
      </p:pic>
      <p:pic>
        <p:nvPicPr>
          <p:cNvPr id="3" name="Picture 3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5EEF57BA-FF1A-22D9-8143-13C2EAF4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" y="4567957"/>
            <a:ext cx="7053617" cy="29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D37F8EC-C63A-56C7-680A-CD519CC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0634"/>
            <a:ext cx="5943600" cy="397192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71B74CC-983D-2DD2-2A69-A849FA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802837"/>
            <a:ext cx="6860274" cy="28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BA42FC5-D0AC-4285-EBA3-29743AC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4" y="427274"/>
            <a:ext cx="5943600" cy="3876675"/>
          </a:xfrm>
          <a:prstGeom prst="rect">
            <a:avLst/>
          </a:prstGeom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134DD05-6692-0300-961A-805C884E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620815"/>
            <a:ext cx="6860274" cy="28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7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37CB9C00-19B7-90B7-B839-79ADA47C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7801"/>
            <a:ext cx="5943600" cy="3952875"/>
          </a:xfrm>
          <a:prstGeom prst="rect">
            <a:avLst/>
          </a:prstGeom>
        </p:spPr>
      </p:pic>
      <p:pic>
        <p:nvPicPr>
          <p:cNvPr id="3" name="Picture 3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3AF43381-F93E-1784-D04C-20E52DA4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432285"/>
            <a:ext cx="6860274" cy="28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2FC3447-2D93-7CC7-E95C-91814A9D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410854"/>
            <a:ext cx="5943600" cy="4000500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ED6859A-2FF7-31E3-8994-46EED488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624831"/>
            <a:ext cx="6860274" cy="29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BFEE4FB-6064-71E4-EF9F-963A8C30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481723"/>
            <a:ext cx="5943600" cy="408622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2526B2D-D713-E12E-A7F8-17C38C1E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7" y="4731487"/>
            <a:ext cx="6860274" cy="28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Letter Paper (8.5x11 in)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2022-05-17T23:21:00Z</dcterms:created>
  <dcterms:modified xsi:type="dcterms:W3CDTF">2022-05-19T16:00:24Z</dcterms:modified>
</cp:coreProperties>
</file>