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 err="1"/>
              <a:t>Logistic</a:t>
            </a:r>
            <a:r>
              <a:rPr lang="de-DE" dirty="0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Trained</a:t>
            </a:r>
            <a:r>
              <a:rPr lang="de-DE" dirty="0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AE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Clf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err="1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3 + 4: Over/</a:t>
            </a:r>
            <a:r>
              <a:rPr lang="de-DE" dirty="0" err="1"/>
              <a:t>Under</a:t>
            </a:r>
            <a:r>
              <a:rPr lang="de-DE" dirty="0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</a:t>
              </a:r>
            </a:p>
            <a:p>
              <a:pPr algn="ctr"/>
              <a:r>
                <a:rPr lang="de-DE" sz="1400" dirty="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/ Vergleich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Jonathan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3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Lukas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der Daten / des Anwendungsfalls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Salar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 smtClean="0"/>
              <a:t>99.83 % </a:t>
            </a:r>
            <a:r>
              <a:rPr lang="de-DE" dirty="0"/>
              <a:t>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 smtClean="0"/>
              <a:t>00.17 </a:t>
            </a:r>
            <a:r>
              <a:rPr lang="de-DE" dirty="0"/>
              <a:t>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Metriken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(Recall erklären und warum das die richtige Metrik ist) Andrej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Logistic</a:t>
            </a:r>
            <a:r>
              <a:rPr lang="de-DE" dirty="0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 dirty="0"/>
              <a:t>Random Forest</a:t>
            </a:r>
          </a:p>
          <a:p>
            <a:pPr lvl="1"/>
            <a:r>
              <a:rPr lang="de-DE" dirty="0"/>
              <a:t>SVM</a:t>
            </a:r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them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+ Autoencoder (2)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Analyse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Marcel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 Jan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Full</a:t>
              </a:r>
              <a:r>
                <a:rPr lang="de-DE" sz="1400" dirty="0"/>
                <a:t/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Scaled</a:t>
              </a:r>
              <a:r>
                <a:rPr lang="de-DE" sz="1400" dirty="0"/>
                <a:t/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untouched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‚</a:t>
            </a:r>
            <a:r>
              <a:rPr lang="de-DE" dirty="0" err="1"/>
              <a:t>Amount</a:t>
            </a:r>
            <a:r>
              <a:rPr lang="de-DE" dirty="0"/>
              <a:t>‘ and ‚Time‘. Other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PCA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Credit Card Fraud Detection</vt:lpstr>
      <vt:lpstr>Beschreibung der Daten / des Anwendungsfalls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PowerPoint Presentation</vt:lpstr>
      <vt:lpstr>Option 2: Logistic Regression + Autoencoder</vt:lpstr>
      <vt:lpstr>PowerPoint Presentation</vt:lpstr>
      <vt:lpstr>Options 3 + 4: Over/Under-sampling</vt:lpstr>
      <vt:lpstr>PowerPoint Presentation</vt:lpstr>
      <vt:lpstr>Evaluation / Vergleich 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Engel, Jan Niklas</cp:lastModifiedBy>
  <cp:revision>15</cp:revision>
  <dcterms:created xsi:type="dcterms:W3CDTF">2020-01-14T09:39:56Z</dcterms:created>
  <dcterms:modified xsi:type="dcterms:W3CDTF">2020-01-17T09:37:54Z</dcterms:modified>
</cp:coreProperties>
</file>