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 Card </a:t>
            </a:r>
            <a:r>
              <a:rPr lang="de-DE" dirty="0" err="1" smtClean="0"/>
              <a:t>Fraud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KI Bonus Projekt WS 19/20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imbalanced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99.83 % normal </a:t>
            </a:r>
            <a:r>
              <a:rPr lang="de-DE" dirty="0" err="1" smtClean="0"/>
              <a:t>transactions</a:t>
            </a:r>
            <a:endParaRPr lang="de-DE" dirty="0" smtClean="0"/>
          </a:p>
          <a:p>
            <a:pPr lvl="1"/>
            <a:r>
              <a:rPr lang="de-DE" dirty="0" smtClean="0"/>
              <a:t>00.17 % </a:t>
            </a:r>
            <a:r>
              <a:rPr lang="de-DE" dirty="0" err="1" smtClean="0"/>
              <a:t>fraudulent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Possibilities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Work on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imbalanced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lvl="2"/>
            <a:r>
              <a:rPr lang="de-DE" dirty="0" err="1" smtClean="0"/>
              <a:t>Computationally</a:t>
            </a:r>
            <a:r>
              <a:rPr lang="de-DE" dirty="0" smtClean="0"/>
              <a:t> expensive</a:t>
            </a:r>
          </a:p>
          <a:p>
            <a:pPr lvl="1"/>
            <a:r>
              <a:rPr lang="de-DE" dirty="0" smtClean="0"/>
              <a:t>Work on </a:t>
            </a:r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imbalanced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lvl="1"/>
            <a:r>
              <a:rPr lang="de-DE" dirty="0" smtClean="0"/>
              <a:t>Work on </a:t>
            </a:r>
            <a:r>
              <a:rPr lang="de-DE" dirty="0" err="1" smtClean="0"/>
              <a:t>undersampled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lvl="2"/>
            <a:r>
              <a:rPr lang="de-DE" dirty="0" smtClean="0"/>
              <a:t>Lot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dismissed</a:t>
            </a:r>
            <a:endParaRPr lang="de-DE" dirty="0" smtClean="0"/>
          </a:p>
          <a:p>
            <a:pPr lvl="1"/>
            <a:r>
              <a:rPr lang="de-DE" dirty="0" smtClean="0"/>
              <a:t>Work on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over-sampled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lvl="2"/>
            <a:r>
              <a:rPr lang="de-DE" dirty="0" err="1" smtClean="0"/>
              <a:t>Computationally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expensive</a:t>
            </a:r>
          </a:p>
          <a:p>
            <a:pPr lvl="1"/>
            <a:r>
              <a:rPr lang="de-DE" dirty="0" smtClean="0"/>
              <a:t>Work on </a:t>
            </a:r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over-sampled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: </a:t>
            </a:r>
            <a:r>
              <a:rPr lang="de-DE" dirty="0" err="1" smtClean="0"/>
              <a:t>Logistic</a:t>
            </a:r>
            <a:r>
              <a:rPr lang="de-DE" dirty="0" smtClean="0"/>
              <a:t> Regression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Logistic</a:t>
            </a:r>
            <a:r>
              <a:rPr lang="de-DE" dirty="0" smtClean="0"/>
              <a:t> Regression on </a:t>
            </a:r>
            <a:r>
              <a:rPr lang="de-DE" dirty="0" err="1" smtClean="0"/>
              <a:t>the</a:t>
            </a:r>
            <a:r>
              <a:rPr lang="de-DE" dirty="0" smtClean="0"/>
              <a:t> different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imbalanced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(1)</a:t>
            </a:r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imbalanced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+ Autoencoder (2)</a:t>
            </a:r>
          </a:p>
          <a:p>
            <a:pPr lvl="1"/>
            <a:r>
              <a:rPr lang="de-DE" dirty="0" err="1" smtClean="0"/>
              <a:t>Under-sampled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(3)</a:t>
            </a:r>
          </a:p>
          <a:p>
            <a:pPr lvl="1"/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over-sampled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(4)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27556" y="2187016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Full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r>
                <a:rPr lang="de-DE" sz="1400" dirty="0" err="1" smtClean="0"/>
                <a:t>data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set</a:t>
              </a:r>
              <a:endParaRPr lang="de-DE" sz="1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Scaled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r>
                <a:rPr lang="de-DE" sz="1400" dirty="0" err="1" smtClean="0"/>
                <a:t>data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set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scale</a:t>
              </a:r>
              <a:endParaRPr lang="de-DE" sz="1200" dirty="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split</a:t>
              </a:r>
              <a:endParaRPr lang="de-DE" sz="1200" dirty="0"/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Test Set</a:t>
              </a:r>
              <a:endParaRPr lang="de-DE" sz="14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Train</a:t>
              </a:r>
              <a:br>
                <a:rPr lang="de-DE" sz="1400" dirty="0" smtClean="0"/>
              </a:br>
              <a:r>
                <a:rPr lang="de-DE" sz="1400" dirty="0" smtClean="0"/>
                <a:t>Set</a:t>
              </a:r>
              <a:endParaRPr lang="de-DE" sz="1400" dirty="0"/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/>
              <a:t> </a:t>
            </a:r>
            <a:r>
              <a:rPr lang="de-DE" dirty="0" smtClean="0"/>
              <a:t>(1): Basic </a:t>
            </a:r>
            <a:r>
              <a:rPr lang="de-DE" dirty="0" err="1" smtClean="0"/>
              <a:t>Logistic</a:t>
            </a:r>
            <a:r>
              <a:rPr lang="de-DE" dirty="0" smtClean="0"/>
              <a:t> Regression</a:t>
            </a:r>
            <a:endParaRPr lang="de-DE" dirty="0"/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Train</a:t>
            </a:r>
            <a:br>
              <a:rPr lang="de-DE" sz="1400" dirty="0" smtClean="0"/>
            </a:br>
            <a:r>
              <a:rPr lang="de-DE" sz="1400" dirty="0" smtClean="0"/>
              <a:t>Set</a:t>
            </a:r>
            <a:endParaRPr lang="de-DE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26484" y="3017117"/>
            <a:ext cx="4793551" cy="1087612"/>
            <a:chOff x="3782474" y="3468275"/>
            <a:chExt cx="4793551" cy="1087612"/>
          </a:xfrm>
        </p:grpSpPr>
        <p:sp>
          <p:nvSpPr>
            <p:cNvPr id="28" name="Rectangle 27"/>
            <p:cNvSpPr/>
            <p:nvPr/>
          </p:nvSpPr>
          <p:spPr>
            <a:xfrm>
              <a:off x="7189654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 smtClean="0"/>
                <a:t>Validation</a:t>
              </a:r>
              <a:endParaRPr lang="de-DE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82474" y="3468275"/>
              <a:ext cx="3359514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 smtClean="0"/>
                <a:t>Training</a:t>
              </a:r>
              <a:endParaRPr lang="de-DE" dirty="0"/>
            </a:p>
          </p:txBody>
        </p:sp>
        <p:sp>
          <p:nvSpPr>
            <p:cNvPr id="19" name="Can 18"/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Fold</a:t>
              </a:r>
              <a:r>
                <a:rPr lang="de-DE" sz="1400" dirty="0" smtClean="0"/>
                <a:t> 1</a:t>
              </a:r>
              <a:endParaRPr lang="de-DE" sz="14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Fold</a:t>
              </a:r>
              <a:r>
                <a:rPr lang="de-DE" sz="1400" dirty="0" smtClean="0"/>
                <a:t> 2</a:t>
              </a:r>
              <a:endParaRPr lang="de-DE" sz="1400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Fold</a:t>
              </a:r>
              <a:r>
                <a:rPr lang="de-DE" sz="1400" dirty="0" smtClean="0"/>
                <a:t> 3</a:t>
              </a:r>
              <a:endParaRPr lang="de-DE" sz="14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639442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Fold</a:t>
              </a:r>
              <a:r>
                <a:rPr lang="de-DE" sz="1400" dirty="0" smtClean="0"/>
                <a:t> 4</a:t>
              </a:r>
              <a:endParaRPr lang="de-DE" sz="1400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7558401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Fold</a:t>
              </a:r>
              <a:r>
                <a:rPr lang="de-DE" sz="1400" dirty="0" smtClean="0"/>
                <a:t> 5</a:t>
              </a:r>
              <a:endParaRPr lang="de-DE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CV</a:t>
            </a:r>
            <a:endParaRPr lang="de-DE" sz="1200" dirty="0"/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2"/>
          </p:cNvCxnSpPr>
          <p:nvPr/>
        </p:nvCxnSpPr>
        <p:spPr>
          <a:xfrm flipV="1">
            <a:off x="3823260" y="2229028"/>
            <a:ext cx="1" cy="7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Trained</a:t>
              </a:r>
              <a:r>
                <a:rPr lang="de-DE" dirty="0" smtClean="0"/>
                <a:t> Model</a:t>
              </a:r>
              <a:endParaRPr lang="de-DE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Test Set</a:t>
              </a:r>
              <a:endParaRPr lang="de-DE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evaluate</a:t>
              </a:r>
              <a:endParaRPr lang="de-DE" sz="1200" dirty="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Results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/>
              <a:t> </a:t>
            </a:r>
            <a:r>
              <a:rPr lang="de-DE" dirty="0" smtClean="0"/>
              <a:t>(2): Autoencoder</a:t>
            </a:r>
            <a:endParaRPr lang="de-DE" dirty="0"/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Trained</a:t>
            </a:r>
            <a:r>
              <a:rPr lang="de-DE" dirty="0" smtClean="0"/>
              <a:t> AE</a:t>
            </a:r>
            <a:endParaRPr lang="de-DE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Train</a:t>
              </a:r>
              <a:br>
                <a:rPr lang="de-DE" sz="1400" dirty="0" smtClean="0"/>
              </a:br>
              <a:r>
                <a:rPr lang="de-DE" sz="1400" dirty="0" err="1" smtClean="0"/>
                <a:t>set</a:t>
              </a:r>
              <a:endParaRPr lang="de-DE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split</a:t>
              </a:r>
              <a:endParaRPr lang="de-DE" sz="1200" dirty="0"/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AE</a:t>
              </a:r>
              <a:br>
                <a:rPr lang="de-DE" sz="1400" dirty="0" smtClean="0"/>
              </a:br>
              <a:r>
                <a:rPr lang="de-DE" sz="1400" dirty="0" smtClean="0"/>
                <a:t>Set</a:t>
              </a:r>
              <a:endParaRPr lang="de-DE" sz="1400" dirty="0"/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Clf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set</a:t>
              </a:r>
              <a:endParaRPr lang="de-DE" sz="1400" dirty="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train</a:t>
            </a:r>
            <a:endParaRPr lang="de-DE" sz="1200" dirty="0"/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predict</a:t>
            </a:r>
            <a:endParaRPr lang="de-DE" sz="1200" dirty="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Latent</a:t>
            </a:r>
            <a:br>
              <a:rPr lang="de-DE" sz="1400" dirty="0" smtClean="0"/>
            </a:br>
            <a:r>
              <a:rPr lang="de-DE" sz="1400" dirty="0" err="1" smtClean="0"/>
              <a:t>repr</a:t>
            </a:r>
            <a:endParaRPr lang="de-DE" sz="1400" dirty="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CV</a:t>
            </a:r>
            <a:endParaRPr lang="de-DE" sz="1200" dirty="0"/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Trained</a:t>
              </a:r>
              <a:r>
                <a:rPr lang="de-DE" dirty="0" smtClean="0"/>
                <a:t> Model</a:t>
              </a:r>
              <a:endParaRPr lang="de-DE" dirty="0"/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Test Set</a:t>
              </a:r>
              <a:endParaRPr lang="de-DE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evaluate</a:t>
              </a:r>
              <a:endParaRPr lang="de-DE" sz="1200" dirty="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Results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/>
              <a:t> </a:t>
            </a:r>
            <a:r>
              <a:rPr lang="de-DE" dirty="0" smtClean="0"/>
              <a:t>(3): </a:t>
            </a:r>
            <a:r>
              <a:rPr lang="de-DE" dirty="0" err="1" smtClean="0"/>
              <a:t>Under</a:t>
            </a:r>
            <a:r>
              <a:rPr lang="de-DE" dirty="0" smtClean="0"/>
              <a:t>-sampling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Card Fraud Detection</vt:lpstr>
      <vt:lpstr>Intro</vt:lpstr>
      <vt:lpstr>Idea</vt:lpstr>
      <vt:lpstr>Methodology</vt:lpstr>
      <vt:lpstr>Methodology (1): Basic Logistic Regression</vt:lpstr>
      <vt:lpstr>Methodology (2): Autoencoder</vt:lpstr>
      <vt:lpstr>Methodology (3): Under-sampling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Engel, Jan Niklas</cp:lastModifiedBy>
  <cp:revision>7</cp:revision>
  <dcterms:created xsi:type="dcterms:W3CDTF">2020-01-14T09:39:56Z</dcterms:created>
  <dcterms:modified xsi:type="dcterms:W3CDTF">2020-01-14T13:01:55Z</dcterms:modified>
</cp:coreProperties>
</file>