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930E2-BE47-433B-A584-57C6E205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AE1600-93F5-40E1-A234-AD3DF3753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59C3D-3C10-488B-B3E7-A9B55796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C05B8-90BE-4082-8C0C-5E2AED36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B6E18-4C7D-42DC-8F6D-D12DF01F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60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5D16A-14D6-45EA-9C4B-5B2DAD57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34E11B-28B1-40A9-A870-D1153D15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526B1-CA15-4DCA-B7E1-91591EB1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2AAA0-841B-4A90-AB63-A3F3FBCE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D84FE-ED08-4F4A-916D-E0DD6A8F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2904E4-B3D7-4668-BC24-73DD4F5DC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83A41F-9E4B-4475-ADF7-E82E4B99F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28A6C-CA4F-45DE-96AF-8EC69C9B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C08B8F-B8DF-4B95-A92D-F0DDF49F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764F0-30A0-4FC5-AD15-1C17A9B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44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BED4-15C0-4FEF-88EF-2C743D7D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22CB9-5F90-4DE7-8051-9EAA616B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0D6DC-A0D7-4E05-864F-A6900955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B4E32C-ECE0-4F92-AE5A-8740BF96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629EE-BE81-4BBD-B9BE-4DF332C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08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F098D-8BA3-487D-AC6B-EE959B1E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E113CE-3E45-47C2-A61C-746B09100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18B348-2D7C-4226-BED8-029EF3B9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29618-23F5-4108-BA60-115B21D5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528959-FC41-4A7D-9A22-BAF0AC75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D3682-6398-46DB-8301-39ED6586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C8D267-F9A4-46D8-8152-E49C3900F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8AC1DB-D0F5-4658-8B89-117A0C48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BFBDE-F00B-43C2-A829-E238A36F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DCB3D9-61AD-4B42-AA0E-85E55C29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2D9C50-5704-4CCE-BCC7-129BF023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C95EF-0A6B-4243-AA02-F01D60A4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47A1D6-3DAF-4565-BB24-297AF900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EB7A9A-789A-4653-A844-D5CC42E7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62ADD-9F44-4A98-94A9-4D6AF04D3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E1A567-D269-4FFE-8A6D-C257825A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DA5AE1-6FC2-4AB8-90EA-60B43705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0B0209-CC2F-4194-88FA-4105B627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DA7637-3737-4E0D-8580-A8E0521B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4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B7723-3D53-4A8A-8D59-361BFADE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07C649-3136-4FED-BB24-A327E1DA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792A8-90BB-4E59-A05F-803B2599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97AAA2-6082-4A84-A140-651C5AF5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B6E569-540C-4E7E-88F1-6DAA1CBF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BB82F9-D054-40F2-9E91-2259EC8A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58E14E-8AAC-4C0D-AEFA-C2D2EB9E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4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67C6-190D-4E91-A9A5-F04980C0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A6148-3A8E-4E46-A80B-195BB4EE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EE3171-FCF7-4425-BEC8-11DA3A5B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7637F0-400D-45BC-86EF-5003839B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C352C-B394-4064-8E26-F25FA401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515EB0-419A-4106-90FB-957EA246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97CE-47BF-4C48-923D-443EC13D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AB8A1E-5979-421E-8EA3-93D883D1E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AAF4D5-6436-4BAD-9161-C4D2FEAD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DB1D3D-D817-4858-99C1-6F803C9B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FCEF8B-52E0-48EC-AA40-385BD951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A555ED-90D4-4322-855E-1332358B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59771C-3961-45E0-8DC9-27FE36BF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9CF9C-71C2-4EA7-A314-0AD9BB53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56999-55AB-4214-B349-75EC89A61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D577B-1DE5-4650-A649-39A15E5C1ABB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DCC6F-5E91-4554-A9E7-1AE854E9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4AF9D-81D3-4584-A9C6-C61551798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B5D7-DF09-450F-945F-710D0DE43B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8DA4B-A9D0-408A-8F9E-A26B637F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Shapley Values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180F7-AEB3-4FA8-A760-BEE5783A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Use Game Theory (Monte Carlo Simulations) to gain Explainability on Machine Learning Models</a:t>
            </a:r>
          </a:p>
          <a:p>
            <a:pPr>
              <a:lnSpc>
                <a:spcPct val="100000"/>
              </a:lnSpc>
            </a:pPr>
            <a:r>
              <a:rPr lang="en-GB" dirty="0"/>
              <a:t>For each feature value in each observation the marginal contribution is calculated</a:t>
            </a:r>
          </a:p>
          <a:p>
            <a:pPr>
              <a:lnSpc>
                <a:spcPct val="100000"/>
              </a:lnSpc>
            </a:pPr>
            <a:r>
              <a:rPr lang="en-GB" dirty="0"/>
              <a:t>Regulators like the European Central Bank and Bank of England deem Shapley Values to lighten up the Black Box enough to make an approval for financial applications highly probable </a:t>
            </a:r>
          </a:p>
        </p:txBody>
      </p:sp>
    </p:spTree>
    <p:extLst>
      <p:ext uri="{BB962C8B-B14F-4D97-AF65-F5344CB8AC3E}">
        <p14:creationId xmlns:p14="http://schemas.microsoft.com/office/powerpoint/2010/main" val="202194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Monitor, drinnen, Computer, Bildschirm enthält.&#10;&#10;Automatisch generierte Beschreibung">
            <a:extLst>
              <a:ext uri="{FF2B5EF4-FFF2-40B4-BE49-F238E27FC236}">
                <a16:creationId xmlns:a16="http://schemas.microsoft.com/office/drawing/2014/main" id="{59577289-A232-415B-8EBB-29079C1BA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" r="492"/>
          <a:stretch/>
        </p:blipFill>
        <p:spPr>
          <a:xfrm>
            <a:off x="0" y="10"/>
            <a:ext cx="6101387" cy="6857990"/>
          </a:xfrm>
          <a:prstGeom prst="rect">
            <a:avLst/>
          </a:prstGeom>
          <a:effectLst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F51CDDE-0EC9-4914-8114-CAE43D1C69B1}"/>
              </a:ext>
            </a:extLst>
          </p:cNvPr>
          <p:cNvSpPr txBox="1"/>
          <p:nvPr/>
        </p:nvSpPr>
        <p:spPr>
          <a:xfrm>
            <a:off x="6294268" y="195309"/>
            <a:ext cx="5699464" cy="392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Shapley Values for a logistic regression applied to the under sampled dataset (equal number of fraudulent and non-fraudulent transactions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Feature </a:t>
            </a:r>
            <a:r>
              <a:rPr lang="en-GB" dirty="0"/>
              <a:t>14 has the most impact on the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Note that higher and lower feature values do not necessarily have an linear impact on the prediction but have to be judged depending on the whole observation</a:t>
            </a:r>
          </a:p>
        </p:txBody>
      </p:sp>
    </p:spTree>
    <p:extLst>
      <p:ext uri="{BB962C8B-B14F-4D97-AF65-F5344CB8AC3E}">
        <p14:creationId xmlns:p14="http://schemas.microsoft.com/office/powerpoint/2010/main" val="400861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Shapley Values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Shapley Values</dc:title>
  <dc:creator>Lukas Zajonz</dc:creator>
  <cp:lastModifiedBy>Lukas Zajonz</cp:lastModifiedBy>
  <cp:revision>2</cp:revision>
  <dcterms:created xsi:type="dcterms:W3CDTF">2020-01-26T12:12:37Z</dcterms:created>
  <dcterms:modified xsi:type="dcterms:W3CDTF">2020-01-26T12:26:10Z</dcterms:modified>
</cp:coreProperties>
</file>