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0" r:id="rId7"/>
    <p:sldId id="265" r:id="rId8"/>
    <p:sldId id="266" r:id="rId9"/>
    <p:sldId id="273" r:id="rId10"/>
    <p:sldId id="262" r:id="rId11"/>
    <p:sldId id="261" r:id="rId12"/>
    <p:sldId id="269" r:id="rId13"/>
    <p:sldId id="270" r:id="rId14"/>
    <p:sldId id="268" r:id="rId15"/>
    <p:sldId id="272" r:id="rId16"/>
    <p:sldId id="271" r:id="rId17"/>
    <p:sldId id="263" r:id="rId18"/>
    <p:sldId id="258" r:id="rId19"/>
    <p:sldId id="26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9463" autoAdjust="0"/>
  </p:normalViewPr>
  <p:slideViewPr>
    <p:cSldViewPr snapToObjects="1">
      <p:cViewPr varScale="1">
        <p:scale>
          <a:sx n="131" d="100"/>
          <a:sy n="131" d="100"/>
        </p:scale>
        <p:origin x="104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B975A-4BA3-4BE2-9817-E242F9163FBA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C0F7C-7F06-4E37-B702-C604FA8BF1B7}">
      <dgm:prSet phldrT="[Text]"/>
      <dgm:spPr/>
      <dgm:t>
        <a:bodyPr/>
        <a:lstStyle/>
        <a:p>
          <a:r>
            <a:rPr lang="nb-NO" dirty="0">
              <a:solidFill>
                <a:schemeClr val="tx1"/>
              </a:solidFill>
            </a:rPr>
            <a:t>Development</a:t>
          </a:r>
          <a:endParaRPr lang="en-US" dirty="0">
            <a:solidFill>
              <a:schemeClr val="tx1"/>
            </a:solidFill>
          </a:endParaRPr>
        </a:p>
      </dgm:t>
    </dgm:pt>
    <dgm:pt modelId="{462920D6-B0AA-4103-9BA7-0F34C83B8B86}" type="parTrans" cxnId="{493FF92E-649C-4152-A989-C35A6F795BAA}">
      <dgm:prSet/>
      <dgm:spPr/>
      <dgm:t>
        <a:bodyPr/>
        <a:lstStyle/>
        <a:p>
          <a:endParaRPr lang="en-US"/>
        </a:p>
      </dgm:t>
    </dgm:pt>
    <dgm:pt modelId="{DFA6B72F-ECA0-4FCD-954A-8129790EED34}" type="sibTrans" cxnId="{493FF92E-649C-4152-A989-C35A6F795BAA}">
      <dgm:prSet/>
      <dgm:spPr/>
      <dgm:t>
        <a:bodyPr/>
        <a:lstStyle/>
        <a:p>
          <a:endParaRPr lang="en-US"/>
        </a:p>
      </dgm:t>
    </dgm:pt>
    <dgm:pt modelId="{30C6B6FB-1B89-454E-860E-F375BD4372AD}">
      <dgm:prSet phldrT="[Text]"/>
      <dgm:spPr/>
      <dgm:t>
        <a:bodyPr/>
        <a:lstStyle/>
        <a:p>
          <a:r>
            <a:rPr lang="nb-NO" dirty="0" err="1">
              <a:solidFill>
                <a:schemeClr val="tx1"/>
              </a:solidFill>
            </a:rPr>
            <a:t>Git</a:t>
          </a:r>
          <a:endParaRPr lang="en-US" dirty="0">
            <a:solidFill>
              <a:schemeClr val="tx1"/>
            </a:solidFill>
          </a:endParaRPr>
        </a:p>
      </dgm:t>
    </dgm:pt>
    <dgm:pt modelId="{05561AAA-A39E-4060-802A-3791E63584BC}" type="parTrans" cxnId="{7EF7AAD3-9EB5-4777-854D-A9D4E77E84AA}">
      <dgm:prSet/>
      <dgm:spPr/>
      <dgm:t>
        <a:bodyPr/>
        <a:lstStyle/>
        <a:p>
          <a:endParaRPr lang="en-US"/>
        </a:p>
      </dgm:t>
    </dgm:pt>
    <dgm:pt modelId="{9F320E36-ECFE-41F8-8017-D3B1D1AADE1F}" type="sibTrans" cxnId="{7EF7AAD3-9EB5-4777-854D-A9D4E77E84AA}">
      <dgm:prSet/>
      <dgm:spPr/>
      <dgm:t>
        <a:bodyPr/>
        <a:lstStyle/>
        <a:p>
          <a:endParaRPr lang="en-US"/>
        </a:p>
      </dgm:t>
    </dgm:pt>
    <dgm:pt modelId="{B3FC0F72-381E-49EA-A825-8AFF353103D2}">
      <dgm:prSet phldrT="[Text]"/>
      <dgm:spPr/>
      <dgm:t>
        <a:bodyPr/>
        <a:lstStyle/>
        <a:p>
          <a:r>
            <a:rPr lang="nb-NO" dirty="0">
              <a:solidFill>
                <a:schemeClr val="tx1"/>
              </a:solidFill>
            </a:rPr>
            <a:t>Test/Deployment</a:t>
          </a:r>
          <a:endParaRPr lang="en-US" dirty="0">
            <a:solidFill>
              <a:schemeClr val="tx1"/>
            </a:solidFill>
          </a:endParaRPr>
        </a:p>
      </dgm:t>
    </dgm:pt>
    <dgm:pt modelId="{06AA7294-AF04-4770-BB71-788348E99244}" type="parTrans" cxnId="{614BF1E7-A00E-45B9-B8DC-EF1C69369540}">
      <dgm:prSet/>
      <dgm:spPr/>
      <dgm:t>
        <a:bodyPr/>
        <a:lstStyle/>
        <a:p>
          <a:endParaRPr lang="en-US"/>
        </a:p>
      </dgm:t>
    </dgm:pt>
    <dgm:pt modelId="{12FC655A-505D-41D0-B808-D38441FDD6AB}" type="sibTrans" cxnId="{614BF1E7-A00E-45B9-B8DC-EF1C69369540}">
      <dgm:prSet/>
      <dgm:spPr/>
      <dgm:t>
        <a:bodyPr/>
        <a:lstStyle/>
        <a:p>
          <a:endParaRPr lang="en-US"/>
        </a:p>
      </dgm:t>
    </dgm:pt>
    <dgm:pt modelId="{37475600-1055-4315-BA85-FB5879DEE21B}">
      <dgm:prSet phldrT="[Text]"/>
      <dgm:spPr/>
      <dgm:t>
        <a:bodyPr/>
        <a:lstStyle/>
        <a:p>
          <a:r>
            <a:rPr lang="nb-NO" dirty="0" err="1">
              <a:solidFill>
                <a:schemeClr val="tx1"/>
              </a:solidFill>
            </a:rPr>
            <a:t>AppVeyor</a:t>
          </a:r>
          <a:endParaRPr lang="en-US" dirty="0">
            <a:solidFill>
              <a:schemeClr val="tx1"/>
            </a:solidFill>
          </a:endParaRPr>
        </a:p>
      </dgm:t>
    </dgm:pt>
    <dgm:pt modelId="{92C64A14-4D2E-46AE-A6A8-EF11273150D5}" type="parTrans" cxnId="{7069DB3D-4293-4DB4-927E-A392AC50E5FF}">
      <dgm:prSet/>
      <dgm:spPr/>
      <dgm:t>
        <a:bodyPr/>
        <a:lstStyle/>
        <a:p>
          <a:endParaRPr lang="en-US"/>
        </a:p>
      </dgm:t>
    </dgm:pt>
    <dgm:pt modelId="{2A7C1137-07CC-4701-80D7-FC442357ADBC}" type="sibTrans" cxnId="{7069DB3D-4293-4DB4-927E-A392AC50E5FF}">
      <dgm:prSet/>
      <dgm:spPr/>
      <dgm:t>
        <a:bodyPr/>
        <a:lstStyle/>
        <a:p>
          <a:endParaRPr lang="en-US"/>
        </a:p>
      </dgm:t>
    </dgm:pt>
    <dgm:pt modelId="{88132CB4-E8F3-47D4-8724-ACCE06D77A67}">
      <dgm:prSet phldrT="[Text]"/>
      <dgm:spPr/>
      <dgm:t>
        <a:bodyPr/>
        <a:lstStyle/>
        <a:p>
          <a:r>
            <a:rPr lang="nb-NO" dirty="0">
              <a:solidFill>
                <a:schemeClr val="tx1"/>
              </a:solidFill>
            </a:rPr>
            <a:t>Distribution</a:t>
          </a:r>
          <a:endParaRPr lang="en-US" dirty="0">
            <a:solidFill>
              <a:schemeClr val="tx1"/>
            </a:solidFill>
          </a:endParaRPr>
        </a:p>
      </dgm:t>
    </dgm:pt>
    <dgm:pt modelId="{1C63221C-1376-4231-8D1F-81BF2F7D7B16}" type="parTrans" cxnId="{3579A693-4BF6-4D24-9181-942025F66CBA}">
      <dgm:prSet/>
      <dgm:spPr/>
      <dgm:t>
        <a:bodyPr/>
        <a:lstStyle/>
        <a:p>
          <a:endParaRPr lang="en-US"/>
        </a:p>
      </dgm:t>
    </dgm:pt>
    <dgm:pt modelId="{BE2F5805-3954-4736-8F25-5A6FD297CD12}" type="sibTrans" cxnId="{3579A693-4BF6-4D24-9181-942025F66CBA}">
      <dgm:prSet/>
      <dgm:spPr/>
      <dgm:t>
        <a:bodyPr/>
        <a:lstStyle/>
        <a:p>
          <a:endParaRPr lang="en-US"/>
        </a:p>
      </dgm:t>
    </dgm:pt>
    <dgm:pt modelId="{CD3B162C-66CA-4861-AE72-450CFC49C6DC}">
      <dgm:prSet phldrT="[Text]"/>
      <dgm:spPr/>
      <dgm:t>
        <a:bodyPr/>
        <a:lstStyle/>
        <a:p>
          <a:r>
            <a:rPr lang="nb-NO" dirty="0" err="1">
              <a:solidFill>
                <a:schemeClr val="tx1"/>
              </a:solidFill>
            </a:rPr>
            <a:t>NuGet</a:t>
          </a:r>
          <a:endParaRPr lang="en-US" dirty="0">
            <a:solidFill>
              <a:schemeClr val="tx1"/>
            </a:solidFill>
          </a:endParaRPr>
        </a:p>
      </dgm:t>
    </dgm:pt>
    <dgm:pt modelId="{D9047784-0573-4555-955D-39AD87AAE3F1}" type="parTrans" cxnId="{5B653FB0-AECD-4723-B707-44A9036FB9EB}">
      <dgm:prSet/>
      <dgm:spPr/>
      <dgm:t>
        <a:bodyPr/>
        <a:lstStyle/>
        <a:p>
          <a:endParaRPr lang="en-US"/>
        </a:p>
      </dgm:t>
    </dgm:pt>
    <dgm:pt modelId="{7DAEBF84-37E2-440F-8610-200B9F614131}" type="sibTrans" cxnId="{5B653FB0-AECD-4723-B707-44A9036FB9EB}">
      <dgm:prSet/>
      <dgm:spPr/>
      <dgm:t>
        <a:bodyPr/>
        <a:lstStyle/>
        <a:p>
          <a:endParaRPr lang="en-US"/>
        </a:p>
      </dgm:t>
    </dgm:pt>
    <dgm:pt modelId="{4467FAD8-31F9-4848-A7D2-F1E4A2297148}">
      <dgm:prSet phldrT="[Text]"/>
      <dgm:spPr/>
      <dgm:t>
        <a:bodyPr/>
        <a:lstStyle/>
        <a:p>
          <a:r>
            <a:rPr lang="nb-NO" dirty="0">
              <a:solidFill>
                <a:schemeClr val="tx1"/>
              </a:solidFill>
            </a:rPr>
            <a:t>Pester</a:t>
          </a:r>
          <a:endParaRPr lang="en-US" dirty="0">
            <a:solidFill>
              <a:schemeClr val="tx1"/>
            </a:solidFill>
          </a:endParaRPr>
        </a:p>
      </dgm:t>
    </dgm:pt>
    <dgm:pt modelId="{613F6CDB-9766-417D-A14B-A7B758CF4CB4}" type="parTrans" cxnId="{06AF2F71-F8D9-49BF-A9BF-F7FCC25C3094}">
      <dgm:prSet/>
      <dgm:spPr/>
      <dgm:t>
        <a:bodyPr/>
        <a:lstStyle/>
        <a:p>
          <a:endParaRPr lang="en-US"/>
        </a:p>
      </dgm:t>
    </dgm:pt>
    <dgm:pt modelId="{CBAFA14C-3DE5-48A9-9C18-A4BD5B54B994}" type="sibTrans" cxnId="{06AF2F71-F8D9-49BF-A9BF-F7FCC25C3094}">
      <dgm:prSet/>
      <dgm:spPr/>
      <dgm:t>
        <a:bodyPr/>
        <a:lstStyle/>
        <a:p>
          <a:endParaRPr lang="en-US"/>
        </a:p>
      </dgm:t>
    </dgm:pt>
    <dgm:pt modelId="{85F7BC13-5699-4EDA-8120-476D855A2D1F}">
      <dgm:prSet phldrT="[Text]"/>
      <dgm:spPr/>
      <dgm:t>
        <a:bodyPr/>
        <a:lstStyle/>
        <a:p>
          <a:r>
            <a:rPr lang="nb-NO" dirty="0" err="1">
              <a:solidFill>
                <a:schemeClr val="tx1"/>
              </a:solidFill>
            </a:rPr>
            <a:t>PSScriptAnalyzer</a:t>
          </a:r>
          <a:endParaRPr lang="en-US" dirty="0">
            <a:solidFill>
              <a:schemeClr val="tx1"/>
            </a:solidFill>
          </a:endParaRPr>
        </a:p>
      </dgm:t>
    </dgm:pt>
    <dgm:pt modelId="{5FE6CB70-38F3-4AA5-8276-8618220987DE}" type="parTrans" cxnId="{5F01492E-DB87-43D2-939E-E8884F520E66}">
      <dgm:prSet/>
      <dgm:spPr/>
      <dgm:t>
        <a:bodyPr/>
        <a:lstStyle/>
        <a:p>
          <a:endParaRPr lang="en-US"/>
        </a:p>
      </dgm:t>
    </dgm:pt>
    <dgm:pt modelId="{05F882B0-7AF0-4EF8-9D07-697298A6803A}" type="sibTrans" cxnId="{5F01492E-DB87-43D2-939E-E8884F520E66}">
      <dgm:prSet/>
      <dgm:spPr/>
      <dgm:t>
        <a:bodyPr/>
        <a:lstStyle/>
        <a:p>
          <a:endParaRPr lang="en-US"/>
        </a:p>
      </dgm:t>
    </dgm:pt>
    <dgm:pt modelId="{F9064BC6-5266-4E4A-A480-A3FCF337597A}">
      <dgm:prSet phldrT="[Text]"/>
      <dgm:spPr/>
      <dgm:t>
        <a:bodyPr/>
        <a:lstStyle/>
        <a:p>
          <a:endParaRPr lang="en-US" dirty="0"/>
        </a:p>
      </dgm:t>
    </dgm:pt>
    <dgm:pt modelId="{F88F1694-4951-4ADD-BDE4-3A11660222C0}" type="parTrans" cxnId="{FBAA5C5B-195B-41FF-B9FC-E25E7335D5E3}">
      <dgm:prSet/>
      <dgm:spPr/>
      <dgm:t>
        <a:bodyPr/>
        <a:lstStyle/>
        <a:p>
          <a:endParaRPr lang="en-US"/>
        </a:p>
      </dgm:t>
    </dgm:pt>
    <dgm:pt modelId="{13F29AD4-749D-4861-B9BB-6717AD4B360D}" type="sibTrans" cxnId="{FBAA5C5B-195B-41FF-B9FC-E25E7335D5E3}">
      <dgm:prSet/>
      <dgm:spPr/>
      <dgm:t>
        <a:bodyPr/>
        <a:lstStyle/>
        <a:p>
          <a:endParaRPr lang="en-US"/>
        </a:p>
      </dgm:t>
    </dgm:pt>
    <dgm:pt modelId="{38777583-49B9-434C-8A77-93D6687F9B8A}">
      <dgm:prSet phldrT="[Text]"/>
      <dgm:spPr/>
      <dgm:t>
        <a:bodyPr/>
        <a:lstStyle/>
        <a:p>
          <a:endParaRPr lang="en-US" dirty="0"/>
        </a:p>
      </dgm:t>
    </dgm:pt>
    <dgm:pt modelId="{4CE63E5B-6EB0-413C-A77D-5FAA38529F23}" type="parTrans" cxnId="{7E084E6E-E60A-4A8D-ADA6-59EC7A787A31}">
      <dgm:prSet/>
      <dgm:spPr/>
      <dgm:t>
        <a:bodyPr/>
        <a:lstStyle/>
        <a:p>
          <a:endParaRPr lang="en-US"/>
        </a:p>
      </dgm:t>
    </dgm:pt>
    <dgm:pt modelId="{AE79D6D3-A95F-4FC0-9273-5B58A6D14181}" type="sibTrans" cxnId="{7E084E6E-E60A-4A8D-ADA6-59EC7A787A31}">
      <dgm:prSet/>
      <dgm:spPr/>
      <dgm:t>
        <a:bodyPr/>
        <a:lstStyle/>
        <a:p>
          <a:endParaRPr lang="en-US"/>
        </a:p>
      </dgm:t>
    </dgm:pt>
    <dgm:pt modelId="{D5786184-3F57-48D7-9878-63B0594B6749}">
      <dgm:prSet phldrT="[Text]"/>
      <dgm:spPr/>
      <dgm:t>
        <a:bodyPr/>
        <a:lstStyle/>
        <a:p>
          <a:endParaRPr lang="en-US" dirty="0"/>
        </a:p>
      </dgm:t>
    </dgm:pt>
    <dgm:pt modelId="{06F0593E-C30F-4D9B-921F-46A339A986FD}" type="parTrans" cxnId="{A3FCADE6-7732-443E-8A2A-E1DB559497C7}">
      <dgm:prSet/>
      <dgm:spPr/>
      <dgm:t>
        <a:bodyPr/>
        <a:lstStyle/>
        <a:p>
          <a:endParaRPr lang="en-US"/>
        </a:p>
      </dgm:t>
    </dgm:pt>
    <dgm:pt modelId="{E926CC3E-9C0E-4D41-A87E-DB65A8F698CD}" type="sibTrans" cxnId="{A3FCADE6-7732-443E-8A2A-E1DB559497C7}">
      <dgm:prSet/>
      <dgm:spPr/>
      <dgm:t>
        <a:bodyPr/>
        <a:lstStyle/>
        <a:p>
          <a:endParaRPr lang="en-US"/>
        </a:p>
      </dgm:t>
    </dgm:pt>
    <dgm:pt modelId="{AC9CE211-7930-4E15-B73D-AA1358CCC7E5}" type="pres">
      <dgm:prSet presAssocID="{215B975A-4BA3-4BE2-9817-E242F9163FBA}" presName="Name0" presStyleCnt="0">
        <dgm:presLayoutVars>
          <dgm:dir/>
          <dgm:animLvl val="lvl"/>
          <dgm:resizeHandles val="exact"/>
        </dgm:presLayoutVars>
      </dgm:prSet>
      <dgm:spPr/>
    </dgm:pt>
    <dgm:pt modelId="{47622FFF-4D08-4DE3-B0C3-95F461F65FF3}" type="pres">
      <dgm:prSet presAssocID="{13AC0F7C-7F06-4E37-B702-C604FA8BF1B7}" presName="compositeNode" presStyleCnt="0">
        <dgm:presLayoutVars>
          <dgm:bulletEnabled val="1"/>
        </dgm:presLayoutVars>
      </dgm:prSet>
      <dgm:spPr/>
    </dgm:pt>
    <dgm:pt modelId="{5D98ECB5-82A9-4A5E-9B1D-761B7E9D3D98}" type="pres">
      <dgm:prSet presAssocID="{13AC0F7C-7F06-4E37-B702-C604FA8BF1B7}" presName="bgRect" presStyleLbl="node1" presStyleIdx="0" presStyleCnt="3"/>
      <dgm:spPr/>
    </dgm:pt>
    <dgm:pt modelId="{D3311F0D-44A7-4A8A-86CE-43311C512D28}" type="pres">
      <dgm:prSet presAssocID="{13AC0F7C-7F06-4E37-B702-C604FA8BF1B7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4CB1B92-FB29-4135-96D4-B7722A262C8E}" type="pres">
      <dgm:prSet presAssocID="{13AC0F7C-7F06-4E37-B702-C604FA8BF1B7}" presName="childNode" presStyleLbl="node1" presStyleIdx="0" presStyleCnt="3">
        <dgm:presLayoutVars>
          <dgm:bulletEnabled val="1"/>
        </dgm:presLayoutVars>
      </dgm:prSet>
      <dgm:spPr/>
    </dgm:pt>
    <dgm:pt modelId="{64BC6A47-9978-446F-98A9-102F36C68F01}" type="pres">
      <dgm:prSet presAssocID="{DFA6B72F-ECA0-4FCD-954A-8129790EED34}" presName="hSp" presStyleCnt="0"/>
      <dgm:spPr/>
    </dgm:pt>
    <dgm:pt modelId="{08E9FDF2-15EC-4204-8811-FA53E31A8024}" type="pres">
      <dgm:prSet presAssocID="{DFA6B72F-ECA0-4FCD-954A-8129790EED34}" presName="vProcSp" presStyleCnt="0"/>
      <dgm:spPr/>
    </dgm:pt>
    <dgm:pt modelId="{9321C7DE-C692-44AB-88CB-BF59B6ED7032}" type="pres">
      <dgm:prSet presAssocID="{DFA6B72F-ECA0-4FCD-954A-8129790EED34}" presName="vSp1" presStyleCnt="0"/>
      <dgm:spPr/>
    </dgm:pt>
    <dgm:pt modelId="{BDAE2045-C7C6-459D-91FB-5A3A59193F34}" type="pres">
      <dgm:prSet presAssocID="{DFA6B72F-ECA0-4FCD-954A-8129790EED34}" presName="simulatedConn" presStyleLbl="solidFgAcc1" presStyleIdx="0" presStyleCnt="2"/>
      <dgm:spPr/>
    </dgm:pt>
    <dgm:pt modelId="{A485AC6D-B687-41D9-9480-463D0A05A8FC}" type="pres">
      <dgm:prSet presAssocID="{DFA6B72F-ECA0-4FCD-954A-8129790EED34}" presName="vSp2" presStyleCnt="0"/>
      <dgm:spPr/>
    </dgm:pt>
    <dgm:pt modelId="{62B6007E-2187-4CD8-97BF-9D22B4E52C5E}" type="pres">
      <dgm:prSet presAssocID="{DFA6B72F-ECA0-4FCD-954A-8129790EED34}" presName="sibTrans" presStyleCnt="0"/>
      <dgm:spPr/>
    </dgm:pt>
    <dgm:pt modelId="{653BE446-6C93-442C-8AC1-2987B24D726C}" type="pres">
      <dgm:prSet presAssocID="{B3FC0F72-381E-49EA-A825-8AFF353103D2}" presName="compositeNode" presStyleCnt="0">
        <dgm:presLayoutVars>
          <dgm:bulletEnabled val="1"/>
        </dgm:presLayoutVars>
      </dgm:prSet>
      <dgm:spPr/>
    </dgm:pt>
    <dgm:pt modelId="{3A9E4F29-E6EA-4048-92AF-AD56898E11AF}" type="pres">
      <dgm:prSet presAssocID="{B3FC0F72-381E-49EA-A825-8AFF353103D2}" presName="bgRect" presStyleLbl="node1" presStyleIdx="1" presStyleCnt="3" custLinFactNeighborX="462"/>
      <dgm:spPr/>
    </dgm:pt>
    <dgm:pt modelId="{D352A934-EB9A-4762-A121-3E1A530C55B5}" type="pres">
      <dgm:prSet presAssocID="{B3FC0F72-381E-49EA-A825-8AFF353103D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0CE8595-CF1C-4708-9C28-8AC608C97E5E}" type="pres">
      <dgm:prSet presAssocID="{B3FC0F72-381E-49EA-A825-8AFF353103D2}" presName="childNode" presStyleLbl="node1" presStyleIdx="1" presStyleCnt="3">
        <dgm:presLayoutVars>
          <dgm:bulletEnabled val="1"/>
        </dgm:presLayoutVars>
      </dgm:prSet>
      <dgm:spPr/>
    </dgm:pt>
    <dgm:pt modelId="{5ACF5452-C844-40A9-8CD5-0F5069C445B7}" type="pres">
      <dgm:prSet presAssocID="{12FC655A-505D-41D0-B808-D38441FDD6AB}" presName="hSp" presStyleCnt="0"/>
      <dgm:spPr/>
    </dgm:pt>
    <dgm:pt modelId="{147106C1-737D-4C5B-8D3D-699646905A7B}" type="pres">
      <dgm:prSet presAssocID="{12FC655A-505D-41D0-B808-D38441FDD6AB}" presName="vProcSp" presStyleCnt="0"/>
      <dgm:spPr/>
    </dgm:pt>
    <dgm:pt modelId="{6FAB64CA-EDD5-4552-B242-E5792618B82C}" type="pres">
      <dgm:prSet presAssocID="{12FC655A-505D-41D0-B808-D38441FDD6AB}" presName="vSp1" presStyleCnt="0"/>
      <dgm:spPr/>
    </dgm:pt>
    <dgm:pt modelId="{5ABA562B-83A1-496F-B393-9D244B6BEAB6}" type="pres">
      <dgm:prSet presAssocID="{12FC655A-505D-41D0-B808-D38441FDD6AB}" presName="simulatedConn" presStyleLbl="solidFgAcc1" presStyleIdx="1" presStyleCnt="2"/>
      <dgm:spPr/>
    </dgm:pt>
    <dgm:pt modelId="{58526D47-2C16-494F-BC10-0D218918EA8A}" type="pres">
      <dgm:prSet presAssocID="{12FC655A-505D-41D0-B808-D38441FDD6AB}" presName="vSp2" presStyleCnt="0"/>
      <dgm:spPr/>
    </dgm:pt>
    <dgm:pt modelId="{1FCDFB91-27A0-43B2-9EDD-88C9A2D5A137}" type="pres">
      <dgm:prSet presAssocID="{12FC655A-505D-41D0-B808-D38441FDD6AB}" presName="sibTrans" presStyleCnt="0"/>
      <dgm:spPr/>
    </dgm:pt>
    <dgm:pt modelId="{0577C162-4B99-4B72-9C27-E2B842047FAA}" type="pres">
      <dgm:prSet presAssocID="{88132CB4-E8F3-47D4-8724-ACCE06D77A67}" presName="compositeNode" presStyleCnt="0">
        <dgm:presLayoutVars>
          <dgm:bulletEnabled val="1"/>
        </dgm:presLayoutVars>
      </dgm:prSet>
      <dgm:spPr/>
    </dgm:pt>
    <dgm:pt modelId="{FD016A65-36E3-44A6-B957-2775F7165145}" type="pres">
      <dgm:prSet presAssocID="{88132CB4-E8F3-47D4-8724-ACCE06D77A67}" presName="bgRect" presStyleLbl="node1" presStyleIdx="2" presStyleCnt="3"/>
      <dgm:spPr/>
    </dgm:pt>
    <dgm:pt modelId="{032DBA61-5829-4BD6-B259-8FE43912F059}" type="pres">
      <dgm:prSet presAssocID="{88132CB4-E8F3-47D4-8724-ACCE06D77A6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33B09CD-DD3E-431F-93C7-B09ED7CA16FF}" type="pres">
      <dgm:prSet presAssocID="{88132CB4-E8F3-47D4-8724-ACCE06D77A6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579A693-4BF6-4D24-9181-942025F66CBA}" srcId="{215B975A-4BA3-4BE2-9817-E242F9163FBA}" destId="{88132CB4-E8F3-47D4-8724-ACCE06D77A67}" srcOrd="2" destOrd="0" parTransId="{1C63221C-1376-4231-8D1F-81BF2F7D7B16}" sibTransId="{BE2F5805-3954-4736-8F25-5A6FD297CD12}"/>
    <dgm:cxn modelId="{7E084E6E-E60A-4A8D-ADA6-59EC7A787A31}" srcId="{B3FC0F72-381E-49EA-A825-8AFF353103D2}" destId="{38777583-49B9-434C-8A77-93D6687F9B8A}" srcOrd="0" destOrd="0" parTransId="{4CE63E5B-6EB0-413C-A77D-5FAA38529F23}" sibTransId="{AE79D6D3-A95F-4FC0-9273-5B58A6D14181}"/>
    <dgm:cxn modelId="{943C2DF1-44D1-4E13-9013-666BB47A29CD}" type="presOf" srcId="{CD3B162C-66CA-4861-AE72-450CFC49C6DC}" destId="{033B09CD-DD3E-431F-93C7-B09ED7CA16FF}" srcOrd="0" destOrd="1" presId="urn:microsoft.com/office/officeart/2005/8/layout/hProcess7"/>
    <dgm:cxn modelId="{5FC137D6-9DA5-4CB4-8561-360443679D0E}" type="presOf" srcId="{D5786184-3F57-48D7-9878-63B0594B6749}" destId="{033B09CD-DD3E-431F-93C7-B09ED7CA16FF}" srcOrd="0" destOrd="0" presId="urn:microsoft.com/office/officeart/2005/8/layout/hProcess7"/>
    <dgm:cxn modelId="{FBAA5C5B-195B-41FF-B9FC-E25E7335D5E3}" srcId="{13AC0F7C-7F06-4E37-B702-C604FA8BF1B7}" destId="{F9064BC6-5266-4E4A-A480-A3FCF337597A}" srcOrd="0" destOrd="0" parTransId="{F88F1694-4951-4ADD-BDE4-3A11660222C0}" sibTransId="{13F29AD4-749D-4861-B9BB-6717AD4B360D}"/>
    <dgm:cxn modelId="{5B653FB0-AECD-4723-B707-44A9036FB9EB}" srcId="{88132CB4-E8F3-47D4-8724-ACCE06D77A67}" destId="{CD3B162C-66CA-4861-AE72-450CFC49C6DC}" srcOrd="1" destOrd="0" parTransId="{D9047784-0573-4555-955D-39AD87AAE3F1}" sibTransId="{7DAEBF84-37E2-440F-8610-200B9F614131}"/>
    <dgm:cxn modelId="{DE19AFCC-CC7B-4789-B3F7-F2A72D064666}" type="presOf" srcId="{F9064BC6-5266-4E4A-A480-A3FCF337597A}" destId="{B4CB1B92-FB29-4135-96D4-B7722A262C8E}" srcOrd="0" destOrd="0" presId="urn:microsoft.com/office/officeart/2005/8/layout/hProcess7"/>
    <dgm:cxn modelId="{A5808D32-BE62-4AD8-BDA1-9755001604B8}" type="presOf" srcId="{37475600-1055-4315-BA85-FB5879DEE21B}" destId="{20CE8595-CF1C-4708-9C28-8AC608C97E5E}" srcOrd="0" destOrd="1" presId="urn:microsoft.com/office/officeart/2005/8/layout/hProcess7"/>
    <dgm:cxn modelId="{7EF7AAD3-9EB5-4777-854D-A9D4E77E84AA}" srcId="{13AC0F7C-7F06-4E37-B702-C604FA8BF1B7}" destId="{30C6B6FB-1B89-454E-860E-F375BD4372AD}" srcOrd="1" destOrd="0" parTransId="{05561AAA-A39E-4060-802A-3791E63584BC}" sibTransId="{9F320E36-ECFE-41F8-8017-D3B1D1AADE1F}"/>
    <dgm:cxn modelId="{D8A96761-E7C2-4332-9C84-56BB7EBF82F4}" type="presOf" srcId="{215B975A-4BA3-4BE2-9817-E242F9163FBA}" destId="{AC9CE211-7930-4E15-B73D-AA1358CCC7E5}" srcOrd="0" destOrd="0" presId="urn:microsoft.com/office/officeart/2005/8/layout/hProcess7"/>
    <dgm:cxn modelId="{06AF2F71-F8D9-49BF-A9BF-F7FCC25C3094}" srcId="{B3FC0F72-381E-49EA-A825-8AFF353103D2}" destId="{4467FAD8-31F9-4848-A7D2-F1E4A2297148}" srcOrd="2" destOrd="0" parTransId="{613F6CDB-9766-417D-A14B-A7B758CF4CB4}" sibTransId="{CBAFA14C-3DE5-48A9-9C18-A4BD5B54B994}"/>
    <dgm:cxn modelId="{7069DB3D-4293-4DB4-927E-A392AC50E5FF}" srcId="{B3FC0F72-381E-49EA-A825-8AFF353103D2}" destId="{37475600-1055-4315-BA85-FB5879DEE21B}" srcOrd="1" destOrd="0" parTransId="{92C64A14-4D2E-46AE-A6A8-EF11273150D5}" sibTransId="{2A7C1137-07CC-4701-80D7-FC442357ADBC}"/>
    <dgm:cxn modelId="{09CD5E69-D241-454D-8A71-C19EAF132AF9}" type="presOf" srcId="{13AC0F7C-7F06-4E37-B702-C604FA8BF1B7}" destId="{D3311F0D-44A7-4A8A-86CE-43311C512D28}" srcOrd="1" destOrd="0" presId="urn:microsoft.com/office/officeart/2005/8/layout/hProcess7"/>
    <dgm:cxn modelId="{5F01492E-DB87-43D2-939E-E8884F520E66}" srcId="{B3FC0F72-381E-49EA-A825-8AFF353103D2}" destId="{85F7BC13-5699-4EDA-8120-476D855A2D1F}" srcOrd="3" destOrd="0" parTransId="{5FE6CB70-38F3-4AA5-8276-8618220987DE}" sibTransId="{05F882B0-7AF0-4EF8-9D07-697298A6803A}"/>
    <dgm:cxn modelId="{994B9A06-3FC7-4A18-8262-8FCBAE428F23}" type="presOf" srcId="{88132CB4-E8F3-47D4-8724-ACCE06D77A67}" destId="{FD016A65-36E3-44A6-B957-2775F7165145}" srcOrd="0" destOrd="0" presId="urn:microsoft.com/office/officeart/2005/8/layout/hProcess7"/>
    <dgm:cxn modelId="{9163BAE7-8B8D-4BE3-8CFB-A8EC7871A47F}" type="presOf" srcId="{38777583-49B9-434C-8A77-93D6687F9B8A}" destId="{20CE8595-CF1C-4708-9C28-8AC608C97E5E}" srcOrd="0" destOrd="0" presId="urn:microsoft.com/office/officeart/2005/8/layout/hProcess7"/>
    <dgm:cxn modelId="{0364BC01-F07B-4CF4-B1D2-A735286553E2}" type="presOf" srcId="{30C6B6FB-1B89-454E-860E-F375BD4372AD}" destId="{B4CB1B92-FB29-4135-96D4-B7722A262C8E}" srcOrd="0" destOrd="1" presId="urn:microsoft.com/office/officeart/2005/8/layout/hProcess7"/>
    <dgm:cxn modelId="{96E83128-E325-411D-87BE-067DC85888AB}" type="presOf" srcId="{B3FC0F72-381E-49EA-A825-8AFF353103D2}" destId="{3A9E4F29-E6EA-4048-92AF-AD56898E11AF}" srcOrd="0" destOrd="0" presId="urn:microsoft.com/office/officeart/2005/8/layout/hProcess7"/>
    <dgm:cxn modelId="{4771F449-CB74-469A-8AB2-1F7CD3422EB7}" type="presOf" srcId="{13AC0F7C-7F06-4E37-B702-C604FA8BF1B7}" destId="{5D98ECB5-82A9-4A5E-9B1D-761B7E9D3D98}" srcOrd="0" destOrd="0" presId="urn:microsoft.com/office/officeart/2005/8/layout/hProcess7"/>
    <dgm:cxn modelId="{614BF1E7-A00E-45B9-B8DC-EF1C69369540}" srcId="{215B975A-4BA3-4BE2-9817-E242F9163FBA}" destId="{B3FC0F72-381E-49EA-A825-8AFF353103D2}" srcOrd="1" destOrd="0" parTransId="{06AA7294-AF04-4770-BB71-788348E99244}" sibTransId="{12FC655A-505D-41D0-B808-D38441FDD6AB}"/>
    <dgm:cxn modelId="{493FF92E-649C-4152-A989-C35A6F795BAA}" srcId="{215B975A-4BA3-4BE2-9817-E242F9163FBA}" destId="{13AC0F7C-7F06-4E37-B702-C604FA8BF1B7}" srcOrd="0" destOrd="0" parTransId="{462920D6-B0AA-4103-9BA7-0F34C83B8B86}" sibTransId="{DFA6B72F-ECA0-4FCD-954A-8129790EED34}"/>
    <dgm:cxn modelId="{A3FCADE6-7732-443E-8A2A-E1DB559497C7}" srcId="{88132CB4-E8F3-47D4-8724-ACCE06D77A67}" destId="{D5786184-3F57-48D7-9878-63B0594B6749}" srcOrd="0" destOrd="0" parTransId="{06F0593E-C30F-4D9B-921F-46A339A986FD}" sibTransId="{E926CC3E-9C0E-4D41-A87E-DB65A8F698CD}"/>
    <dgm:cxn modelId="{E3721F7F-09BA-4282-94A3-53D5530A37D4}" type="presOf" srcId="{85F7BC13-5699-4EDA-8120-476D855A2D1F}" destId="{20CE8595-CF1C-4708-9C28-8AC608C97E5E}" srcOrd="0" destOrd="3" presId="urn:microsoft.com/office/officeart/2005/8/layout/hProcess7"/>
    <dgm:cxn modelId="{EFACC859-579A-421D-ABE3-C870F08C7107}" type="presOf" srcId="{88132CB4-E8F3-47D4-8724-ACCE06D77A67}" destId="{032DBA61-5829-4BD6-B259-8FE43912F059}" srcOrd="1" destOrd="0" presId="urn:microsoft.com/office/officeart/2005/8/layout/hProcess7"/>
    <dgm:cxn modelId="{15841F64-006E-4E02-9635-1C504DCC2A57}" type="presOf" srcId="{B3FC0F72-381E-49EA-A825-8AFF353103D2}" destId="{D352A934-EB9A-4762-A121-3E1A530C55B5}" srcOrd="1" destOrd="0" presId="urn:microsoft.com/office/officeart/2005/8/layout/hProcess7"/>
    <dgm:cxn modelId="{1DCBB973-59C7-4E02-834E-90FEBA304934}" type="presOf" srcId="{4467FAD8-31F9-4848-A7D2-F1E4A2297148}" destId="{20CE8595-CF1C-4708-9C28-8AC608C97E5E}" srcOrd="0" destOrd="2" presId="urn:microsoft.com/office/officeart/2005/8/layout/hProcess7"/>
    <dgm:cxn modelId="{8ADC6900-B888-445C-8D45-32AF3D34A595}" type="presParOf" srcId="{AC9CE211-7930-4E15-B73D-AA1358CCC7E5}" destId="{47622FFF-4D08-4DE3-B0C3-95F461F65FF3}" srcOrd="0" destOrd="0" presId="urn:microsoft.com/office/officeart/2005/8/layout/hProcess7"/>
    <dgm:cxn modelId="{F35DA018-0AE4-4B74-8380-15B702714921}" type="presParOf" srcId="{47622FFF-4D08-4DE3-B0C3-95F461F65FF3}" destId="{5D98ECB5-82A9-4A5E-9B1D-761B7E9D3D98}" srcOrd="0" destOrd="0" presId="urn:microsoft.com/office/officeart/2005/8/layout/hProcess7"/>
    <dgm:cxn modelId="{1DB1909A-08E2-48F8-AA7C-00DB9C4BA749}" type="presParOf" srcId="{47622FFF-4D08-4DE3-B0C3-95F461F65FF3}" destId="{D3311F0D-44A7-4A8A-86CE-43311C512D28}" srcOrd="1" destOrd="0" presId="urn:microsoft.com/office/officeart/2005/8/layout/hProcess7"/>
    <dgm:cxn modelId="{A0DE38E0-482C-4E99-95E8-1362241EC7BF}" type="presParOf" srcId="{47622FFF-4D08-4DE3-B0C3-95F461F65FF3}" destId="{B4CB1B92-FB29-4135-96D4-B7722A262C8E}" srcOrd="2" destOrd="0" presId="urn:microsoft.com/office/officeart/2005/8/layout/hProcess7"/>
    <dgm:cxn modelId="{A75154EC-11FF-4BB6-BCE3-C9590BBC5E21}" type="presParOf" srcId="{AC9CE211-7930-4E15-B73D-AA1358CCC7E5}" destId="{64BC6A47-9978-446F-98A9-102F36C68F01}" srcOrd="1" destOrd="0" presId="urn:microsoft.com/office/officeart/2005/8/layout/hProcess7"/>
    <dgm:cxn modelId="{E0C06D09-133B-41E8-9F99-F0464DCAB799}" type="presParOf" srcId="{AC9CE211-7930-4E15-B73D-AA1358CCC7E5}" destId="{08E9FDF2-15EC-4204-8811-FA53E31A8024}" srcOrd="2" destOrd="0" presId="urn:microsoft.com/office/officeart/2005/8/layout/hProcess7"/>
    <dgm:cxn modelId="{4817A508-B785-4D6C-9120-08D6B74D6D21}" type="presParOf" srcId="{08E9FDF2-15EC-4204-8811-FA53E31A8024}" destId="{9321C7DE-C692-44AB-88CB-BF59B6ED7032}" srcOrd="0" destOrd="0" presId="urn:microsoft.com/office/officeart/2005/8/layout/hProcess7"/>
    <dgm:cxn modelId="{F85B776C-69C0-4AAF-8A18-FBA9993F2B49}" type="presParOf" srcId="{08E9FDF2-15EC-4204-8811-FA53E31A8024}" destId="{BDAE2045-C7C6-459D-91FB-5A3A59193F34}" srcOrd="1" destOrd="0" presId="urn:microsoft.com/office/officeart/2005/8/layout/hProcess7"/>
    <dgm:cxn modelId="{461A4430-868A-498A-8A61-B6BEA032E37C}" type="presParOf" srcId="{08E9FDF2-15EC-4204-8811-FA53E31A8024}" destId="{A485AC6D-B687-41D9-9480-463D0A05A8FC}" srcOrd="2" destOrd="0" presId="urn:microsoft.com/office/officeart/2005/8/layout/hProcess7"/>
    <dgm:cxn modelId="{BD84FA92-BF19-43D7-AA11-7242A500DD6A}" type="presParOf" srcId="{AC9CE211-7930-4E15-B73D-AA1358CCC7E5}" destId="{62B6007E-2187-4CD8-97BF-9D22B4E52C5E}" srcOrd="3" destOrd="0" presId="urn:microsoft.com/office/officeart/2005/8/layout/hProcess7"/>
    <dgm:cxn modelId="{91EC9589-D2E2-494F-8E5D-9890DE39F557}" type="presParOf" srcId="{AC9CE211-7930-4E15-B73D-AA1358CCC7E5}" destId="{653BE446-6C93-442C-8AC1-2987B24D726C}" srcOrd="4" destOrd="0" presId="urn:microsoft.com/office/officeart/2005/8/layout/hProcess7"/>
    <dgm:cxn modelId="{DF17B723-6C0B-4CFE-852D-3080A35CB0D2}" type="presParOf" srcId="{653BE446-6C93-442C-8AC1-2987B24D726C}" destId="{3A9E4F29-E6EA-4048-92AF-AD56898E11AF}" srcOrd="0" destOrd="0" presId="urn:microsoft.com/office/officeart/2005/8/layout/hProcess7"/>
    <dgm:cxn modelId="{F69F66B2-D817-4033-B380-6A867E599C99}" type="presParOf" srcId="{653BE446-6C93-442C-8AC1-2987B24D726C}" destId="{D352A934-EB9A-4762-A121-3E1A530C55B5}" srcOrd="1" destOrd="0" presId="urn:microsoft.com/office/officeart/2005/8/layout/hProcess7"/>
    <dgm:cxn modelId="{6D122A4B-9254-4EAF-B75A-1CB9DC3B0828}" type="presParOf" srcId="{653BE446-6C93-442C-8AC1-2987B24D726C}" destId="{20CE8595-CF1C-4708-9C28-8AC608C97E5E}" srcOrd="2" destOrd="0" presId="urn:microsoft.com/office/officeart/2005/8/layout/hProcess7"/>
    <dgm:cxn modelId="{1C66DF05-FCB9-46B3-A43F-F82B14EC977E}" type="presParOf" srcId="{AC9CE211-7930-4E15-B73D-AA1358CCC7E5}" destId="{5ACF5452-C844-40A9-8CD5-0F5069C445B7}" srcOrd="5" destOrd="0" presId="urn:microsoft.com/office/officeart/2005/8/layout/hProcess7"/>
    <dgm:cxn modelId="{B5C8DCE4-BF47-4F97-8D40-98A7A757D429}" type="presParOf" srcId="{AC9CE211-7930-4E15-B73D-AA1358CCC7E5}" destId="{147106C1-737D-4C5B-8D3D-699646905A7B}" srcOrd="6" destOrd="0" presId="urn:microsoft.com/office/officeart/2005/8/layout/hProcess7"/>
    <dgm:cxn modelId="{73BDE5E7-A138-4F70-B834-B95BA926FCDA}" type="presParOf" srcId="{147106C1-737D-4C5B-8D3D-699646905A7B}" destId="{6FAB64CA-EDD5-4552-B242-E5792618B82C}" srcOrd="0" destOrd="0" presId="urn:microsoft.com/office/officeart/2005/8/layout/hProcess7"/>
    <dgm:cxn modelId="{AEB860F6-32E2-4BA6-98AF-B00BF1639C11}" type="presParOf" srcId="{147106C1-737D-4C5B-8D3D-699646905A7B}" destId="{5ABA562B-83A1-496F-B393-9D244B6BEAB6}" srcOrd="1" destOrd="0" presId="urn:microsoft.com/office/officeart/2005/8/layout/hProcess7"/>
    <dgm:cxn modelId="{1C2F979A-B671-4859-9559-762B632D9869}" type="presParOf" srcId="{147106C1-737D-4C5B-8D3D-699646905A7B}" destId="{58526D47-2C16-494F-BC10-0D218918EA8A}" srcOrd="2" destOrd="0" presId="urn:microsoft.com/office/officeart/2005/8/layout/hProcess7"/>
    <dgm:cxn modelId="{65E24E51-184F-4C6B-85D1-59B189CBE0A0}" type="presParOf" srcId="{AC9CE211-7930-4E15-B73D-AA1358CCC7E5}" destId="{1FCDFB91-27A0-43B2-9EDD-88C9A2D5A137}" srcOrd="7" destOrd="0" presId="urn:microsoft.com/office/officeart/2005/8/layout/hProcess7"/>
    <dgm:cxn modelId="{EE4F488E-D2F0-4838-9A3F-64DCF02C4E85}" type="presParOf" srcId="{AC9CE211-7930-4E15-B73D-AA1358CCC7E5}" destId="{0577C162-4B99-4B72-9C27-E2B842047FAA}" srcOrd="8" destOrd="0" presId="urn:microsoft.com/office/officeart/2005/8/layout/hProcess7"/>
    <dgm:cxn modelId="{4EA4AF7A-15AF-4335-AB3B-7B73EE616698}" type="presParOf" srcId="{0577C162-4B99-4B72-9C27-E2B842047FAA}" destId="{FD016A65-36E3-44A6-B957-2775F7165145}" srcOrd="0" destOrd="0" presId="urn:microsoft.com/office/officeart/2005/8/layout/hProcess7"/>
    <dgm:cxn modelId="{22021671-5868-452B-ABCB-391A597B1FFC}" type="presParOf" srcId="{0577C162-4B99-4B72-9C27-E2B842047FAA}" destId="{032DBA61-5829-4BD6-B259-8FE43912F059}" srcOrd="1" destOrd="0" presId="urn:microsoft.com/office/officeart/2005/8/layout/hProcess7"/>
    <dgm:cxn modelId="{4BB3A970-E969-4A9E-A723-0D7BC8FA0578}" type="presParOf" srcId="{0577C162-4B99-4B72-9C27-E2B842047FAA}" destId="{033B09CD-DD3E-431F-93C7-B09ED7CA16F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ECB5-82A9-4A5E-9B1D-761B7E9D3D98}">
      <dsp:nvSpPr>
        <dsp:cNvPr id="0" name=""/>
        <dsp:cNvSpPr/>
      </dsp:nvSpPr>
      <dsp:spPr>
        <a:xfrm>
          <a:off x="596" y="0"/>
          <a:ext cx="2568568" cy="24062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>
              <a:solidFill>
                <a:schemeClr val="tx1"/>
              </a:solidFill>
            </a:rPr>
            <a:t>Development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-729094" y="729691"/>
        <a:ext cx="1973097" cy="513713"/>
      </dsp:txXfrm>
    </dsp:sp>
    <dsp:sp modelId="{B4CB1B92-FB29-4135-96D4-B7722A262C8E}">
      <dsp:nvSpPr>
        <dsp:cNvPr id="0" name=""/>
        <dsp:cNvSpPr/>
      </dsp:nvSpPr>
      <dsp:spPr>
        <a:xfrm>
          <a:off x="514310" y="0"/>
          <a:ext cx="1913583" cy="24062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>
              <a:solidFill>
                <a:schemeClr val="tx1"/>
              </a:solidFill>
            </a:rPr>
            <a:t>Git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14310" y="0"/>
        <a:ext cx="1913583" cy="2406216"/>
      </dsp:txXfrm>
    </dsp:sp>
    <dsp:sp modelId="{3A9E4F29-E6EA-4048-92AF-AD56898E11AF}">
      <dsp:nvSpPr>
        <dsp:cNvPr id="0" name=""/>
        <dsp:cNvSpPr/>
      </dsp:nvSpPr>
      <dsp:spPr>
        <a:xfrm>
          <a:off x="2670932" y="0"/>
          <a:ext cx="2568568" cy="24062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>
              <a:solidFill>
                <a:schemeClr val="tx1"/>
              </a:solidFill>
            </a:rPr>
            <a:t>Test/Deployment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941240" y="729691"/>
        <a:ext cx="1973097" cy="513713"/>
      </dsp:txXfrm>
    </dsp:sp>
    <dsp:sp modelId="{BDAE2045-C7C6-459D-91FB-5A3A59193F34}">
      <dsp:nvSpPr>
        <dsp:cNvPr id="0" name=""/>
        <dsp:cNvSpPr/>
      </dsp:nvSpPr>
      <dsp:spPr>
        <a:xfrm rot="5400000">
          <a:off x="2495150" y="1869529"/>
          <a:ext cx="353515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E8595-CF1C-4708-9C28-8AC608C97E5E}">
      <dsp:nvSpPr>
        <dsp:cNvPr id="0" name=""/>
        <dsp:cNvSpPr/>
      </dsp:nvSpPr>
      <dsp:spPr>
        <a:xfrm>
          <a:off x="3184646" y="0"/>
          <a:ext cx="1913583" cy="24062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>
              <a:solidFill>
                <a:schemeClr val="tx1"/>
              </a:solidFill>
            </a:rPr>
            <a:t>AppVeyor</a:t>
          </a:r>
          <a:endParaRPr lang="en-US" sz="1700" kern="1200" dirty="0">
            <a:solidFill>
              <a:schemeClr val="tx1"/>
            </a:solidFill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>
              <a:solidFill>
                <a:schemeClr val="tx1"/>
              </a:solidFill>
            </a:rPr>
            <a:t>Pester</a:t>
          </a:r>
          <a:endParaRPr lang="en-US" sz="1700" kern="1200" dirty="0">
            <a:solidFill>
              <a:schemeClr val="tx1"/>
            </a:solidFill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>
              <a:solidFill>
                <a:schemeClr val="tx1"/>
              </a:solidFill>
            </a:rPr>
            <a:t>PSScriptAnalyzer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184646" y="0"/>
        <a:ext cx="1913583" cy="2406216"/>
      </dsp:txXfrm>
    </dsp:sp>
    <dsp:sp modelId="{FD016A65-36E3-44A6-B957-2775F7165145}">
      <dsp:nvSpPr>
        <dsp:cNvPr id="0" name=""/>
        <dsp:cNvSpPr/>
      </dsp:nvSpPr>
      <dsp:spPr>
        <a:xfrm>
          <a:off x="5317534" y="0"/>
          <a:ext cx="2568568" cy="24062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>
              <a:solidFill>
                <a:schemeClr val="tx1"/>
              </a:solidFill>
            </a:rPr>
            <a:t>Distribution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587842" y="729691"/>
        <a:ext cx="1973097" cy="513713"/>
      </dsp:txXfrm>
    </dsp:sp>
    <dsp:sp modelId="{5ABA562B-83A1-496F-B393-9D244B6BEAB6}">
      <dsp:nvSpPr>
        <dsp:cNvPr id="0" name=""/>
        <dsp:cNvSpPr/>
      </dsp:nvSpPr>
      <dsp:spPr>
        <a:xfrm rot="5400000">
          <a:off x="5153619" y="1869529"/>
          <a:ext cx="353515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B09CD-DD3E-431F-93C7-B09ED7CA16FF}">
      <dsp:nvSpPr>
        <dsp:cNvPr id="0" name=""/>
        <dsp:cNvSpPr/>
      </dsp:nvSpPr>
      <dsp:spPr>
        <a:xfrm>
          <a:off x="5831248" y="0"/>
          <a:ext cx="1913583" cy="24062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 err="1">
              <a:solidFill>
                <a:schemeClr val="tx1"/>
              </a:solidFill>
            </a:rPr>
            <a:t>NuGet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831248" y="0"/>
        <a:ext cx="1913583" cy="240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0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ØK</a:t>
            </a:r>
          </a:p>
        </p:txBody>
      </p:sp>
    </p:spTree>
    <p:extLst>
      <p:ext uri="{BB962C8B-B14F-4D97-AF65-F5344CB8AC3E}">
        <p14:creationId xmlns:p14="http://schemas.microsoft.com/office/powerpoint/2010/main" val="365723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 </a:t>
            </a:r>
            <a:r>
              <a:rPr lang="nb-NO" dirty="0" err="1"/>
              <a:t>example</a:t>
            </a:r>
            <a:r>
              <a:rPr lang="nb-NO" dirty="0"/>
              <a:t> scenario in </a:t>
            </a:r>
            <a:r>
              <a:rPr lang="nb-NO" dirty="0" err="1"/>
              <a:t>addition</a:t>
            </a:r>
            <a:r>
              <a:rPr lang="nb-NO" dirty="0"/>
              <a:t> to an</a:t>
            </a:r>
            <a:r>
              <a:rPr lang="nb-NO" baseline="0" dirty="0"/>
              <a:t> operator </a:t>
            </a:r>
            <a:r>
              <a:rPr lang="nb-NO" baseline="0" dirty="0" err="1"/>
              <a:t>using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module</a:t>
            </a:r>
            <a:r>
              <a:rPr lang="nb-NO" baseline="0" dirty="0"/>
              <a:t> </a:t>
            </a:r>
            <a:r>
              <a:rPr lang="nb-NO" baseline="0" dirty="0" err="1"/>
              <a:t>interactively</a:t>
            </a:r>
            <a:r>
              <a:rPr lang="nb-NO" baseline="0" dirty="0"/>
              <a:t> is </a:t>
            </a:r>
            <a:r>
              <a:rPr lang="nb-NO" baseline="0" dirty="0" err="1"/>
              <a:t>using</a:t>
            </a:r>
            <a:r>
              <a:rPr lang="nb-NO" baseline="0" dirty="0"/>
              <a:t> it from a </a:t>
            </a:r>
            <a:r>
              <a:rPr lang="nb-NO" baseline="0" dirty="0" err="1"/>
              <a:t>runbook</a:t>
            </a:r>
            <a:r>
              <a:rPr lang="nb-NO" baseline="0" dirty="0"/>
              <a:t> in </a:t>
            </a:r>
            <a:r>
              <a:rPr lang="nb-NO" baseline="0" dirty="0" err="1"/>
              <a:t>Azure</a:t>
            </a:r>
            <a:r>
              <a:rPr lang="nb-NO" baseline="0" dirty="0"/>
              <a:t> Automation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343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465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760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2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629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31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3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ØK: </a:t>
            </a:r>
            <a:r>
              <a:rPr lang="nb-NO" dirty="0" err="1"/>
              <a:t>Git</a:t>
            </a:r>
            <a:r>
              <a:rPr lang="nb-NO" dirty="0"/>
              <a:t>-demo</a:t>
            </a:r>
          </a:p>
          <a:p>
            <a:r>
              <a:rPr lang="nb-NO" dirty="0"/>
              <a:t>JER: </a:t>
            </a:r>
            <a:r>
              <a:rPr lang="nb-NO" dirty="0" err="1"/>
              <a:t>PowerShellGet</a:t>
            </a:r>
            <a:endParaRPr lang="nb-NO" dirty="0"/>
          </a:p>
          <a:p>
            <a:r>
              <a:rPr lang="nb-NO" dirty="0"/>
              <a:t>JER: Pester</a:t>
            </a:r>
          </a:p>
          <a:p>
            <a:r>
              <a:rPr lang="nb-NO" dirty="0"/>
              <a:t>ØK: </a:t>
            </a:r>
            <a:r>
              <a:rPr lang="nb-NO" dirty="0" err="1"/>
              <a:t>AppVeyor</a:t>
            </a:r>
            <a:r>
              <a:rPr lang="nb-NO" dirty="0"/>
              <a:t> (1. pause)</a:t>
            </a:r>
          </a:p>
        </p:txBody>
      </p:sp>
    </p:spTree>
    <p:extLst>
      <p:ext uri="{BB962C8B-B14F-4D97-AF65-F5344CB8AC3E}">
        <p14:creationId xmlns:p14="http://schemas.microsoft.com/office/powerpoint/2010/main" val="312139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723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Scenario: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performs basic task using a command the internal PowerShell module (create a new virtual machine)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finds it cumbersome to manage workgroup joined machines, and wants a new feature in the New-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NanoVM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command: Join the machine to the domain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 gets notified of a new feature request from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GitHub and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needs to add new functionality to the New-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NanoVM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544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660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powershell/dsc/whitepape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://stevenmurawski.com/devops-reading-li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.egil.ring@crayon.com" TargetMode="External"/><Relationship Id="rId2" Type="http://schemas.openxmlformats.org/officeDocument/2006/relationships/hyperlink" Target="mailto:oyvind.kallstad@crayon.co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79662"/>
            <a:ext cx="8229600" cy="914400"/>
          </a:xfrm>
        </p:spPr>
        <p:txBody>
          <a:bodyPr/>
          <a:lstStyle/>
          <a:p>
            <a:r>
              <a:rPr lang="nb-NO" dirty="0"/>
              <a:t>Back to demo</a:t>
            </a:r>
          </a:p>
        </p:txBody>
      </p:sp>
    </p:spTree>
    <p:extLst>
      <p:ext uri="{BB962C8B-B14F-4D97-AF65-F5344CB8AC3E}">
        <p14:creationId xmlns:p14="http://schemas.microsoft.com/office/powerpoint/2010/main" val="13435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Automated </a:t>
            </a:r>
            <a:r>
              <a:rPr lang="nb-NO" dirty="0" err="1"/>
              <a:t>release</a:t>
            </a:r>
            <a:r>
              <a:rPr lang="nb-NO" dirty="0"/>
              <a:t>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Tend</a:t>
            </a:r>
            <a:r>
              <a:rPr lang="nb-NO" dirty="0"/>
              <a:t> to be more </a:t>
            </a:r>
            <a:r>
              <a:rPr lang="nb-NO" dirty="0" err="1"/>
              <a:t>streamlined</a:t>
            </a:r>
            <a:r>
              <a:rPr lang="nb-NO" dirty="0"/>
              <a:t> and </a:t>
            </a:r>
            <a:r>
              <a:rPr lang="nb-NO" dirty="0" err="1"/>
              <a:t>contains</a:t>
            </a:r>
            <a:r>
              <a:rPr lang="nb-NO" dirty="0"/>
              <a:t> less manual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Faster</a:t>
            </a:r>
          </a:p>
          <a:p>
            <a:r>
              <a:rPr lang="nb-NO" dirty="0"/>
              <a:t>More robust and reliable</a:t>
            </a:r>
          </a:p>
          <a:p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track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(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)</a:t>
            </a:r>
          </a:p>
          <a:p>
            <a:r>
              <a:rPr lang="nb-NO" dirty="0" err="1"/>
              <a:t>Because</a:t>
            </a:r>
            <a:r>
              <a:rPr lang="nb-NO" dirty="0"/>
              <a:t> Automation! </a:t>
            </a:r>
            <a:r>
              <a:rPr lang="nb-NO" dirty="0" err="1"/>
              <a:t>Wouldn’t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be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892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914400"/>
          </a:xfrm>
        </p:spPr>
        <p:txBody>
          <a:bodyPr>
            <a:normAutofit/>
          </a:bodyPr>
          <a:lstStyle/>
          <a:p>
            <a:r>
              <a:rPr lang="nb-NO" sz="2200" dirty="0"/>
              <a:t>Automated </a:t>
            </a:r>
            <a:r>
              <a:rPr lang="nb-NO" sz="2200" dirty="0" err="1"/>
              <a:t>release</a:t>
            </a:r>
            <a:r>
              <a:rPr lang="nb-NO" sz="2200" dirty="0"/>
              <a:t> pipeline showcase</a:t>
            </a:r>
            <a:br>
              <a:rPr lang="nb-NO" dirty="0"/>
            </a:br>
            <a:r>
              <a:rPr lang="nb-NO" dirty="0" err="1"/>
              <a:t>Azure</a:t>
            </a:r>
            <a:r>
              <a:rPr lang="nb-NO" dirty="0"/>
              <a:t>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23678"/>
            <a:ext cx="8229600" cy="309634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End </a:t>
            </a:r>
            <a:r>
              <a:rPr lang="nb-NO" dirty="0" err="1"/>
              <a:t>user</a:t>
            </a:r>
            <a:r>
              <a:rPr lang="nb-NO" dirty="0"/>
              <a:t> triggers </a:t>
            </a:r>
            <a:r>
              <a:rPr lang="nb-NO" dirty="0" err="1"/>
              <a:t>runbook</a:t>
            </a:r>
            <a:r>
              <a:rPr lang="nb-NO" dirty="0"/>
              <a:t> to order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Nano</a:t>
            </a:r>
            <a:r>
              <a:rPr lang="nb-NO" dirty="0"/>
              <a:t> VM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example</a:t>
            </a:r>
            <a:r>
              <a:rPr lang="nb-NO" dirty="0"/>
              <a:t> via a </a:t>
            </a:r>
            <a:r>
              <a:rPr lang="nb-NO" dirty="0" err="1"/>
              <a:t>webhook</a:t>
            </a:r>
            <a:r>
              <a:rPr lang="nb-NO" dirty="0"/>
              <a:t> </a:t>
            </a:r>
            <a:r>
              <a:rPr lang="nb-NO" dirty="0" err="1"/>
              <a:t>triggered</a:t>
            </a:r>
            <a:r>
              <a:rPr lang="nb-NO" dirty="0"/>
              <a:t> by a </a:t>
            </a:r>
            <a:r>
              <a:rPr lang="nb-NO" dirty="0" err="1"/>
              <a:t>frontend</a:t>
            </a:r>
            <a:r>
              <a:rPr lang="nb-NO" dirty="0"/>
              <a:t> portal</a:t>
            </a:r>
          </a:p>
          <a:p>
            <a:pPr lvl="1"/>
            <a:endParaRPr lang="nb-NO" dirty="0"/>
          </a:p>
          <a:p>
            <a:r>
              <a:rPr lang="nb-NO" dirty="0" err="1"/>
              <a:t>Runbook</a:t>
            </a:r>
            <a:r>
              <a:rPr lang="nb-NO" dirty="0"/>
              <a:t> leverages Update-</a:t>
            </a:r>
            <a:r>
              <a:rPr lang="nb-NO" dirty="0" err="1"/>
              <a:t>Module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latest 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module</a:t>
            </a:r>
            <a:endParaRPr lang="nb-NO" dirty="0"/>
          </a:p>
          <a:p>
            <a:pPr lvl="1"/>
            <a:r>
              <a:rPr lang="nb-NO" dirty="0"/>
              <a:t>Unit tests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run in </a:t>
            </a:r>
            <a:r>
              <a:rPr lang="nb-NO" dirty="0" err="1"/>
              <a:t>AppVeyor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Operational</a:t>
            </a:r>
            <a:r>
              <a:rPr lang="nb-NO" dirty="0"/>
              <a:t> </a:t>
            </a:r>
            <a:r>
              <a:rPr lang="nb-NO" dirty="0" err="1"/>
              <a:t>Validation</a:t>
            </a:r>
            <a:r>
              <a:rPr lang="nb-NO" dirty="0"/>
              <a:t> tests </a:t>
            </a:r>
            <a:r>
              <a:rPr lang="nb-NO" dirty="0" err="1"/>
              <a:t>executes</a:t>
            </a:r>
            <a:r>
              <a:rPr lang="nb-NO" dirty="0"/>
              <a:t> first</a:t>
            </a:r>
          </a:p>
          <a:p>
            <a:pPr lvl="1"/>
            <a:r>
              <a:rPr lang="nb-NO" dirty="0" err="1"/>
              <a:t>Verify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SC VMM is </a:t>
            </a:r>
            <a:r>
              <a:rPr lang="nb-NO" dirty="0" err="1"/>
              <a:t>available</a:t>
            </a:r>
            <a:endParaRPr lang="nb-NO" dirty="0"/>
          </a:p>
          <a:p>
            <a:pPr lvl="1"/>
            <a:r>
              <a:rPr lang="nb-NO" dirty="0" err="1"/>
              <a:t>Verify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Hyper</a:t>
            </a:r>
            <a:r>
              <a:rPr lang="nb-NO" dirty="0"/>
              <a:t>-V hosts is </a:t>
            </a:r>
            <a:r>
              <a:rPr lang="nb-NO" dirty="0" err="1"/>
              <a:t>healthy</a:t>
            </a:r>
            <a:endParaRPr lang="nb-NO" dirty="0"/>
          </a:p>
          <a:p>
            <a:pPr lvl="1"/>
            <a:r>
              <a:rPr lang="nb-NO" dirty="0" err="1"/>
              <a:t>Verify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Active Directory is </a:t>
            </a:r>
            <a:r>
              <a:rPr lang="nb-NO" dirty="0" err="1"/>
              <a:t>available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Code </a:t>
            </a:r>
            <a:r>
              <a:rPr lang="nb-NO" dirty="0" err="1"/>
              <a:t>that</a:t>
            </a:r>
            <a:r>
              <a:rPr lang="nb-NO" dirty="0"/>
              <a:t> triggers New-</a:t>
            </a:r>
            <a:r>
              <a:rPr lang="nb-NO" dirty="0" err="1"/>
              <a:t>NanoVM</a:t>
            </a:r>
            <a:r>
              <a:rPr lang="nb-NO" dirty="0"/>
              <a:t> runs </a:t>
            </a:r>
            <a:r>
              <a:rPr lang="nb-NO" dirty="0" err="1"/>
              <a:t>if</a:t>
            </a:r>
            <a:r>
              <a:rPr lang="nb-NO" dirty="0"/>
              <a:t> all tests passes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52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Automation </a:t>
            </a:r>
            <a:r>
              <a:rPr lang="nb-NO" dirty="0" err="1"/>
              <a:t>runbook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5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37916"/>
            <a:ext cx="4248472" cy="310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90" y="4755758"/>
            <a:ext cx="3960440" cy="15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 descr="image0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14947"/>
            <a:ext cx="2664296" cy="141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3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Whitepaper: The Release Pipeline Model</a:t>
            </a:r>
          </a:p>
          <a:p>
            <a:pPr lvl="1"/>
            <a:r>
              <a:rPr lang="en-US" dirty="0">
                <a:hlinkClick r:id="rId3"/>
              </a:rPr>
              <a:t>https://msdn.microsoft.com/en-us/powershell/dsc/whitepapers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Books</a:t>
            </a:r>
            <a:r>
              <a:rPr lang="nb-NO" dirty="0"/>
              <a:t>: The Phoenix Project, The </a:t>
            </a:r>
            <a:r>
              <a:rPr lang="nb-NO" dirty="0" err="1"/>
              <a:t>DevOps</a:t>
            </a:r>
            <a:r>
              <a:rPr lang="nb-NO" dirty="0"/>
              <a:t> </a:t>
            </a:r>
            <a:r>
              <a:rPr lang="nb-NO" dirty="0" err="1"/>
              <a:t>Handbook</a:t>
            </a:r>
            <a:endParaRPr lang="nb-NO" dirty="0"/>
          </a:p>
          <a:p>
            <a:pPr lvl="1"/>
            <a:r>
              <a:rPr lang="nb-NO" sz="1200" dirty="0"/>
              <a:t>More: </a:t>
            </a:r>
            <a:r>
              <a:rPr lang="nb-NO" sz="1200" dirty="0">
                <a:hlinkClick r:id="rId4"/>
              </a:rPr>
              <a:t>http://stevenmurawski.com/devops-reading-list/</a:t>
            </a:r>
            <a:r>
              <a:rPr lang="nb-NO" sz="1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398093"/>
            <a:ext cx="1078858" cy="1652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3367002"/>
            <a:ext cx="1152128" cy="17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914400"/>
          </a:xfrm>
        </p:spPr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us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>
          <a:xfrm>
            <a:off x="916438" y="1851670"/>
            <a:ext cx="8229600" cy="266382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Øyvind Kallstad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Senior Consultant at Crayon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oyvind.kallstad@crayon.com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@</a:t>
            </a:r>
            <a:r>
              <a:rPr lang="nb-NO" dirty="0" err="1"/>
              <a:t>OKallstad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 Egil 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1700" dirty="0"/>
              <a:t>Lead Architect, </a:t>
            </a:r>
            <a:r>
              <a:rPr lang="nb-NO" sz="1700" dirty="0" err="1"/>
              <a:t>Infrastructure</a:t>
            </a:r>
            <a:r>
              <a:rPr lang="nb-NO" sz="1700" dirty="0"/>
              <a:t> at Crayon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1700" dirty="0">
                <a:hlinkClick r:id="rId3"/>
              </a:rPr>
              <a:t>jan.egil.ring@crayon.com</a:t>
            </a:r>
            <a:endParaRPr lang="nb-NO" sz="17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1700" dirty="0"/>
              <a:t>@</a:t>
            </a:r>
            <a:r>
              <a:rPr lang="nb-NO" sz="1700" dirty="0" err="1"/>
              <a:t>JanEgilRing</a:t>
            </a:r>
            <a:endParaRPr lang="nb-NO" sz="1700" dirty="0"/>
          </a:p>
        </p:txBody>
      </p:sp>
    </p:spTree>
    <p:extLst>
      <p:ext uri="{BB962C8B-B14F-4D97-AF65-F5344CB8AC3E}">
        <p14:creationId xmlns:p14="http://schemas.microsoft.com/office/powerpoint/2010/main" val="185106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914400"/>
          </a:xfrm>
        </p:spPr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25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990656" cy="1102519"/>
          </a:xfrm>
        </p:spPr>
        <p:txBody>
          <a:bodyPr/>
          <a:lstStyle/>
          <a:p>
            <a:r>
              <a:rPr lang="en-US" dirty="0"/>
              <a:t>DevOps for Ops - Automate All the Things!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914400"/>
          </a:xfrm>
        </p:spPr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>
          <a:xfrm>
            <a:off x="755576" y="1275606"/>
            <a:ext cx="8229600" cy="33123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1700" dirty="0" err="1"/>
              <a:t>What</a:t>
            </a:r>
            <a:r>
              <a:rPr lang="nb-NO" sz="1700" dirty="0"/>
              <a:t> is </a:t>
            </a:r>
            <a:r>
              <a:rPr lang="nb-NO" sz="1700" dirty="0" err="1"/>
              <a:t>DevOps</a:t>
            </a:r>
            <a:r>
              <a:rPr lang="nb-NO" sz="17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700" dirty="0" err="1"/>
              <a:t>But</a:t>
            </a:r>
            <a:r>
              <a:rPr lang="nb-NO" sz="1700" dirty="0"/>
              <a:t> </a:t>
            </a:r>
            <a:r>
              <a:rPr lang="nb-NO" sz="1700" dirty="0" err="1"/>
              <a:t>what</a:t>
            </a:r>
            <a:r>
              <a:rPr lang="nb-NO" sz="1700" dirty="0"/>
              <a:t> </a:t>
            </a:r>
            <a:r>
              <a:rPr lang="nb-NO" sz="1700" dirty="0" err="1"/>
              <a:t>about</a:t>
            </a:r>
            <a:r>
              <a:rPr lang="nb-NO" sz="1700" dirty="0"/>
              <a:t> </a:t>
            </a:r>
            <a:r>
              <a:rPr lang="nb-NO" sz="1700" dirty="0" err="1"/>
              <a:t>Ops</a:t>
            </a:r>
            <a:r>
              <a:rPr lang="nb-NO" sz="17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700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700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700" dirty="0" err="1"/>
              <a:t>Release</a:t>
            </a:r>
            <a:r>
              <a:rPr lang="nb-NO" sz="1700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66388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DevOps</a:t>
            </a:r>
            <a:r>
              <a:rPr lang="nb-NO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923678"/>
            <a:ext cx="8229600" cy="2663825"/>
          </a:xfrm>
        </p:spPr>
        <p:txBody>
          <a:bodyPr/>
          <a:lstStyle/>
          <a:p>
            <a:r>
              <a:rPr lang="nb-NO" dirty="0" err="1"/>
              <a:t>Culture</a:t>
            </a:r>
            <a:r>
              <a:rPr lang="nb-NO" dirty="0"/>
              <a:t> and </a:t>
            </a:r>
            <a:r>
              <a:rPr lang="nb-NO" dirty="0" err="1"/>
              <a:t>processes</a:t>
            </a:r>
            <a:endParaRPr lang="nb-NO" dirty="0"/>
          </a:p>
          <a:p>
            <a:pPr lvl="1"/>
            <a:r>
              <a:rPr lang="nb-NO" dirty="0"/>
              <a:t>Not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and </a:t>
            </a:r>
            <a:r>
              <a:rPr lang="nb-NO" dirty="0" err="1"/>
              <a:t>technology</a:t>
            </a:r>
            <a:r>
              <a:rPr lang="nb-NO" dirty="0"/>
              <a:t>, </a:t>
            </a:r>
            <a:r>
              <a:rPr lang="nb-NO" dirty="0" err="1"/>
              <a:t>although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a </a:t>
            </a:r>
            <a:r>
              <a:rPr lang="nb-NO" dirty="0" err="1"/>
              <a:t>critical</a:t>
            </a:r>
            <a:r>
              <a:rPr lang="nb-NO" dirty="0"/>
              <a:t> part</a:t>
            </a:r>
          </a:p>
          <a:p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: Operators </a:t>
            </a:r>
            <a:r>
              <a:rPr lang="nb-NO" dirty="0" err="1"/>
              <a:t>vs</a:t>
            </a:r>
            <a:r>
              <a:rPr lang="nb-NO" dirty="0"/>
              <a:t> Developers</a:t>
            </a:r>
          </a:p>
          <a:p>
            <a:r>
              <a:rPr lang="nb-NO" dirty="0" err="1"/>
              <a:t>DevOps</a:t>
            </a:r>
            <a:r>
              <a:rPr lang="nb-NO" dirty="0"/>
              <a:t> makes it Operators and Developers</a:t>
            </a:r>
          </a:p>
          <a:p>
            <a:r>
              <a:rPr lang="nb-NO" dirty="0"/>
              <a:t>New </a:t>
            </a:r>
            <a:r>
              <a:rPr lang="nb-NO" dirty="0" err="1"/>
              <a:t>technologies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containers and </a:t>
            </a:r>
            <a:r>
              <a:rPr lang="nb-NO" dirty="0" err="1"/>
              <a:t>Nano</a:t>
            </a:r>
            <a:r>
              <a:rPr lang="nb-NO" dirty="0"/>
              <a:t> Server makes </a:t>
            </a:r>
            <a:r>
              <a:rPr lang="nb-NO" dirty="0" err="1"/>
              <a:t>DevOps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more </a:t>
            </a:r>
            <a:r>
              <a:rPr lang="nb-NO" dirty="0" err="1"/>
              <a:t>important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100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Ops</a:t>
            </a:r>
            <a:r>
              <a:rPr lang="nb-NO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3240310"/>
          </a:xfrm>
        </p:spPr>
        <p:txBody>
          <a:bodyPr>
            <a:normAutofit/>
          </a:bodyPr>
          <a:lstStyle/>
          <a:p>
            <a:r>
              <a:rPr lang="nb-NO" dirty="0"/>
              <a:t>Operations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adjust</a:t>
            </a:r>
            <a:r>
              <a:rPr lang="nb-NO" dirty="0"/>
              <a:t> to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 </a:t>
            </a:r>
            <a:r>
              <a:rPr lang="nb-NO" dirty="0" err="1"/>
              <a:t>practices</a:t>
            </a:r>
            <a:endParaRPr lang="nb-NO" dirty="0"/>
          </a:p>
          <a:p>
            <a:pPr lvl="1"/>
            <a:r>
              <a:rPr lang="nb-NO" dirty="0" err="1"/>
              <a:t>Infrastructure</a:t>
            </a:r>
            <a:r>
              <a:rPr lang="nb-NO" dirty="0"/>
              <a:t> as Code</a:t>
            </a:r>
          </a:p>
          <a:p>
            <a:r>
              <a:rPr lang="nb-NO" dirty="0" err="1"/>
              <a:t>Tooling</a:t>
            </a:r>
            <a:endParaRPr lang="nb-NO" dirty="0"/>
          </a:p>
          <a:p>
            <a:pPr lvl="1"/>
            <a:r>
              <a:rPr lang="nb-NO" dirty="0"/>
              <a:t>Source </a:t>
            </a:r>
            <a:r>
              <a:rPr lang="nb-NO" dirty="0" err="1"/>
              <a:t>control</a:t>
            </a:r>
            <a:endParaRPr lang="nb-NO" dirty="0"/>
          </a:p>
          <a:p>
            <a:pPr lvl="1"/>
            <a:r>
              <a:rPr lang="nb-NO" dirty="0"/>
              <a:t>Test </a:t>
            </a:r>
            <a:r>
              <a:rPr lang="nb-NO" dirty="0" err="1"/>
              <a:t>tools</a:t>
            </a:r>
            <a:endParaRPr lang="nb-NO" dirty="0"/>
          </a:p>
          <a:p>
            <a:pPr lvl="1"/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tools</a:t>
            </a:r>
            <a:endParaRPr lang="nb-NO" dirty="0"/>
          </a:p>
          <a:p>
            <a:pPr lvl="1"/>
            <a:r>
              <a:rPr lang="nb-NO" dirty="0" err="1"/>
              <a:t>Continious</a:t>
            </a:r>
            <a:r>
              <a:rPr lang="nb-NO" dirty="0"/>
              <a:t> Delivery</a:t>
            </a:r>
          </a:p>
          <a:p>
            <a:pPr lvl="1"/>
            <a:r>
              <a:rPr lang="nb-NO" dirty="0" err="1"/>
              <a:t>Continous</a:t>
            </a:r>
            <a:r>
              <a:rPr lang="nb-NO" dirty="0"/>
              <a:t> Integration</a:t>
            </a:r>
          </a:p>
          <a:p>
            <a:r>
              <a:rPr lang="nb-NO" dirty="0"/>
              <a:t>Automation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8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Source Control (</a:t>
            </a:r>
            <a:r>
              <a:rPr lang="nb-NO" dirty="0" err="1"/>
              <a:t>git</a:t>
            </a:r>
            <a:r>
              <a:rPr lang="nb-NO" dirty="0"/>
              <a:t>/</a:t>
            </a:r>
            <a:r>
              <a:rPr lang="nb-NO" dirty="0" err="1"/>
              <a:t>GitHub</a:t>
            </a:r>
            <a:r>
              <a:rPr lang="nb-NO" dirty="0"/>
              <a:t>)</a:t>
            </a:r>
          </a:p>
          <a:p>
            <a:r>
              <a:rPr lang="nb-NO" dirty="0"/>
              <a:t>Testing (Pester)</a:t>
            </a:r>
          </a:p>
          <a:p>
            <a:r>
              <a:rPr lang="nb-NO" dirty="0" err="1"/>
              <a:t>Build</a:t>
            </a:r>
            <a:r>
              <a:rPr lang="nb-NO" dirty="0"/>
              <a:t>/</a:t>
            </a:r>
            <a:r>
              <a:rPr lang="nb-NO" dirty="0" err="1"/>
              <a:t>Deploy</a:t>
            </a:r>
            <a:r>
              <a:rPr lang="nb-NO" dirty="0"/>
              <a:t> CI (</a:t>
            </a:r>
            <a:r>
              <a:rPr lang="nb-NO" dirty="0" err="1"/>
              <a:t>AppVeyor</a:t>
            </a:r>
            <a:r>
              <a:rPr lang="nb-NO" dirty="0"/>
              <a:t>)</a:t>
            </a:r>
          </a:p>
          <a:p>
            <a:r>
              <a:rPr lang="nb-NO" dirty="0"/>
              <a:t>Distribution (</a:t>
            </a:r>
            <a:r>
              <a:rPr lang="nb-NO" dirty="0" err="1"/>
              <a:t>nuget</a:t>
            </a:r>
            <a:r>
              <a:rPr lang="nb-NO" dirty="0"/>
              <a:t> / </a:t>
            </a:r>
            <a:r>
              <a:rPr lang="nb-NO" dirty="0" err="1"/>
              <a:t>MyGet</a:t>
            </a:r>
            <a:r>
              <a:rPr lang="nb-NO" dirty="0"/>
              <a:t>/</a:t>
            </a:r>
            <a:r>
              <a:rPr lang="nb-NO" dirty="0" err="1"/>
              <a:t>PowerShellGet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34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79662"/>
            <a:ext cx="8229600" cy="914400"/>
          </a:xfrm>
        </p:spPr>
        <p:txBody>
          <a:bodyPr/>
          <a:lstStyle/>
          <a:p>
            <a:r>
              <a:rPr lang="nb-NO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0784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96319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nb-NO" dirty="0" err="1"/>
              <a:t>Workflow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223062"/>
              </p:ext>
            </p:extLst>
          </p:nvPr>
        </p:nvGraphicFramePr>
        <p:xfrm>
          <a:off x="448552" y="1923678"/>
          <a:ext cx="7886700" cy="240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478"/>
            <a:ext cx="5256584" cy="47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9875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8464D35B9B3747B4E2A06A03B99655" ma:contentTypeVersion="0" ma:contentTypeDescription="Opprett et nytt dokument." ma:contentTypeScope="" ma:versionID="2a23fd23eef24cdb75e9f8b420518b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522a87a5347faa57e229a12db3f2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42707-D2EB-433E-8C21-046BFF463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C238CC-4897-436F-96B2-DC11E43BE3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C09C9C-6292-4E0B-862C-DE1B3E012F70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5657</TotalTime>
  <Words>404</Words>
  <Application>Microsoft Office PowerPoint</Application>
  <PresentationFormat>On-screen Show (16:9)</PresentationFormat>
  <Paragraphs>86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Museo Sans 100</vt:lpstr>
      <vt:lpstr>Museo Sans 300</vt:lpstr>
      <vt:lpstr>PPT-mal_NIC</vt:lpstr>
      <vt:lpstr>PowerPoint Presentation</vt:lpstr>
      <vt:lpstr>DevOps for Ops - Automate All the Things!</vt:lpstr>
      <vt:lpstr>Agenda</vt:lpstr>
      <vt:lpstr>What is DevOps?</vt:lpstr>
      <vt:lpstr>But what about Ops?</vt:lpstr>
      <vt:lpstr>Tools</vt:lpstr>
      <vt:lpstr>Demo time!</vt:lpstr>
      <vt:lpstr>PowerPoint Presentation</vt:lpstr>
      <vt:lpstr>PowerPoint Presentation</vt:lpstr>
      <vt:lpstr>Back to demo</vt:lpstr>
      <vt:lpstr>Automated release pipeline</vt:lpstr>
      <vt:lpstr>Automated release pipeline showcase Azure Automation</vt:lpstr>
      <vt:lpstr>Azure Automation runbook example</vt:lpstr>
      <vt:lpstr>Resources</vt:lpstr>
      <vt:lpstr>About 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Ring, Jan Egil</cp:lastModifiedBy>
  <cp:revision>99</cp:revision>
  <dcterms:created xsi:type="dcterms:W3CDTF">2012-11-21T10:27:26Z</dcterms:created>
  <dcterms:modified xsi:type="dcterms:W3CDTF">2017-02-03T18:28:33Z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0x0101006E8464D35B9B3747B4E2A06A03B99655</vt:lpwstr>
  </property>
</Properties>
</file>