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169"/>
    <a:srgbClr val="123E64"/>
    <a:srgbClr val="FF8641"/>
    <a:srgbClr val="149089"/>
    <a:srgbClr val="111111"/>
    <a:srgbClr val="CA0078"/>
    <a:srgbClr val="FFFFFF"/>
    <a:srgbClr val="73BFDD"/>
    <a:srgbClr val="141313"/>
    <a:srgbClr val="68D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74946" autoAdjust="0"/>
  </p:normalViewPr>
  <p:slideViewPr>
    <p:cSldViewPr snapToObjects="1">
      <p:cViewPr varScale="1">
        <p:scale>
          <a:sx n="116" d="100"/>
          <a:sy n="116" d="100"/>
        </p:scale>
        <p:origin x="411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E9E7-0A46-C642-B1CD-9F43F63A761F}" type="datetime1">
              <a:rPr lang="en-US" smtClean="0"/>
              <a:t>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0FFE6-5FBB-9B41-A19C-338E023F0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70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7FED-970C-2049-96AE-96BD1BA5E2DA}" type="datetime1">
              <a:rPr lang="en-US" smtClean="0"/>
              <a:t>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8085-8ED8-F544-9D86-69C4C46BE9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0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24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483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590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7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9702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white">
    <p:bg>
      <p:bgPr>
        <a:blipFill dpi="0" rotWithShape="1">
          <a:blip r:embed="rId2">
            <a:alphaModFix amt="7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0"/>
          </p:nvPr>
        </p:nvSpPr>
        <p:spPr>
          <a:xfrm>
            <a:off x="457200" y="1563688"/>
            <a:ext cx="8229600" cy="266382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1pPr>
            <a:lvl2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2pPr>
            <a:lvl3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3pPr>
            <a:lvl4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4pPr>
            <a:lvl5pPr>
              <a:defRPr>
                <a:solidFill>
                  <a:srgbClr val="000000"/>
                </a:solidFill>
                <a:latin typeface="Museo Sans 100"/>
                <a:cs typeface="Museo Sans 100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430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6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pag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7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/>
            <a:r>
              <a:rPr lang="en-US" sz="2600" dirty="0">
                <a:solidFill>
                  <a:schemeClr val="bg1"/>
                </a:solidFill>
                <a:latin typeface="Verdana"/>
              </a:rPr>
              <a:t>Use layouts with this background </a:t>
            </a:r>
            <a:br>
              <a:rPr lang="en-US" sz="2600" dirty="0">
                <a:solidFill>
                  <a:schemeClr val="bg1"/>
                </a:solidFill>
                <a:latin typeface="Verdana"/>
              </a:rPr>
            </a:br>
            <a:r>
              <a:rPr lang="en-US" sz="2600" dirty="0">
                <a:solidFill>
                  <a:schemeClr val="bg1"/>
                </a:solidFill>
                <a:latin typeface="Verdana"/>
              </a:rPr>
              <a:t>for generic text</a:t>
            </a:r>
          </a:p>
        </p:txBody>
      </p:sp>
    </p:spTree>
    <p:extLst>
      <p:ext uri="{BB962C8B-B14F-4D97-AF65-F5344CB8AC3E}">
        <p14:creationId xmlns:p14="http://schemas.microsoft.com/office/powerpoint/2010/main" val="14268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55526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69927"/>
            <a:ext cx="8229600" cy="2822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55" r:id="rId3"/>
    <p:sldLayoutId id="2147483692" r:id="rId4"/>
    <p:sldLayoutId id="2147483689" r:id="rId5"/>
    <p:sldLayoutId id="2147483691" r:id="rId6"/>
    <p:sldLayoutId id="2147483693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Museo Sans 100"/>
          <a:ea typeface="+mj-ea"/>
          <a:cs typeface="Museo Sans 10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2000" b="0" i="0" strike="noStrike" kern="1200">
          <a:solidFill>
            <a:schemeClr val="tx1"/>
          </a:solidFill>
          <a:latin typeface="Museo Sans 300"/>
          <a:ea typeface="+mn-ea"/>
          <a:cs typeface="Museo Sans 300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2pPr>
      <a:lvl3pPr marL="1257300" indent="-3429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800" b="0" i="0" kern="1200">
          <a:solidFill>
            <a:schemeClr val="tx1"/>
          </a:solidFill>
          <a:latin typeface="Museo Sans 300"/>
          <a:ea typeface="+mn-ea"/>
          <a:cs typeface="Museo Sans 30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68D729"/>
        </a:buClr>
        <a:buFont typeface="Arial"/>
        <a:buChar char="•"/>
        <a:defRPr sz="1400" b="0" i="0" kern="1200">
          <a:solidFill>
            <a:schemeClr val="tx1"/>
          </a:solidFill>
          <a:latin typeface="Museo Sans 300"/>
          <a:ea typeface="+mn-ea"/>
          <a:cs typeface="Museo Sans 30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technet.com/b/nanoserver/" TargetMode="External"/><Relationship Id="rId7" Type="http://schemas.openxmlformats.org/officeDocument/2006/relationships/hyperlink" Target="https://channel9.msdn.com/Blogs/MVP-Cloud-DataCenter/Automatically-Configure-Your-Machines-Using-Azure-Automation-DSC-at-Initial-Boot-up" TargetMode="External"/><Relationship Id="rId2" Type="http://schemas.openxmlformats.org/officeDocument/2006/relationships/hyperlink" Target="https://channel9.msdn.com/Events/Ignite/2015/BRK2461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va.microsoft.com/en-US/training-courses/a-deep-dive-into-nano-server-13785" TargetMode="External"/><Relationship Id="rId5" Type="http://schemas.openxmlformats.org/officeDocument/2006/relationships/hyperlink" Target="https://channel9.msdn.com/Series/Nano-Server-Team" TargetMode="External"/><Relationship Id="rId4" Type="http://schemas.openxmlformats.org/officeDocument/2006/relationships/hyperlink" Target="https://msdn.microsoft.com/en-us/library/mt126167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45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Nano</a:t>
            </a:r>
            <a:r>
              <a:rPr lang="nb-NO" dirty="0"/>
              <a:t> Server Management for GUI Lovers</a:t>
            </a:r>
          </a:p>
        </p:txBody>
      </p:sp>
    </p:spTree>
    <p:extLst>
      <p:ext uri="{BB962C8B-B14F-4D97-AF65-F5344CB8AC3E}">
        <p14:creationId xmlns:p14="http://schemas.microsoft.com/office/powerpoint/2010/main" val="413091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About Us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0"/>
          </p:nvPr>
        </p:nvSpPr>
        <p:spPr>
          <a:xfrm>
            <a:off x="457200" y="1707654"/>
            <a:ext cx="8229600" cy="266382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Aleksandar </a:t>
            </a:r>
            <a:r>
              <a:rPr lang="en-US" dirty="0" err="1"/>
              <a:t>Nikoli</a:t>
            </a:r>
            <a:r>
              <a:rPr lang="sr-Latn-RS" dirty="0"/>
              <a:t>ć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PowerShell and Azure trainer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Cloud and Datacenter Management MVP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Microsoft Azure MVP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Co-founder of PowerShellMagazine.com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Jan Egil 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sz="1700" dirty="0"/>
              <a:t>Lead Architect, </a:t>
            </a:r>
            <a:r>
              <a:rPr lang="nb-NO" sz="1700" dirty="0" err="1"/>
              <a:t>Infrastructure</a:t>
            </a:r>
            <a:r>
              <a:rPr lang="nb-NO" sz="1700" dirty="0"/>
              <a:t> at Crayon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sz="1700" dirty="0" err="1"/>
              <a:t>Cloud</a:t>
            </a:r>
            <a:r>
              <a:rPr lang="nb-NO" sz="1700" dirty="0"/>
              <a:t> and Datacenter Management MVP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Member of the editorial board of PowerShellMagazine.com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106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8326"/>
            <a:ext cx="8229600" cy="914400"/>
          </a:xfrm>
        </p:spPr>
        <p:txBody>
          <a:bodyPr/>
          <a:lstStyle/>
          <a:p>
            <a:r>
              <a:rPr lang="en-US" dirty="0"/>
              <a:t>What is Nano Server?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23528" y="1203598"/>
            <a:ext cx="8496944" cy="32516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2000" b="0" i="0" strike="noStrike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4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4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new installation option for Windows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server OS optimized for the cloud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Cloud fabric &amp; infrastructure (clustering, storage, networking)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Born-in-the-cloud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Virtual machines &amp; containers (Hyper-V and Docker)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No interactive logon, no RDP access</a:t>
            </a:r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1809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8326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How could we manage Nano Server?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827584" y="1203598"/>
            <a:ext cx="7056784" cy="32516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2000" b="0" i="0" strike="noStrike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4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123E64"/>
              </a:buClr>
              <a:buFont typeface="Arial"/>
              <a:buChar char="•"/>
              <a:defRPr sz="1400" b="0" i="0" kern="1200">
                <a:solidFill>
                  <a:schemeClr val="bg1"/>
                </a:solidFill>
                <a:latin typeface="Verdan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Remote graphical and web-based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Server Manager, SMT, SCVMM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PowerShell remoting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CIM 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PowerShell DSC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PowerShell Web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PowerShell Direct</a:t>
            </a:r>
          </a:p>
        </p:txBody>
      </p:sp>
    </p:spTree>
    <p:extLst>
      <p:ext uri="{BB962C8B-B14F-4D97-AF65-F5344CB8AC3E}">
        <p14:creationId xmlns:p14="http://schemas.microsoft.com/office/powerpoint/2010/main" val="373188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995686"/>
            <a:ext cx="8229600" cy="914400"/>
          </a:xfrm>
        </p:spPr>
        <p:txBody>
          <a:bodyPr/>
          <a:lstStyle/>
          <a:p>
            <a:r>
              <a:rPr lang="nb-NO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70279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23478"/>
            <a:ext cx="2844303" cy="48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1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Slides</a:t>
            </a:r>
          </a:p>
          <a:p>
            <a:pPr lvl="1"/>
            <a:r>
              <a:rPr lang="nb-NO" dirty="0"/>
              <a:t>http://bit.ly/2k8yamG</a:t>
            </a:r>
            <a:endParaRPr lang="nb-NO" dirty="0"/>
          </a:p>
          <a:p>
            <a:pPr lvl="1"/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shared</a:t>
            </a:r>
            <a:r>
              <a:rPr lang="nb-NO" dirty="0"/>
              <a:t> on </a:t>
            </a:r>
            <a:r>
              <a:rPr lang="nb-NO" dirty="0" err="1"/>
              <a:t>Twitter</a:t>
            </a:r>
            <a:r>
              <a:rPr lang="nb-NO" dirty="0"/>
              <a:t> (@</a:t>
            </a:r>
            <a:r>
              <a:rPr lang="nb-NO" dirty="0" err="1"/>
              <a:t>JanEgilRing</a:t>
            </a:r>
            <a:r>
              <a:rPr lang="nb-NO" dirty="0"/>
              <a:t>/@</a:t>
            </a:r>
            <a:r>
              <a:rPr lang="nb-NO" dirty="0" err="1"/>
              <a:t>alexandair</a:t>
            </a:r>
            <a:r>
              <a:rPr lang="nb-NO" dirty="0"/>
              <a:t>) right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session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resources</a:t>
            </a:r>
            <a:endParaRPr lang="nb-NO" dirty="0"/>
          </a:p>
          <a:p>
            <a:pPr lvl="1"/>
            <a:r>
              <a:rPr lang="en-US" dirty="0">
                <a:hlinkClick r:id="rId2"/>
              </a:rPr>
              <a:t>Nano Server: The Future of Windows Server Starts Now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Nano Server Blog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Getting Started with Nano Server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Nano Server Videos on Channel 9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A Deep Dive into Nano Server (MVA Course)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Automatically Configure Your Machines Using Azure Automation DSC at Initial Boot-up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3304586"/>
      </p:ext>
    </p:extLst>
  </p:cSld>
  <p:clrMapOvr>
    <a:masterClrMapping/>
  </p:clrMapOvr>
</p:sld>
</file>

<file path=ppt/theme/theme1.xml><?xml version="1.0" encoding="utf-8"?>
<a:theme xmlns:a="http://schemas.openxmlformats.org/drawingml/2006/main" name="PPT-mal_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PPT-mal_NIC.potx</Template>
  <TotalTime>1752</TotalTime>
  <Words>192</Words>
  <Application>Microsoft Office PowerPoint</Application>
  <PresentationFormat>On-screen Show (16:9)</PresentationFormat>
  <Paragraphs>42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Museo Sans 100</vt:lpstr>
      <vt:lpstr>Museo Sans 300</vt:lpstr>
      <vt:lpstr>Verdana</vt:lpstr>
      <vt:lpstr>PPT-mal_NIC</vt:lpstr>
      <vt:lpstr>PowerPoint Presentation</vt:lpstr>
      <vt:lpstr>Nano Server Management for GUI Lovers</vt:lpstr>
      <vt:lpstr>About Us</vt:lpstr>
      <vt:lpstr>What is Nano Server?</vt:lpstr>
      <vt:lpstr>How could we manage Nano Server?</vt:lpstr>
      <vt:lpstr>Demo time!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tn</dc:creator>
  <cp:lastModifiedBy>Ring, Jan Egil</cp:lastModifiedBy>
  <cp:revision>79</cp:revision>
  <dcterms:created xsi:type="dcterms:W3CDTF">2012-11-21T10:27:26Z</dcterms:created>
  <dcterms:modified xsi:type="dcterms:W3CDTF">2017-02-03T10:39:22Z</dcterms:modified>
</cp:coreProperties>
</file>