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58" r:id="rId6"/>
    <p:sldId id="266" r:id="rId7"/>
    <p:sldId id="265" r:id="rId8"/>
    <p:sldId id="259" r:id="rId9"/>
    <p:sldId id="262" r:id="rId10"/>
    <p:sldId id="267" r:id="rId11"/>
    <p:sldId id="268" r:id="rId12"/>
  </p:sldIdLst>
  <p:sldSz cx="9906000" cy="6858000" type="A4"/>
  <p:notesSz cx="6858000" cy="9144000"/>
  <p:defaultTextStyle>
    <a:defPPr>
      <a:defRPr lang="en-US"/>
    </a:defPPr>
    <a:lvl1pPr marL="0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Hogan" initials="JH" lastIdx="1" clrIdx="0">
    <p:extLst/>
  </p:cmAuthor>
  <p:cmAuthor id="2" name="Jane Hogan" initials="JH [2]" lastIdx="1" clrIdx="1">
    <p:extLst/>
  </p:cmAuthor>
  <p:cmAuthor id="3" name="Jane Hogan" initials="JH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12"/>
  </p:normalViewPr>
  <p:slideViewPr>
    <p:cSldViewPr snapToGrid="0" snapToObjects="1">
      <p:cViewPr>
        <p:scale>
          <a:sx n="167" d="100"/>
          <a:sy n="167" d="100"/>
        </p:scale>
        <p:origin x="-440" y="-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1T11:26:03.573" idx="1">
    <p:pos x="8104" y="1212"/>
    <p:text>What's the different between these two?</p:text>
    <p:extLst>
      <p:ext uri="{C676402C-5697-4E1C-873F-D02D1690AC5C}">
        <p15:threadingInfo xmlns:p15="http://schemas.microsoft.com/office/powerpoint/2012/main" timeZoneBias="-600"/>
      </p:ext>
    </p:extLst>
  </p:cm>
  <p:cm authorId="2" dt="2016-05-01T12:18:09.115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  <p:cm authorId="3" dt="2016-05-01T12:18:09.192" idx="1">
    <p:pos x="146" y="146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B113FBD-3194-4745-A45F-CE58A5A75441}">
      <dgm:prSet phldrT="[Text]"/>
      <dgm:spPr/>
      <dgm:t>
        <a:bodyPr/>
        <a:lstStyle/>
        <a:p>
          <a:r>
            <a:rPr lang="en-US" dirty="0" smtClean="0"/>
            <a:t>Data types</a:t>
          </a:r>
          <a:endParaRPr lang="en-US" dirty="0"/>
        </a:p>
      </dgm:t>
    </dgm:pt>
    <dgm:pt modelId="{970180E1-FE5D-4345-BA91-FCC45A253AEA}" type="parTrans" cxnId="{C9158435-61C5-834B-9A38-20AB9AD23F73}">
      <dgm:prSet/>
      <dgm:spPr/>
      <dgm:t>
        <a:bodyPr/>
        <a:lstStyle/>
        <a:p>
          <a:endParaRPr lang="en-US"/>
        </a:p>
      </dgm:t>
    </dgm:pt>
    <dgm:pt modelId="{563CAE9F-6202-7643-8A6B-D3E1569DDA29}" type="sibTrans" cxnId="{C9158435-61C5-834B-9A38-20AB9AD23F73}">
      <dgm:prSet/>
      <dgm:spPr/>
      <dgm:t>
        <a:bodyPr/>
        <a:lstStyle/>
        <a:p>
          <a:endParaRPr lang="en-US"/>
        </a:p>
      </dgm:t>
    </dgm:pt>
    <dgm:pt modelId="{F1659E45-15B3-9F47-9293-F4ED85063E46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80D6EFC6-C561-C040-89D6-E824AE87FD2F}">
      <dgm:prSet phldrT="[Text]"/>
      <dgm:spPr/>
      <dgm:t>
        <a:bodyPr/>
        <a:lstStyle/>
        <a:p>
          <a:r>
            <a:rPr lang="en-US" dirty="0" smtClean="0"/>
            <a:t>Temporarily</a:t>
          </a:r>
          <a:r>
            <a:rPr lang="en-US" baseline="0" dirty="0" smtClean="0"/>
            <a:t> r</a:t>
          </a:r>
          <a:r>
            <a:rPr lang="en-US" dirty="0" smtClean="0"/>
            <a:t>emembering things and reusing them</a:t>
          </a:r>
          <a:endParaRPr lang="en-US" dirty="0"/>
        </a:p>
      </dgm:t>
    </dgm:pt>
    <dgm:pt modelId="{CA97EC24-6054-8644-96A5-35AE505B9D55}" type="sibTrans" cxnId="{35136321-27F8-A042-B58E-01A7B32B5F57}">
      <dgm:prSet/>
      <dgm:spPr/>
      <dgm:t>
        <a:bodyPr/>
        <a:lstStyle/>
        <a:p>
          <a:endParaRPr lang="en-US"/>
        </a:p>
      </dgm:t>
    </dgm:pt>
    <dgm:pt modelId="{7DCB08B6-6EAA-8447-A1E8-68604D89C344}" type="parTrans" cxnId="{35136321-27F8-A042-B58E-01A7B32B5F57}">
      <dgm:prSet/>
      <dgm:spPr/>
      <dgm:t>
        <a:bodyPr/>
        <a:lstStyle/>
        <a:p>
          <a:endParaRPr lang="en-US"/>
        </a:p>
      </dgm:t>
    </dgm:pt>
    <dgm:pt modelId="{2567EE83-9E96-6249-8AF2-67ABAA743A2D}" type="sibTrans" cxnId="{1C862E70-0586-5443-BBA6-7A266F0246F5}">
      <dgm:prSet/>
      <dgm:spPr/>
      <dgm:t>
        <a:bodyPr/>
        <a:lstStyle/>
        <a:p>
          <a:endParaRPr lang="en-US"/>
        </a:p>
      </dgm:t>
    </dgm:pt>
    <dgm:pt modelId="{A8BCE785-DB6F-F14A-8FCA-F33D1918A625}" type="parTrans" cxnId="{1C862E70-0586-5443-BBA6-7A266F0246F5}">
      <dgm:prSet/>
      <dgm:spPr/>
      <dgm:t>
        <a:bodyPr/>
        <a:lstStyle/>
        <a:p>
          <a:endParaRPr lang="en-US" dirty="0"/>
        </a:p>
      </dgm:t>
    </dgm:pt>
    <dgm:pt modelId="{1489EE99-A4D4-A24A-8863-EF7B5AFCBACA}">
      <dgm:prSet phldrT="[Text]"/>
      <dgm:spPr/>
      <dgm:t>
        <a:bodyPr/>
        <a:lstStyle/>
        <a:p>
          <a:r>
            <a:rPr lang="en-US" dirty="0" smtClean="0"/>
            <a:t>Primitive</a:t>
          </a:r>
          <a:endParaRPr lang="en-US" dirty="0"/>
        </a:p>
      </dgm:t>
    </dgm:pt>
    <dgm:pt modelId="{DD69C922-7670-DF40-BB09-E2F91569CCE2}" type="sibTrans" cxnId="{DB183CA2-6007-2F41-AD5D-5AD72BAECBF4}">
      <dgm:prSet/>
      <dgm:spPr/>
      <dgm:t>
        <a:bodyPr/>
        <a:lstStyle/>
        <a:p>
          <a:endParaRPr lang="en-US"/>
        </a:p>
      </dgm:t>
    </dgm:pt>
    <dgm:pt modelId="{492C44E7-8B90-9542-9348-D80456B197C7}" type="parTrans" cxnId="{DB183CA2-6007-2F41-AD5D-5AD72BAECBF4}">
      <dgm:prSet/>
      <dgm:spPr/>
      <dgm:t>
        <a:bodyPr/>
        <a:lstStyle/>
        <a:p>
          <a:endParaRPr lang="en-US" dirty="0"/>
        </a:p>
      </dgm:t>
    </dgm:pt>
    <dgm:pt modelId="{5840CD5D-0F87-F148-A216-BBE181CE9A7F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8BBC9C32-1E77-FF41-8218-736273A9839B}" type="parTrans" cxnId="{C0357BAC-5855-0540-AB19-39473BBD94A3}">
      <dgm:prSet/>
      <dgm:spPr/>
      <dgm:t>
        <a:bodyPr/>
        <a:lstStyle/>
        <a:p>
          <a:endParaRPr lang="en-US" dirty="0"/>
        </a:p>
      </dgm:t>
    </dgm:pt>
    <dgm:pt modelId="{BA53B077-4C17-7243-BE0E-4705FF13A9A6}" type="sibTrans" cxnId="{C0357BAC-5855-0540-AB19-39473BBD94A3}">
      <dgm:prSet/>
      <dgm:spPr/>
      <dgm:t>
        <a:bodyPr/>
        <a:lstStyle/>
        <a:p>
          <a:endParaRPr lang="en-US"/>
        </a:p>
      </dgm:t>
    </dgm:pt>
    <dgm:pt modelId="{EA68303A-E78F-3541-8E33-74F25D0DED3C}">
      <dgm:prSet phldrT="[Text]"/>
      <dgm:spPr/>
      <dgm:t>
        <a:bodyPr/>
        <a:lstStyle/>
        <a:p>
          <a:r>
            <a:rPr lang="en-US" dirty="0" smtClean="0"/>
            <a:t>Numbers</a:t>
          </a:r>
          <a:endParaRPr lang="en-US" dirty="0"/>
        </a:p>
      </dgm:t>
    </dgm:pt>
    <dgm:pt modelId="{7BA26C2F-5672-AF44-80B5-865E2E9383EE}" type="parTrans" cxnId="{9F066F13-94F7-A24F-A625-E8B568ED6912}">
      <dgm:prSet/>
      <dgm:spPr/>
      <dgm:t>
        <a:bodyPr/>
        <a:lstStyle/>
        <a:p>
          <a:endParaRPr lang="en-US" dirty="0"/>
        </a:p>
      </dgm:t>
    </dgm:pt>
    <dgm:pt modelId="{85A7532F-2062-E14F-B7DC-48102678A806}" type="sibTrans" cxnId="{9F066F13-94F7-A24F-A625-E8B568ED6912}">
      <dgm:prSet/>
      <dgm:spPr/>
      <dgm:t>
        <a:bodyPr/>
        <a:lstStyle/>
        <a:p>
          <a:endParaRPr lang="en-US"/>
        </a:p>
      </dgm:t>
    </dgm:pt>
    <dgm:pt modelId="{A2E4E6CB-2107-C04D-A875-ECCF847F62E1}">
      <dgm:prSet phldrT="[Text]"/>
      <dgm:spPr/>
      <dgm:t>
        <a:bodyPr/>
        <a:lstStyle/>
        <a:p>
          <a:r>
            <a:rPr lang="en-US" dirty="0" smtClean="0"/>
            <a:t>Strings ""</a:t>
          </a:r>
          <a:endParaRPr lang="en-US" dirty="0"/>
        </a:p>
      </dgm:t>
    </dgm:pt>
    <dgm:pt modelId="{6BD7B74F-563E-1848-BC99-B44309F30D30}" type="parTrans" cxnId="{83AC270B-E71C-E04D-845B-E0FEA01BC7AE}">
      <dgm:prSet/>
      <dgm:spPr/>
      <dgm:t>
        <a:bodyPr/>
        <a:lstStyle/>
        <a:p>
          <a:endParaRPr lang="en-US" dirty="0"/>
        </a:p>
      </dgm:t>
    </dgm:pt>
    <dgm:pt modelId="{FE1753D6-8A5C-7F45-A542-CFEBF4C5C575}" type="sibTrans" cxnId="{83AC270B-E71C-E04D-845B-E0FEA01BC7AE}">
      <dgm:prSet/>
      <dgm:spPr/>
      <dgm:t>
        <a:bodyPr/>
        <a:lstStyle/>
        <a:p>
          <a:endParaRPr lang="en-US"/>
        </a:p>
      </dgm:t>
    </dgm:pt>
    <dgm:pt modelId="{605339E0-3DC7-9746-929B-85142D3042E7}">
      <dgm:prSet phldrT="[Text]"/>
      <dgm:spPr/>
      <dgm:t>
        <a:bodyPr/>
        <a:lstStyle/>
        <a:p>
          <a:r>
            <a:rPr lang="en-US" dirty="0" smtClean="0"/>
            <a:t>Using data</a:t>
          </a:r>
          <a:endParaRPr lang="en-US" dirty="0"/>
        </a:p>
      </dgm:t>
    </dgm:pt>
    <dgm:pt modelId="{42593C0B-19B5-9846-9AE4-88C3DBA7C40C}" type="parTrans" cxnId="{43C7CF62-1548-4048-9166-82EA07F03946}">
      <dgm:prSet/>
      <dgm:spPr/>
      <dgm:t>
        <a:bodyPr/>
        <a:lstStyle/>
        <a:p>
          <a:endParaRPr lang="en-US"/>
        </a:p>
      </dgm:t>
    </dgm:pt>
    <dgm:pt modelId="{58620598-447C-134F-9B4E-D4812B5E1185}" type="sibTrans" cxnId="{43C7CF62-1548-4048-9166-82EA07F03946}">
      <dgm:prSet/>
      <dgm:spPr/>
      <dgm:t>
        <a:bodyPr/>
        <a:lstStyle/>
        <a:p>
          <a:endParaRPr lang="en-US"/>
        </a:p>
      </dgm:t>
    </dgm:pt>
    <dgm:pt modelId="{77A0D27F-01B4-D54E-8BE9-C4F50FCC08A0}">
      <dgm:prSet phldrT="[Text]"/>
      <dgm:spPr/>
      <dgm:t>
        <a:bodyPr/>
        <a:lstStyle/>
        <a:p>
          <a:r>
            <a:rPr lang="en-US" dirty="0" smtClean="0"/>
            <a:t>Logical operators</a:t>
          </a:r>
          <a:endParaRPr lang="en-US" dirty="0"/>
        </a:p>
      </dgm:t>
    </dgm:pt>
    <dgm:pt modelId="{83C28C04-18EC-1844-B4F2-A61A93B9CEB5}" type="parTrans" cxnId="{B6A17021-43BA-CB4A-A617-0B852325829B}">
      <dgm:prSet/>
      <dgm:spPr/>
      <dgm:t>
        <a:bodyPr/>
        <a:lstStyle/>
        <a:p>
          <a:endParaRPr lang="en-US" dirty="0"/>
        </a:p>
      </dgm:t>
    </dgm:pt>
    <dgm:pt modelId="{8A2253A2-6AF4-4E4C-8D24-6319F42A2EC3}" type="sibTrans" cxnId="{B6A17021-43BA-CB4A-A617-0B852325829B}">
      <dgm:prSet/>
      <dgm:spPr/>
      <dgm:t>
        <a:bodyPr/>
        <a:lstStyle/>
        <a:p>
          <a:endParaRPr lang="en-US"/>
        </a:p>
      </dgm:t>
    </dgm:pt>
    <dgm:pt modelId="{AD44B27D-7613-B141-A657-DEFFD6AACF0A}">
      <dgm:prSet phldrT="[Text]"/>
      <dgm:spPr/>
      <dgm:t>
        <a:bodyPr/>
        <a:lstStyle/>
        <a:p>
          <a:r>
            <a:rPr lang="en-US" dirty="0" smtClean="0"/>
            <a:t>Mathematical operators</a:t>
          </a:r>
          <a:endParaRPr lang="en-US" dirty="0"/>
        </a:p>
      </dgm:t>
    </dgm:pt>
    <dgm:pt modelId="{C4823AF6-2B16-194D-989C-9B1B291BAF21}" type="parTrans" cxnId="{9F5F83C1-C30C-2847-8157-05A4D0756BA0}">
      <dgm:prSet/>
      <dgm:spPr/>
      <dgm:t>
        <a:bodyPr/>
        <a:lstStyle/>
        <a:p>
          <a:endParaRPr lang="en-US" dirty="0"/>
        </a:p>
      </dgm:t>
    </dgm:pt>
    <dgm:pt modelId="{7D29E495-7C75-C646-950E-59A66CCD3B56}" type="sibTrans" cxnId="{9F5F83C1-C30C-2847-8157-05A4D0756BA0}">
      <dgm:prSet/>
      <dgm:spPr/>
      <dgm:t>
        <a:bodyPr/>
        <a:lstStyle/>
        <a:p>
          <a:endParaRPr lang="en-US"/>
        </a:p>
      </dgm:t>
    </dgm:pt>
    <dgm:pt modelId="{6B9095F0-28FF-F442-8892-162F72A07615}">
      <dgm:prSet phldrT="[Text]"/>
      <dgm:spPr/>
      <dgm:t>
        <a:bodyPr/>
        <a:lstStyle/>
        <a:p>
          <a:r>
            <a:rPr lang="en-US" dirty="0" smtClean="0"/>
            <a:t>var = nameOfVariable</a:t>
          </a:r>
          <a:endParaRPr lang="en-US" dirty="0"/>
        </a:p>
      </dgm:t>
    </dgm:pt>
    <dgm:pt modelId="{58FBC809-3F43-5143-B60C-566B02D11F01}" type="parTrans" cxnId="{41F87482-36DD-EB49-AE12-D4E10F6377DF}">
      <dgm:prSet/>
      <dgm:spPr/>
      <dgm:t>
        <a:bodyPr/>
        <a:lstStyle/>
        <a:p>
          <a:endParaRPr lang="en-US" dirty="0"/>
        </a:p>
      </dgm:t>
    </dgm:pt>
    <dgm:pt modelId="{76E242F1-207F-B149-97ED-A66C5EFA8565}" type="sibTrans" cxnId="{41F87482-36DD-EB49-AE12-D4E10F6377DF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15BB4-3092-374E-9836-3F74ACA85E7E}" type="pres">
      <dgm:prSet presAssocID="{3B113FBD-3194-4745-A45F-CE58A5A75441}" presName="root1" presStyleCnt="0"/>
      <dgm:spPr/>
      <dgm:t>
        <a:bodyPr/>
        <a:lstStyle/>
        <a:p>
          <a:endParaRPr lang="en-US"/>
        </a:p>
      </dgm:t>
    </dgm:pt>
    <dgm:pt modelId="{2A0EA29C-0288-F949-AD9C-1D2952B7B1A3}" type="pres">
      <dgm:prSet presAssocID="{3B113FBD-3194-4745-A45F-CE58A5A7544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D2F87-94F5-3044-AE52-22A4B375FD4B}" type="pres">
      <dgm:prSet presAssocID="{3B113FBD-3194-4745-A45F-CE58A5A75441}" presName="level2hierChild" presStyleCnt="0"/>
      <dgm:spPr/>
      <dgm:t>
        <a:bodyPr/>
        <a:lstStyle/>
        <a:p>
          <a:endParaRPr lang="en-US"/>
        </a:p>
      </dgm:t>
    </dgm:pt>
    <dgm:pt modelId="{847EDC51-FD0C-EE4A-8C98-150AA4EF7D60}" type="pres">
      <dgm:prSet presAssocID="{492C44E7-8B90-9542-9348-D80456B197C7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9358640C-40E2-9046-84FE-EF5F009BB116}" type="pres">
      <dgm:prSet presAssocID="{492C44E7-8B90-9542-9348-D80456B197C7}" presName="connTx" presStyleLbl="parChTrans1D2" presStyleIdx="0" presStyleCnt="5"/>
      <dgm:spPr/>
      <dgm:t>
        <a:bodyPr/>
        <a:lstStyle/>
        <a:p>
          <a:endParaRPr lang="en-US"/>
        </a:p>
      </dgm:t>
    </dgm:pt>
    <dgm:pt modelId="{BD30932B-EFC3-554E-A1E9-886A8634FE59}" type="pres">
      <dgm:prSet presAssocID="{1489EE99-A4D4-A24A-8863-EF7B5AFCBACA}" presName="root2" presStyleCnt="0"/>
      <dgm:spPr/>
      <dgm:t>
        <a:bodyPr/>
        <a:lstStyle/>
        <a:p>
          <a:endParaRPr lang="en-US"/>
        </a:p>
      </dgm:t>
    </dgm:pt>
    <dgm:pt modelId="{A111928F-128E-DD4B-A65E-330A5DB387C0}" type="pres">
      <dgm:prSet presAssocID="{1489EE99-A4D4-A24A-8863-EF7B5AFCBAC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AE04C-172A-F34E-B46F-1302EB9CDEEE}" type="pres">
      <dgm:prSet presAssocID="{1489EE99-A4D4-A24A-8863-EF7B5AFCBACA}" presName="level3hierChild" presStyleCnt="0"/>
      <dgm:spPr/>
      <dgm:t>
        <a:bodyPr/>
        <a:lstStyle/>
        <a:p>
          <a:endParaRPr lang="en-US"/>
        </a:p>
      </dgm:t>
    </dgm:pt>
    <dgm:pt modelId="{15EAC36B-11CB-AA4E-95D9-084787577B10}" type="pres">
      <dgm:prSet presAssocID="{6BD7B74F-563E-1848-BC99-B44309F30D3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0C16D8E-794F-E149-88EF-B954ED01BF5D}" type="pres">
      <dgm:prSet presAssocID="{6BD7B74F-563E-1848-BC99-B44309F30D3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EB886FF-6870-034E-A61E-E509240F51F2}" type="pres">
      <dgm:prSet presAssocID="{A2E4E6CB-2107-C04D-A875-ECCF847F62E1}" presName="root2" presStyleCnt="0"/>
      <dgm:spPr/>
      <dgm:t>
        <a:bodyPr/>
        <a:lstStyle/>
        <a:p>
          <a:endParaRPr lang="en-US"/>
        </a:p>
      </dgm:t>
    </dgm:pt>
    <dgm:pt modelId="{7392F94E-5332-8342-8BD5-CA530027242B}" type="pres">
      <dgm:prSet presAssocID="{A2E4E6CB-2107-C04D-A875-ECCF847F62E1}" presName="LevelTwoTextNode" presStyleLbl="node3" presStyleIdx="0" presStyleCnt="3" custLinFactNeighborX="2948" custLinFactNeighborY="3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E9E00-0B0D-A545-8285-15E9737FFA06}" type="pres">
      <dgm:prSet presAssocID="{A2E4E6CB-2107-C04D-A875-ECCF847F62E1}" presName="level3hierChild" presStyleCnt="0"/>
      <dgm:spPr/>
      <dgm:t>
        <a:bodyPr/>
        <a:lstStyle/>
        <a:p>
          <a:endParaRPr lang="en-US"/>
        </a:p>
      </dgm:t>
    </dgm:pt>
    <dgm:pt modelId="{C5137D06-CAAD-4040-A266-1ACE35DFDC54}" type="pres">
      <dgm:prSet presAssocID="{7BA26C2F-5672-AF44-80B5-865E2E9383EE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89022D5-2FCE-6E47-8A28-455B8A4E2566}" type="pres">
      <dgm:prSet presAssocID="{7BA26C2F-5672-AF44-80B5-865E2E9383EE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546C323-0890-C949-B2DE-EF53057384F9}" type="pres">
      <dgm:prSet presAssocID="{EA68303A-E78F-3541-8E33-74F25D0DED3C}" presName="root2" presStyleCnt="0"/>
      <dgm:spPr/>
      <dgm:t>
        <a:bodyPr/>
        <a:lstStyle/>
        <a:p>
          <a:endParaRPr lang="en-US"/>
        </a:p>
      </dgm:t>
    </dgm:pt>
    <dgm:pt modelId="{D4E18CE7-C058-F148-ABCD-E98EC8661A49}" type="pres">
      <dgm:prSet presAssocID="{EA68303A-E78F-3541-8E33-74F25D0DED3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557DE-9EE5-E141-ACF7-50F32216AEC2}" type="pres">
      <dgm:prSet presAssocID="{EA68303A-E78F-3541-8E33-74F25D0DED3C}" presName="level3hierChild" presStyleCnt="0"/>
      <dgm:spPr/>
      <dgm:t>
        <a:bodyPr/>
        <a:lstStyle/>
        <a:p>
          <a:endParaRPr lang="en-US"/>
        </a:p>
      </dgm:t>
    </dgm:pt>
    <dgm:pt modelId="{388787E7-771C-F54F-A2B8-9B6351C2A015}" type="pres">
      <dgm:prSet presAssocID="{8BBC9C32-1E77-FF41-8218-736273A9839B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32472C20-244E-F443-8C59-E3757DB1C657}" type="pres">
      <dgm:prSet presAssocID="{8BBC9C32-1E77-FF41-8218-736273A9839B}" presName="connTx" presStyleLbl="parChTrans1D2" presStyleIdx="1" presStyleCnt="5"/>
      <dgm:spPr/>
      <dgm:t>
        <a:bodyPr/>
        <a:lstStyle/>
        <a:p>
          <a:endParaRPr lang="en-US"/>
        </a:p>
      </dgm:t>
    </dgm:pt>
    <dgm:pt modelId="{98C93192-2698-3544-9127-4B2BD1DD22DE}" type="pres">
      <dgm:prSet presAssocID="{5840CD5D-0F87-F148-A216-BBE181CE9A7F}" presName="root2" presStyleCnt="0"/>
      <dgm:spPr/>
      <dgm:t>
        <a:bodyPr/>
        <a:lstStyle/>
        <a:p>
          <a:endParaRPr lang="en-US"/>
        </a:p>
      </dgm:t>
    </dgm:pt>
    <dgm:pt modelId="{5FB0521B-811B-384C-9D44-ED6F416B3B6E}" type="pres">
      <dgm:prSet presAssocID="{5840CD5D-0F87-F148-A216-BBE181CE9A7F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69C05-B6A1-4549-B20E-D22D158F1B3C}" type="pres">
      <dgm:prSet presAssocID="{5840CD5D-0F87-F148-A216-BBE181CE9A7F}" presName="level3hierChild" presStyleCnt="0"/>
      <dgm:spPr/>
      <dgm:t>
        <a:bodyPr/>
        <a:lstStyle/>
        <a:p>
          <a:endParaRPr lang="en-US"/>
        </a:p>
      </dgm:t>
    </dgm:pt>
    <dgm:pt modelId="{6D9A3DF8-3005-8F45-BF5D-4685901D0C19}" type="pres">
      <dgm:prSet presAssocID="{605339E0-3DC7-9746-929B-85142D3042E7}" presName="root1" presStyleCnt="0"/>
      <dgm:spPr/>
      <dgm:t>
        <a:bodyPr/>
        <a:lstStyle/>
        <a:p>
          <a:endParaRPr lang="en-US"/>
        </a:p>
      </dgm:t>
    </dgm:pt>
    <dgm:pt modelId="{F6F6CA91-4989-9344-8A10-9CCF7266563C}" type="pres">
      <dgm:prSet presAssocID="{605339E0-3DC7-9746-929B-85142D3042E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09C58-5FFC-5641-9A29-F7E27B12B591}" type="pres">
      <dgm:prSet presAssocID="{605339E0-3DC7-9746-929B-85142D3042E7}" presName="level2hierChild" presStyleCnt="0"/>
      <dgm:spPr/>
      <dgm:t>
        <a:bodyPr/>
        <a:lstStyle/>
        <a:p>
          <a:endParaRPr lang="en-US"/>
        </a:p>
      </dgm:t>
    </dgm:pt>
    <dgm:pt modelId="{1010DFA7-4B6E-B147-99CB-F36C2B385EA7}" type="pres">
      <dgm:prSet presAssocID="{83C28C04-18EC-1844-B4F2-A61A93B9CEB5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C8592AE0-0C65-2544-B60C-313E72A6DD33}" type="pres">
      <dgm:prSet presAssocID="{83C28C04-18EC-1844-B4F2-A61A93B9CEB5}" presName="connTx" presStyleLbl="parChTrans1D2" presStyleIdx="2" presStyleCnt="5"/>
      <dgm:spPr/>
      <dgm:t>
        <a:bodyPr/>
        <a:lstStyle/>
        <a:p>
          <a:endParaRPr lang="en-US"/>
        </a:p>
      </dgm:t>
    </dgm:pt>
    <dgm:pt modelId="{4F76B94B-C44E-2141-A3CD-D8F4A31EF2A7}" type="pres">
      <dgm:prSet presAssocID="{77A0D27F-01B4-D54E-8BE9-C4F50FCC08A0}" presName="root2" presStyleCnt="0"/>
      <dgm:spPr/>
      <dgm:t>
        <a:bodyPr/>
        <a:lstStyle/>
        <a:p>
          <a:endParaRPr lang="en-US"/>
        </a:p>
      </dgm:t>
    </dgm:pt>
    <dgm:pt modelId="{B8662C8D-F40B-A04C-BEF5-DA6F0D37A125}" type="pres">
      <dgm:prSet presAssocID="{77A0D27F-01B4-D54E-8BE9-C4F50FCC08A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ADD2-C612-0C45-B8CA-2E0871637490}" type="pres">
      <dgm:prSet presAssocID="{77A0D27F-01B4-D54E-8BE9-C4F50FCC08A0}" presName="level3hierChild" presStyleCnt="0"/>
      <dgm:spPr/>
      <dgm:t>
        <a:bodyPr/>
        <a:lstStyle/>
        <a:p>
          <a:endParaRPr lang="en-US"/>
        </a:p>
      </dgm:t>
    </dgm:pt>
    <dgm:pt modelId="{F8623B6C-1120-C645-AFFE-D677F2B2DE0D}" type="pres">
      <dgm:prSet presAssocID="{C4823AF6-2B16-194D-989C-9B1B291BAF21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656A48D3-BC5C-774C-9B66-C5D33DEE4838}" type="pres">
      <dgm:prSet presAssocID="{C4823AF6-2B16-194D-989C-9B1B291BAF21}" presName="connTx" presStyleLbl="parChTrans1D2" presStyleIdx="3" presStyleCnt="5"/>
      <dgm:spPr/>
      <dgm:t>
        <a:bodyPr/>
        <a:lstStyle/>
        <a:p>
          <a:endParaRPr lang="en-US"/>
        </a:p>
      </dgm:t>
    </dgm:pt>
    <dgm:pt modelId="{B5819D75-D887-E646-8BAB-4C2FFB4CD5C1}" type="pres">
      <dgm:prSet presAssocID="{AD44B27D-7613-B141-A657-DEFFD6AACF0A}" presName="root2" presStyleCnt="0"/>
      <dgm:spPr/>
      <dgm:t>
        <a:bodyPr/>
        <a:lstStyle/>
        <a:p>
          <a:endParaRPr lang="en-US"/>
        </a:p>
      </dgm:t>
    </dgm:pt>
    <dgm:pt modelId="{4F01DEFF-0665-E840-B654-09EAE235C77D}" type="pres">
      <dgm:prSet presAssocID="{AD44B27D-7613-B141-A657-DEFFD6AACF0A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3D3A15-7AC7-9340-A9EA-72F605A5E076}" type="pres">
      <dgm:prSet presAssocID="{AD44B27D-7613-B141-A657-DEFFD6AACF0A}" presName="level3hierChild" presStyleCnt="0"/>
      <dgm:spPr/>
      <dgm:t>
        <a:bodyPr/>
        <a:lstStyle/>
        <a:p>
          <a:endParaRPr lang="en-US"/>
        </a:p>
      </dgm:t>
    </dgm:pt>
    <dgm:pt modelId="{3927366B-4DC4-AE4F-9A63-92C9EC0C8CAA}" type="pres">
      <dgm:prSet presAssocID="{80D6EFC6-C561-C040-89D6-E824AE87FD2F}" presName="root1" presStyleCnt="0"/>
      <dgm:spPr/>
      <dgm:t>
        <a:bodyPr/>
        <a:lstStyle/>
        <a:p>
          <a:endParaRPr lang="en-US"/>
        </a:p>
      </dgm:t>
    </dgm:pt>
    <dgm:pt modelId="{4B4794FC-6610-1843-8AA3-B9462C8B92E2}" type="pres">
      <dgm:prSet presAssocID="{80D6EFC6-C561-C040-89D6-E824AE87FD2F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394538-D85D-C54E-B339-D7379CE2A0B2}" type="pres">
      <dgm:prSet presAssocID="{80D6EFC6-C561-C040-89D6-E824AE87FD2F}" presName="level2hierChild" presStyleCnt="0"/>
      <dgm:spPr/>
      <dgm:t>
        <a:bodyPr/>
        <a:lstStyle/>
        <a:p>
          <a:endParaRPr lang="en-US"/>
        </a:p>
      </dgm:t>
    </dgm:pt>
    <dgm:pt modelId="{1D225653-D652-1446-903E-52B64573B36E}" type="pres">
      <dgm:prSet presAssocID="{A8BCE785-DB6F-F14A-8FCA-F33D1918A625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83D8768-A5A8-5949-9688-C9A975FB9891}" type="pres">
      <dgm:prSet presAssocID="{A8BCE785-DB6F-F14A-8FCA-F33D1918A625}" presName="connTx" presStyleLbl="parChTrans1D2" presStyleIdx="4" presStyleCnt="5"/>
      <dgm:spPr/>
      <dgm:t>
        <a:bodyPr/>
        <a:lstStyle/>
        <a:p>
          <a:endParaRPr lang="en-US"/>
        </a:p>
      </dgm:t>
    </dgm:pt>
    <dgm:pt modelId="{584529D5-3B50-984B-9DEC-C63BA7648EB9}" type="pres">
      <dgm:prSet presAssocID="{F1659E45-15B3-9F47-9293-F4ED85063E46}" presName="root2" presStyleCnt="0"/>
      <dgm:spPr/>
      <dgm:t>
        <a:bodyPr/>
        <a:lstStyle/>
        <a:p>
          <a:endParaRPr lang="en-US"/>
        </a:p>
      </dgm:t>
    </dgm:pt>
    <dgm:pt modelId="{F3C56CCA-FFA5-7748-8AB4-5A801E497E3F}" type="pres">
      <dgm:prSet presAssocID="{F1659E45-15B3-9F47-9293-F4ED85063E46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AEA22-85D7-D543-98BF-1CB94B117464}" type="pres">
      <dgm:prSet presAssocID="{F1659E45-15B3-9F47-9293-F4ED85063E46}" presName="level3hierChild" presStyleCnt="0"/>
      <dgm:spPr/>
      <dgm:t>
        <a:bodyPr/>
        <a:lstStyle/>
        <a:p>
          <a:endParaRPr lang="en-US"/>
        </a:p>
      </dgm:t>
    </dgm:pt>
    <dgm:pt modelId="{4E59DB98-326F-4E40-9919-E2BDF50ED043}" type="pres">
      <dgm:prSet presAssocID="{58FBC809-3F43-5143-B60C-566B02D11F0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26AC9D-B3D6-A740-B188-5C59879A71A4}" type="pres">
      <dgm:prSet presAssocID="{58FBC809-3F43-5143-B60C-566B02D11F0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7AC6F61-007C-3742-867C-0E570E07EEB2}" type="pres">
      <dgm:prSet presAssocID="{6B9095F0-28FF-F442-8892-162F72A07615}" presName="root2" presStyleCnt="0"/>
      <dgm:spPr/>
      <dgm:t>
        <a:bodyPr/>
        <a:lstStyle/>
        <a:p>
          <a:endParaRPr lang="en-US"/>
        </a:p>
      </dgm:t>
    </dgm:pt>
    <dgm:pt modelId="{DA4A8015-7F5B-5F4D-B621-D0286E0495C0}" type="pres">
      <dgm:prSet presAssocID="{6B9095F0-28FF-F442-8892-162F72A0761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81ABE-DC2B-EF4A-9AA0-16E985EA784F}" type="pres">
      <dgm:prSet presAssocID="{6B9095F0-28FF-F442-8892-162F72A07615}" presName="level3hierChild" presStyleCnt="0"/>
      <dgm:spPr/>
      <dgm:t>
        <a:bodyPr/>
        <a:lstStyle/>
        <a:p>
          <a:endParaRPr lang="en-US"/>
        </a:p>
      </dgm:t>
    </dgm:pt>
  </dgm:ptLst>
  <dgm:cxnLst>
    <dgm:cxn modelId="{41F87482-36DD-EB49-AE12-D4E10F6377DF}" srcId="{F1659E45-15B3-9F47-9293-F4ED85063E46}" destId="{6B9095F0-28FF-F442-8892-162F72A07615}" srcOrd="0" destOrd="0" parTransId="{58FBC809-3F43-5143-B60C-566B02D11F01}" sibTransId="{76E242F1-207F-B149-97ED-A66C5EFA8565}"/>
    <dgm:cxn modelId="{9F066F13-94F7-A24F-A625-E8B568ED6912}" srcId="{1489EE99-A4D4-A24A-8863-EF7B5AFCBACA}" destId="{EA68303A-E78F-3541-8E33-74F25D0DED3C}" srcOrd="1" destOrd="0" parTransId="{7BA26C2F-5672-AF44-80B5-865E2E9383EE}" sibTransId="{85A7532F-2062-E14F-B7DC-48102678A806}"/>
    <dgm:cxn modelId="{62A1E407-E3EC-6042-B808-308FA5F0229A}" type="presOf" srcId="{58FBC809-3F43-5143-B60C-566B02D11F01}" destId="{4E59DB98-326F-4E40-9919-E2BDF50ED043}" srcOrd="0" destOrd="0" presId="urn:microsoft.com/office/officeart/2008/layout/HorizontalMultiLevelHierarchy"/>
    <dgm:cxn modelId="{06F6E443-4D1D-014B-9059-D34F41553F4B}" type="presOf" srcId="{EA68303A-E78F-3541-8E33-74F25D0DED3C}" destId="{D4E18CE7-C058-F148-ABCD-E98EC8661A49}" srcOrd="0" destOrd="0" presId="urn:microsoft.com/office/officeart/2008/layout/HorizontalMultiLevelHierarchy"/>
    <dgm:cxn modelId="{A093F2CE-8A03-DF49-8A87-CE46137DEC03}" type="presOf" srcId="{8BBC9C32-1E77-FF41-8218-736273A9839B}" destId="{388787E7-771C-F54F-A2B8-9B6351C2A015}" srcOrd="0" destOrd="0" presId="urn:microsoft.com/office/officeart/2008/layout/HorizontalMultiLevelHierarchy"/>
    <dgm:cxn modelId="{C9158435-61C5-834B-9A38-20AB9AD23F73}" srcId="{8572B730-1F1D-F544-9403-8038B44FC81C}" destId="{3B113FBD-3194-4745-A45F-CE58A5A75441}" srcOrd="0" destOrd="0" parTransId="{970180E1-FE5D-4345-BA91-FCC45A253AEA}" sibTransId="{563CAE9F-6202-7643-8A6B-D3E1569DDA29}"/>
    <dgm:cxn modelId="{35136321-27F8-A042-B58E-01A7B32B5F57}" srcId="{8572B730-1F1D-F544-9403-8038B44FC81C}" destId="{80D6EFC6-C561-C040-89D6-E824AE87FD2F}" srcOrd="2" destOrd="0" parTransId="{7DCB08B6-6EAA-8447-A1E8-68604D89C344}" sibTransId="{CA97EC24-6054-8644-96A5-35AE505B9D55}"/>
    <dgm:cxn modelId="{22475A2B-4E1C-4249-BB0B-4CDD3C8869CC}" type="presOf" srcId="{A8BCE785-DB6F-F14A-8FCA-F33D1918A625}" destId="{583D8768-A5A8-5949-9688-C9A975FB9891}" srcOrd="1" destOrd="0" presId="urn:microsoft.com/office/officeart/2008/layout/HorizontalMultiLevelHierarchy"/>
    <dgm:cxn modelId="{668FD9AC-9D16-2C47-8F32-D9770ACFDC22}" type="presOf" srcId="{83C28C04-18EC-1844-B4F2-A61A93B9CEB5}" destId="{1010DFA7-4B6E-B147-99CB-F36C2B385EA7}" srcOrd="0" destOrd="0" presId="urn:microsoft.com/office/officeart/2008/layout/HorizontalMultiLevelHierarchy"/>
    <dgm:cxn modelId="{F4E46AA3-F752-014A-8D3C-294478967ACC}" type="presOf" srcId="{AD44B27D-7613-B141-A657-DEFFD6AACF0A}" destId="{4F01DEFF-0665-E840-B654-09EAE235C77D}" srcOrd="0" destOrd="0" presId="urn:microsoft.com/office/officeart/2008/layout/HorizontalMultiLevelHierarchy"/>
    <dgm:cxn modelId="{C9B9922C-4E7B-964D-912B-DE1681DFAC44}" type="presOf" srcId="{5840CD5D-0F87-F148-A216-BBE181CE9A7F}" destId="{5FB0521B-811B-384C-9D44-ED6F416B3B6E}" srcOrd="0" destOrd="0" presId="urn:microsoft.com/office/officeart/2008/layout/HorizontalMultiLevelHierarchy"/>
    <dgm:cxn modelId="{2BA418A2-8F1C-F141-A039-FCAF760E2CBE}" type="presOf" srcId="{7BA26C2F-5672-AF44-80B5-865E2E9383EE}" destId="{689022D5-2FCE-6E47-8A28-455B8A4E2566}" srcOrd="1" destOrd="0" presId="urn:microsoft.com/office/officeart/2008/layout/HorizontalMultiLevelHierarchy"/>
    <dgm:cxn modelId="{B6A17021-43BA-CB4A-A617-0B852325829B}" srcId="{605339E0-3DC7-9746-929B-85142D3042E7}" destId="{77A0D27F-01B4-D54E-8BE9-C4F50FCC08A0}" srcOrd="0" destOrd="0" parTransId="{83C28C04-18EC-1844-B4F2-A61A93B9CEB5}" sibTransId="{8A2253A2-6AF4-4E4C-8D24-6319F42A2EC3}"/>
    <dgm:cxn modelId="{9E6DE9D1-A86E-8147-8EE8-0BFEAFFDF287}" type="presOf" srcId="{C4823AF6-2B16-194D-989C-9B1B291BAF21}" destId="{656A48D3-BC5C-774C-9B66-C5D33DEE4838}" srcOrd="1" destOrd="0" presId="urn:microsoft.com/office/officeart/2008/layout/HorizontalMultiLevelHierarchy"/>
    <dgm:cxn modelId="{59876A42-95D8-694A-B3DB-B626A506899B}" type="presOf" srcId="{7BA26C2F-5672-AF44-80B5-865E2E9383EE}" destId="{C5137D06-CAAD-4040-A266-1ACE35DFDC54}" srcOrd="0" destOrd="0" presId="urn:microsoft.com/office/officeart/2008/layout/HorizontalMultiLevelHierarchy"/>
    <dgm:cxn modelId="{43C7CF62-1548-4048-9166-82EA07F03946}" srcId="{8572B730-1F1D-F544-9403-8038B44FC81C}" destId="{605339E0-3DC7-9746-929B-85142D3042E7}" srcOrd="1" destOrd="0" parTransId="{42593C0B-19B5-9846-9AE4-88C3DBA7C40C}" sibTransId="{58620598-447C-134F-9B4E-D4812B5E1185}"/>
    <dgm:cxn modelId="{4C8326AE-C65A-5B4B-9714-E19A8CA54749}" type="presOf" srcId="{77A0D27F-01B4-D54E-8BE9-C4F50FCC08A0}" destId="{B8662C8D-F40B-A04C-BEF5-DA6F0D37A125}" srcOrd="0" destOrd="0" presId="urn:microsoft.com/office/officeart/2008/layout/HorizontalMultiLevelHierarchy"/>
    <dgm:cxn modelId="{7F2B625F-D2F5-E449-ACB2-22BAA5D5FB94}" type="presOf" srcId="{6B9095F0-28FF-F442-8892-162F72A07615}" destId="{DA4A8015-7F5B-5F4D-B621-D0286E0495C0}" srcOrd="0" destOrd="0" presId="urn:microsoft.com/office/officeart/2008/layout/HorizontalMultiLevelHierarchy"/>
    <dgm:cxn modelId="{6E410621-8965-C64F-817E-CF47912A42B9}" type="presOf" srcId="{492C44E7-8B90-9542-9348-D80456B197C7}" destId="{9358640C-40E2-9046-84FE-EF5F009BB116}" srcOrd="1" destOrd="0" presId="urn:microsoft.com/office/officeart/2008/layout/HorizontalMultiLevelHierarchy"/>
    <dgm:cxn modelId="{AB164883-07C2-B041-AF0C-439DDA5EDB9A}" type="presOf" srcId="{C4823AF6-2B16-194D-989C-9B1B291BAF21}" destId="{F8623B6C-1120-C645-AFFE-D677F2B2DE0D}" srcOrd="0" destOrd="0" presId="urn:microsoft.com/office/officeart/2008/layout/HorizontalMultiLevelHierarchy"/>
    <dgm:cxn modelId="{F95151D8-ACCB-B241-ABE5-F9171E1F8A12}" type="presOf" srcId="{492C44E7-8B90-9542-9348-D80456B197C7}" destId="{847EDC51-FD0C-EE4A-8C98-150AA4EF7D60}" srcOrd="0" destOrd="0" presId="urn:microsoft.com/office/officeart/2008/layout/HorizontalMultiLevelHierarchy"/>
    <dgm:cxn modelId="{C0357BAC-5855-0540-AB19-39473BBD94A3}" srcId="{3B113FBD-3194-4745-A45F-CE58A5A75441}" destId="{5840CD5D-0F87-F148-A216-BBE181CE9A7F}" srcOrd="1" destOrd="0" parTransId="{8BBC9C32-1E77-FF41-8218-736273A9839B}" sibTransId="{BA53B077-4C17-7243-BE0E-4705FF13A9A6}"/>
    <dgm:cxn modelId="{98436990-4D41-3543-ABFB-0761B3DBD09A}" type="presOf" srcId="{A2E4E6CB-2107-C04D-A875-ECCF847F62E1}" destId="{7392F94E-5332-8342-8BD5-CA530027242B}" srcOrd="0" destOrd="0" presId="urn:microsoft.com/office/officeart/2008/layout/HorizontalMultiLevelHierarchy"/>
    <dgm:cxn modelId="{A804039C-8169-DE41-BD0A-C2D3B9F79F73}" type="presOf" srcId="{A8BCE785-DB6F-F14A-8FCA-F33D1918A625}" destId="{1D225653-D652-1446-903E-52B64573B36E}" srcOrd="0" destOrd="0" presId="urn:microsoft.com/office/officeart/2008/layout/HorizontalMultiLevelHierarchy"/>
    <dgm:cxn modelId="{F3919415-E89E-714F-8220-3527CD9916BD}" type="presOf" srcId="{6BD7B74F-563E-1848-BC99-B44309F30D30}" destId="{D0C16D8E-794F-E149-88EF-B954ED01BF5D}" srcOrd="1" destOrd="0" presId="urn:microsoft.com/office/officeart/2008/layout/HorizontalMultiLevelHierarchy"/>
    <dgm:cxn modelId="{FD502E4C-4592-7845-A34B-D00891A738D7}" type="presOf" srcId="{F1659E45-15B3-9F47-9293-F4ED85063E46}" destId="{F3C56CCA-FFA5-7748-8AB4-5A801E497E3F}" srcOrd="0" destOrd="0" presId="urn:microsoft.com/office/officeart/2008/layout/HorizontalMultiLevelHierarchy"/>
    <dgm:cxn modelId="{E666AC6E-BE7F-6C4A-B055-561DDF8EE750}" type="presOf" srcId="{8572B730-1F1D-F544-9403-8038B44FC81C}" destId="{4C17C2EF-6601-A848-8601-447CFC2A02EE}" srcOrd="0" destOrd="0" presId="urn:microsoft.com/office/officeart/2008/layout/HorizontalMultiLevelHierarchy"/>
    <dgm:cxn modelId="{DF1CE0A0-089E-2D48-9D91-1ABCFF050A84}" type="presOf" srcId="{3B113FBD-3194-4745-A45F-CE58A5A75441}" destId="{2A0EA29C-0288-F949-AD9C-1D2952B7B1A3}" srcOrd="0" destOrd="0" presId="urn:microsoft.com/office/officeart/2008/layout/HorizontalMultiLevelHierarchy"/>
    <dgm:cxn modelId="{1C862E70-0586-5443-BBA6-7A266F0246F5}" srcId="{80D6EFC6-C561-C040-89D6-E824AE87FD2F}" destId="{F1659E45-15B3-9F47-9293-F4ED85063E46}" srcOrd="0" destOrd="0" parTransId="{A8BCE785-DB6F-F14A-8FCA-F33D1918A625}" sibTransId="{2567EE83-9E96-6249-8AF2-67ABAA743A2D}"/>
    <dgm:cxn modelId="{BEFF0DAB-6C87-5F47-83FC-92A0289855B6}" type="presOf" srcId="{8BBC9C32-1E77-FF41-8218-736273A9839B}" destId="{32472C20-244E-F443-8C59-E3757DB1C657}" srcOrd="1" destOrd="0" presId="urn:microsoft.com/office/officeart/2008/layout/HorizontalMultiLevelHierarchy"/>
    <dgm:cxn modelId="{9F5F83C1-C30C-2847-8157-05A4D0756BA0}" srcId="{605339E0-3DC7-9746-929B-85142D3042E7}" destId="{AD44B27D-7613-B141-A657-DEFFD6AACF0A}" srcOrd="1" destOrd="0" parTransId="{C4823AF6-2B16-194D-989C-9B1B291BAF21}" sibTransId="{7D29E495-7C75-C646-950E-59A66CCD3B56}"/>
    <dgm:cxn modelId="{C55DE409-A72F-6F42-A2B2-96E01DA99DE6}" type="presOf" srcId="{83C28C04-18EC-1844-B4F2-A61A93B9CEB5}" destId="{C8592AE0-0C65-2544-B60C-313E72A6DD33}" srcOrd="1" destOrd="0" presId="urn:microsoft.com/office/officeart/2008/layout/HorizontalMultiLevelHierarchy"/>
    <dgm:cxn modelId="{DB183CA2-6007-2F41-AD5D-5AD72BAECBF4}" srcId="{3B113FBD-3194-4745-A45F-CE58A5A75441}" destId="{1489EE99-A4D4-A24A-8863-EF7B5AFCBACA}" srcOrd="0" destOrd="0" parTransId="{492C44E7-8B90-9542-9348-D80456B197C7}" sibTransId="{DD69C922-7670-DF40-BB09-E2F91569CCE2}"/>
    <dgm:cxn modelId="{2E1C3DF8-6BDD-314B-9BE4-A60CA1703CF0}" type="presOf" srcId="{6BD7B74F-563E-1848-BC99-B44309F30D30}" destId="{15EAC36B-11CB-AA4E-95D9-084787577B10}" srcOrd="0" destOrd="0" presId="urn:microsoft.com/office/officeart/2008/layout/HorizontalMultiLevelHierarchy"/>
    <dgm:cxn modelId="{DCA8D071-A881-9448-BE5E-A7F92487FD10}" type="presOf" srcId="{58FBC809-3F43-5143-B60C-566B02D11F01}" destId="{E526AC9D-B3D6-A740-B188-5C59879A71A4}" srcOrd="1" destOrd="0" presId="urn:microsoft.com/office/officeart/2008/layout/HorizontalMultiLevelHierarchy"/>
    <dgm:cxn modelId="{83AC270B-E71C-E04D-845B-E0FEA01BC7AE}" srcId="{1489EE99-A4D4-A24A-8863-EF7B5AFCBACA}" destId="{A2E4E6CB-2107-C04D-A875-ECCF847F62E1}" srcOrd="0" destOrd="0" parTransId="{6BD7B74F-563E-1848-BC99-B44309F30D30}" sibTransId="{FE1753D6-8A5C-7F45-A542-CFEBF4C5C575}"/>
    <dgm:cxn modelId="{C4696E0B-B741-2F43-B122-AFD9521C3C97}" type="presOf" srcId="{605339E0-3DC7-9746-929B-85142D3042E7}" destId="{F6F6CA91-4989-9344-8A10-9CCF7266563C}" srcOrd="0" destOrd="0" presId="urn:microsoft.com/office/officeart/2008/layout/HorizontalMultiLevelHierarchy"/>
    <dgm:cxn modelId="{CF1E3319-CB7A-7D4B-8A50-D5A13A9DA440}" type="presOf" srcId="{80D6EFC6-C561-C040-89D6-E824AE87FD2F}" destId="{4B4794FC-6610-1843-8AA3-B9462C8B92E2}" srcOrd="0" destOrd="0" presId="urn:microsoft.com/office/officeart/2008/layout/HorizontalMultiLevelHierarchy"/>
    <dgm:cxn modelId="{B85370D6-8DE1-7F4A-8D72-817AE4CD6FFC}" type="presOf" srcId="{1489EE99-A4D4-A24A-8863-EF7B5AFCBACA}" destId="{A111928F-128E-DD4B-A65E-330A5DB387C0}" srcOrd="0" destOrd="0" presId="urn:microsoft.com/office/officeart/2008/layout/HorizontalMultiLevelHierarchy"/>
    <dgm:cxn modelId="{F977AC61-7DAE-234B-A27D-DB1844CF1562}" type="presParOf" srcId="{4C17C2EF-6601-A848-8601-447CFC2A02EE}" destId="{49115BB4-3092-374E-9836-3F74ACA85E7E}" srcOrd="0" destOrd="0" presId="urn:microsoft.com/office/officeart/2008/layout/HorizontalMultiLevelHierarchy"/>
    <dgm:cxn modelId="{CE49E253-286C-D341-9D0C-671FEAF1AF6C}" type="presParOf" srcId="{49115BB4-3092-374E-9836-3F74ACA85E7E}" destId="{2A0EA29C-0288-F949-AD9C-1D2952B7B1A3}" srcOrd="0" destOrd="0" presId="urn:microsoft.com/office/officeart/2008/layout/HorizontalMultiLevelHierarchy"/>
    <dgm:cxn modelId="{C58C346C-5648-954F-99BB-E60091FAF828}" type="presParOf" srcId="{49115BB4-3092-374E-9836-3F74ACA85E7E}" destId="{8E5D2F87-94F5-3044-AE52-22A4B375FD4B}" srcOrd="1" destOrd="0" presId="urn:microsoft.com/office/officeart/2008/layout/HorizontalMultiLevelHierarchy"/>
    <dgm:cxn modelId="{4886BAF7-FCDF-D245-BF2D-2ACBE1528CBA}" type="presParOf" srcId="{8E5D2F87-94F5-3044-AE52-22A4B375FD4B}" destId="{847EDC51-FD0C-EE4A-8C98-150AA4EF7D60}" srcOrd="0" destOrd="0" presId="urn:microsoft.com/office/officeart/2008/layout/HorizontalMultiLevelHierarchy"/>
    <dgm:cxn modelId="{F35B976B-D04B-C246-936C-B84380BBBE15}" type="presParOf" srcId="{847EDC51-FD0C-EE4A-8C98-150AA4EF7D60}" destId="{9358640C-40E2-9046-84FE-EF5F009BB116}" srcOrd="0" destOrd="0" presId="urn:microsoft.com/office/officeart/2008/layout/HorizontalMultiLevelHierarchy"/>
    <dgm:cxn modelId="{CE41D9B6-61B8-0A45-B3F8-848B9573FD15}" type="presParOf" srcId="{8E5D2F87-94F5-3044-AE52-22A4B375FD4B}" destId="{BD30932B-EFC3-554E-A1E9-886A8634FE59}" srcOrd="1" destOrd="0" presId="urn:microsoft.com/office/officeart/2008/layout/HorizontalMultiLevelHierarchy"/>
    <dgm:cxn modelId="{AA2FF4D0-C0CB-CF48-A6E8-CB17AC36FC75}" type="presParOf" srcId="{BD30932B-EFC3-554E-A1E9-886A8634FE59}" destId="{A111928F-128E-DD4B-A65E-330A5DB387C0}" srcOrd="0" destOrd="0" presId="urn:microsoft.com/office/officeart/2008/layout/HorizontalMultiLevelHierarchy"/>
    <dgm:cxn modelId="{D8943145-0F09-4E48-97F3-7B0C12ED4A1C}" type="presParOf" srcId="{BD30932B-EFC3-554E-A1E9-886A8634FE59}" destId="{9BFAE04C-172A-F34E-B46F-1302EB9CDEEE}" srcOrd="1" destOrd="0" presId="urn:microsoft.com/office/officeart/2008/layout/HorizontalMultiLevelHierarchy"/>
    <dgm:cxn modelId="{485254A5-592B-8240-AA92-1AEB0D527149}" type="presParOf" srcId="{9BFAE04C-172A-F34E-B46F-1302EB9CDEEE}" destId="{15EAC36B-11CB-AA4E-95D9-084787577B10}" srcOrd="0" destOrd="0" presId="urn:microsoft.com/office/officeart/2008/layout/HorizontalMultiLevelHierarchy"/>
    <dgm:cxn modelId="{FAC16BA8-0392-F844-A2D6-EC02CD57A291}" type="presParOf" srcId="{15EAC36B-11CB-AA4E-95D9-084787577B10}" destId="{D0C16D8E-794F-E149-88EF-B954ED01BF5D}" srcOrd="0" destOrd="0" presId="urn:microsoft.com/office/officeart/2008/layout/HorizontalMultiLevelHierarchy"/>
    <dgm:cxn modelId="{1EF666DB-7421-D74F-A601-72105EDBF3DD}" type="presParOf" srcId="{9BFAE04C-172A-F34E-B46F-1302EB9CDEEE}" destId="{5EB886FF-6870-034E-A61E-E509240F51F2}" srcOrd="1" destOrd="0" presId="urn:microsoft.com/office/officeart/2008/layout/HorizontalMultiLevelHierarchy"/>
    <dgm:cxn modelId="{8F97E6DF-E29D-564C-B2B1-C6DD326B535B}" type="presParOf" srcId="{5EB886FF-6870-034E-A61E-E509240F51F2}" destId="{7392F94E-5332-8342-8BD5-CA530027242B}" srcOrd="0" destOrd="0" presId="urn:microsoft.com/office/officeart/2008/layout/HorizontalMultiLevelHierarchy"/>
    <dgm:cxn modelId="{1C2172AE-B118-AE42-8082-C3C022432A5C}" type="presParOf" srcId="{5EB886FF-6870-034E-A61E-E509240F51F2}" destId="{FC6E9E00-0B0D-A545-8285-15E9737FFA06}" srcOrd="1" destOrd="0" presId="urn:microsoft.com/office/officeart/2008/layout/HorizontalMultiLevelHierarchy"/>
    <dgm:cxn modelId="{99DFD38B-685B-754F-B727-B6447BA56CD2}" type="presParOf" srcId="{9BFAE04C-172A-F34E-B46F-1302EB9CDEEE}" destId="{C5137D06-CAAD-4040-A266-1ACE35DFDC54}" srcOrd="2" destOrd="0" presId="urn:microsoft.com/office/officeart/2008/layout/HorizontalMultiLevelHierarchy"/>
    <dgm:cxn modelId="{BC609B8D-0231-6842-902B-BC0DB9703B50}" type="presParOf" srcId="{C5137D06-CAAD-4040-A266-1ACE35DFDC54}" destId="{689022D5-2FCE-6E47-8A28-455B8A4E2566}" srcOrd="0" destOrd="0" presId="urn:microsoft.com/office/officeart/2008/layout/HorizontalMultiLevelHierarchy"/>
    <dgm:cxn modelId="{EF619FA3-DF8F-6040-8274-B1E084DD642A}" type="presParOf" srcId="{9BFAE04C-172A-F34E-B46F-1302EB9CDEEE}" destId="{7546C323-0890-C949-B2DE-EF53057384F9}" srcOrd="3" destOrd="0" presId="urn:microsoft.com/office/officeart/2008/layout/HorizontalMultiLevelHierarchy"/>
    <dgm:cxn modelId="{954B40B6-14A0-7D4B-91F1-D37AD0F61745}" type="presParOf" srcId="{7546C323-0890-C949-B2DE-EF53057384F9}" destId="{D4E18CE7-C058-F148-ABCD-E98EC8661A49}" srcOrd="0" destOrd="0" presId="urn:microsoft.com/office/officeart/2008/layout/HorizontalMultiLevelHierarchy"/>
    <dgm:cxn modelId="{2F393204-4551-DC4C-82E9-576D7296F631}" type="presParOf" srcId="{7546C323-0890-C949-B2DE-EF53057384F9}" destId="{374557DE-9EE5-E141-ACF7-50F32216AEC2}" srcOrd="1" destOrd="0" presId="urn:microsoft.com/office/officeart/2008/layout/HorizontalMultiLevelHierarchy"/>
    <dgm:cxn modelId="{FC8D594D-C901-A943-ABC8-C0625094840B}" type="presParOf" srcId="{8E5D2F87-94F5-3044-AE52-22A4B375FD4B}" destId="{388787E7-771C-F54F-A2B8-9B6351C2A015}" srcOrd="2" destOrd="0" presId="urn:microsoft.com/office/officeart/2008/layout/HorizontalMultiLevelHierarchy"/>
    <dgm:cxn modelId="{9734299C-7417-3845-8D45-5966861784A1}" type="presParOf" srcId="{388787E7-771C-F54F-A2B8-9B6351C2A015}" destId="{32472C20-244E-F443-8C59-E3757DB1C657}" srcOrd="0" destOrd="0" presId="urn:microsoft.com/office/officeart/2008/layout/HorizontalMultiLevelHierarchy"/>
    <dgm:cxn modelId="{52FD2CF2-C61F-6243-A074-9B6B27DC97B2}" type="presParOf" srcId="{8E5D2F87-94F5-3044-AE52-22A4B375FD4B}" destId="{98C93192-2698-3544-9127-4B2BD1DD22DE}" srcOrd="3" destOrd="0" presId="urn:microsoft.com/office/officeart/2008/layout/HorizontalMultiLevelHierarchy"/>
    <dgm:cxn modelId="{0129377D-B4E5-F54C-97B4-E4F65E214D2F}" type="presParOf" srcId="{98C93192-2698-3544-9127-4B2BD1DD22DE}" destId="{5FB0521B-811B-384C-9D44-ED6F416B3B6E}" srcOrd="0" destOrd="0" presId="urn:microsoft.com/office/officeart/2008/layout/HorizontalMultiLevelHierarchy"/>
    <dgm:cxn modelId="{2B3AD361-DB3E-9F4E-B7F5-217EE55A63FE}" type="presParOf" srcId="{98C93192-2698-3544-9127-4B2BD1DD22DE}" destId="{64B69C05-B6A1-4549-B20E-D22D158F1B3C}" srcOrd="1" destOrd="0" presId="urn:microsoft.com/office/officeart/2008/layout/HorizontalMultiLevelHierarchy"/>
    <dgm:cxn modelId="{6FC55935-C6F5-3342-A8AC-6390C86F6BDB}" type="presParOf" srcId="{4C17C2EF-6601-A848-8601-447CFC2A02EE}" destId="{6D9A3DF8-3005-8F45-BF5D-4685901D0C19}" srcOrd="1" destOrd="0" presId="urn:microsoft.com/office/officeart/2008/layout/HorizontalMultiLevelHierarchy"/>
    <dgm:cxn modelId="{055777C8-CE1B-F44A-8FB3-7EE4D966CDDD}" type="presParOf" srcId="{6D9A3DF8-3005-8F45-BF5D-4685901D0C19}" destId="{F6F6CA91-4989-9344-8A10-9CCF7266563C}" srcOrd="0" destOrd="0" presId="urn:microsoft.com/office/officeart/2008/layout/HorizontalMultiLevelHierarchy"/>
    <dgm:cxn modelId="{22A9B4AA-7B0E-A044-9549-A2442C6E4358}" type="presParOf" srcId="{6D9A3DF8-3005-8F45-BF5D-4685901D0C19}" destId="{B9509C58-5FFC-5641-9A29-F7E27B12B591}" srcOrd="1" destOrd="0" presId="urn:microsoft.com/office/officeart/2008/layout/HorizontalMultiLevelHierarchy"/>
    <dgm:cxn modelId="{53884880-4467-D047-92BA-9E475B7D8418}" type="presParOf" srcId="{B9509C58-5FFC-5641-9A29-F7E27B12B591}" destId="{1010DFA7-4B6E-B147-99CB-F36C2B385EA7}" srcOrd="0" destOrd="0" presId="urn:microsoft.com/office/officeart/2008/layout/HorizontalMultiLevelHierarchy"/>
    <dgm:cxn modelId="{B86830F5-C904-724F-AB1E-D80924377330}" type="presParOf" srcId="{1010DFA7-4B6E-B147-99CB-F36C2B385EA7}" destId="{C8592AE0-0C65-2544-B60C-313E72A6DD33}" srcOrd="0" destOrd="0" presId="urn:microsoft.com/office/officeart/2008/layout/HorizontalMultiLevelHierarchy"/>
    <dgm:cxn modelId="{A01C152C-A5B7-EC4B-8569-54A95936B579}" type="presParOf" srcId="{B9509C58-5FFC-5641-9A29-F7E27B12B591}" destId="{4F76B94B-C44E-2141-A3CD-D8F4A31EF2A7}" srcOrd="1" destOrd="0" presId="urn:microsoft.com/office/officeart/2008/layout/HorizontalMultiLevelHierarchy"/>
    <dgm:cxn modelId="{B8E6B2CB-ECA2-FF43-AD12-69527893C217}" type="presParOf" srcId="{4F76B94B-C44E-2141-A3CD-D8F4A31EF2A7}" destId="{B8662C8D-F40B-A04C-BEF5-DA6F0D37A125}" srcOrd="0" destOrd="0" presId="urn:microsoft.com/office/officeart/2008/layout/HorizontalMultiLevelHierarchy"/>
    <dgm:cxn modelId="{90ACC772-5304-604B-80FB-123BEE39A368}" type="presParOf" srcId="{4F76B94B-C44E-2141-A3CD-D8F4A31EF2A7}" destId="{CEB0ADD2-C612-0C45-B8CA-2E0871637490}" srcOrd="1" destOrd="0" presId="urn:microsoft.com/office/officeart/2008/layout/HorizontalMultiLevelHierarchy"/>
    <dgm:cxn modelId="{572945FC-E06A-C54E-9A42-7C783263E19E}" type="presParOf" srcId="{B9509C58-5FFC-5641-9A29-F7E27B12B591}" destId="{F8623B6C-1120-C645-AFFE-D677F2B2DE0D}" srcOrd="2" destOrd="0" presId="urn:microsoft.com/office/officeart/2008/layout/HorizontalMultiLevelHierarchy"/>
    <dgm:cxn modelId="{C3F876B5-105E-DE4B-99CF-6B3B9C54977A}" type="presParOf" srcId="{F8623B6C-1120-C645-AFFE-D677F2B2DE0D}" destId="{656A48D3-BC5C-774C-9B66-C5D33DEE4838}" srcOrd="0" destOrd="0" presId="urn:microsoft.com/office/officeart/2008/layout/HorizontalMultiLevelHierarchy"/>
    <dgm:cxn modelId="{F0ABE9DF-ED74-B043-B5CE-7E6EFF4A0051}" type="presParOf" srcId="{B9509C58-5FFC-5641-9A29-F7E27B12B591}" destId="{B5819D75-D887-E646-8BAB-4C2FFB4CD5C1}" srcOrd="3" destOrd="0" presId="urn:microsoft.com/office/officeart/2008/layout/HorizontalMultiLevelHierarchy"/>
    <dgm:cxn modelId="{7BC21EE7-5D92-1646-BF65-4F44F452BEC2}" type="presParOf" srcId="{B5819D75-D887-E646-8BAB-4C2FFB4CD5C1}" destId="{4F01DEFF-0665-E840-B654-09EAE235C77D}" srcOrd="0" destOrd="0" presId="urn:microsoft.com/office/officeart/2008/layout/HorizontalMultiLevelHierarchy"/>
    <dgm:cxn modelId="{84F99981-4356-874B-8877-1F03A7E6E8B2}" type="presParOf" srcId="{B5819D75-D887-E646-8BAB-4C2FFB4CD5C1}" destId="{6F3D3A15-7AC7-9340-A9EA-72F605A5E076}" srcOrd="1" destOrd="0" presId="urn:microsoft.com/office/officeart/2008/layout/HorizontalMultiLevelHierarchy"/>
    <dgm:cxn modelId="{EC005C70-99F5-8A4B-B937-5DEC92303353}" type="presParOf" srcId="{4C17C2EF-6601-A848-8601-447CFC2A02EE}" destId="{3927366B-4DC4-AE4F-9A63-92C9EC0C8CAA}" srcOrd="2" destOrd="0" presId="urn:microsoft.com/office/officeart/2008/layout/HorizontalMultiLevelHierarchy"/>
    <dgm:cxn modelId="{694EC20F-BB9F-1240-8E0D-CE6BF0F54C9B}" type="presParOf" srcId="{3927366B-4DC4-AE4F-9A63-92C9EC0C8CAA}" destId="{4B4794FC-6610-1843-8AA3-B9462C8B92E2}" srcOrd="0" destOrd="0" presId="urn:microsoft.com/office/officeart/2008/layout/HorizontalMultiLevelHierarchy"/>
    <dgm:cxn modelId="{9B313189-E4F3-1249-A6B8-B84E47D24CEF}" type="presParOf" srcId="{3927366B-4DC4-AE4F-9A63-92C9EC0C8CAA}" destId="{BE394538-D85D-C54E-B339-D7379CE2A0B2}" srcOrd="1" destOrd="0" presId="urn:microsoft.com/office/officeart/2008/layout/HorizontalMultiLevelHierarchy"/>
    <dgm:cxn modelId="{68E2B7E4-4895-6F48-B5E1-266A28F3AD2E}" type="presParOf" srcId="{BE394538-D85D-C54E-B339-D7379CE2A0B2}" destId="{1D225653-D652-1446-903E-52B64573B36E}" srcOrd="0" destOrd="0" presId="urn:microsoft.com/office/officeart/2008/layout/HorizontalMultiLevelHierarchy"/>
    <dgm:cxn modelId="{161B885A-2B81-CC4B-9229-BD92985B0802}" type="presParOf" srcId="{1D225653-D652-1446-903E-52B64573B36E}" destId="{583D8768-A5A8-5949-9688-C9A975FB9891}" srcOrd="0" destOrd="0" presId="urn:microsoft.com/office/officeart/2008/layout/HorizontalMultiLevelHierarchy"/>
    <dgm:cxn modelId="{F6B6C51E-0DE0-AD4C-AF4D-7A982BBFCC34}" type="presParOf" srcId="{BE394538-D85D-C54E-B339-D7379CE2A0B2}" destId="{584529D5-3B50-984B-9DEC-C63BA7648EB9}" srcOrd="1" destOrd="0" presId="urn:microsoft.com/office/officeart/2008/layout/HorizontalMultiLevelHierarchy"/>
    <dgm:cxn modelId="{AEE11846-B5B0-8A46-8487-3795437D2E36}" type="presParOf" srcId="{584529D5-3B50-984B-9DEC-C63BA7648EB9}" destId="{F3C56CCA-FFA5-7748-8AB4-5A801E497E3F}" srcOrd="0" destOrd="0" presId="urn:microsoft.com/office/officeart/2008/layout/HorizontalMultiLevelHierarchy"/>
    <dgm:cxn modelId="{A9FC2F6D-B66F-A84F-839E-A8F0A5D87EE2}" type="presParOf" srcId="{584529D5-3B50-984B-9DEC-C63BA7648EB9}" destId="{D6EAEA22-85D7-D543-98BF-1CB94B117464}" srcOrd="1" destOrd="0" presId="urn:microsoft.com/office/officeart/2008/layout/HorizontalMultiLevelHierarchy"/>
    <dgm:cxn modelId="{3B49F037-308C-3146-939D-77E3F62351F8}" type="presParOf" srcId="{D6EAEA22-85D7-D543-98BF-1CB94B117464}" destId="{4E59DB98-326F-4E40-9919-E2BDF50ED043}" srcOrd="0" destOrd="0" presId="urn:microsoft.com/office/officeart/2008/layout/HorizontalMultiLevelHierarchy"/>
    <dgm:cxn modelId="{9B6B2E5D-BF1B-194C-9ABA-A7662D8FFDA2}" type="presParOf" srcId="{4E59DB98-326F-4E40-9919-E2BDF50ED043}" destId="{E526AC9D-B3D6-A740-B188-5C59879A71A4}" srcOrd="0" destOrd="0" presId="urn:microsoft.com/office/officeart/2008/layout/HorizontalMultiLevelHierarchy"/>
    <dgm:cxn modelId="{D89A96D2-8ED7-A646-94B4-B2875329B7D0}" type="presParOf" srcId="{D6EAEA22-85D7-D543-98BF-1CB94B117464}" destId="{27AC6F61-007C-3742-867C-0E570E07EEB2}" srcOrd="1" destOrd="0" presId="urn:microsoft.com/office/officeart/2008/layout/HorizontalMultiLevelHierarchy"/>
    <dgm:cxn modelId="{8F76F525-84EC-ED46-A5BA-4CAF1540B023}" type="presParOf" srcId="{27AC6F61-007C-3742-867C-0E570E07EEB2}" destId="{DA4A8015-7F5B-5F4D-B621-D0286E0495C0}" srcOrd="0" destOrd="0" presId="urn:microsoft.com/office/officeart/2008/layout/HorizontalMultiLevelHierarchy"/>
    <dgm:cxn modelId="{5B5A939D-4901-2849-AA52-65869F66B994}" type="presParOf" srcId="{27AC6F61-007C-3742-867C-0E570E07EEB2}" destId="{80881ABE-DC2B-EF4A-9AA0-16E985EA784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0191144-E7A4-494F-9C98-74AB7F103D4A}">
      <dgm:prSet phldrT="[Text]"/>
      <dgm:spPr/>
      <dgm:t>
        <a:bodyPr/>
        <a:lstStyle/>
        <a:p>
          <a:r>
            <a:rPr lang="en-US" dirty="0" smtClean="0"/>
            <a:t>Controlling the flow of the script</a:t>
          </a:r>
          <a:endParaRPr lang="en-US" dirty="0"/>
        </a:p>
      </dgm:t>
    </dgm:pt>
    <dgm:pt modelId="{84BC910D-2FAB-BF4E-B6FE-8919B0E80ADC}" type="sibTrans" cxnId="{9038AB32-49DD-5F40-97BC-A417AB98B110}">
      <dgm:prSet/>
      <dgm:spPr/>
      <dgm:t>
        <a:bodyPr/>
        <a:lstStyle/>
        <a:p>
          <a:endParaRPr lang="en-US"/>
        </a:p>
      </dgm:t>
    </dgm:pt>
    <dgm:pt modelId="{20C77807-FB97-0546-A0A5-67DFE9C14EC6}" type="parTrans" cxnId="{9038AB32-49DD-5F40-97BC-A417AB98B110}">
      <dgm:prSet/>
      <dgm:spPr/>
      <dgm:t>
        <a:bodyPr/>
        <a:lstStyle/>
        <a:p>
          <a:endParaRPr lang="en-US"/>
        </a:p>
      </dgm:t>
    </dgm:pt>
    <dgm:pt modelId="{69CC831A-F494-BD4A-93F3-242AFC0CE84D}">
      <dgm:prSet phldrT="[Text]"/>
      <dgm:spPr/>
      <dgm:t>
        <a:bodyPr/>
        <a:lstStyle/>
        <a:p>
          <a:r>
            <a:rPr lang="en-US" dirty="0" smtClean="0"/>
            <a:t>Conditionals - if, else if, else</a:t>
          </a:r>
          <a:endParaRPr lang="en-US" dirty="0"/>
        </a:p>
      </dgm:t>
    </dgm:pt>
    <dgm:pt modelId="{9B9273DB-564B-D34E-889A-569A663395BD}" type="parTrans" cxnId="{E310A6FC-C170-0341-8D68-9318C0B311F0}">
      <dgm:prSet/>
      <dgm:spPr/>
      <dgm:t>
        <a:bodyPr/>
        <a:lstStyle/>
        <a:p>
          <a:endParaRPr lang="en-US" dirty="0"/>
        </a:p>
      </dgm:t>
    </dgm:pt>
    <dgm:pt modelId="{392649DB-1292-4F4B-8E7E-AD0F51531090}" type="sibTrans" cxnId="{E310A6FC-C170-0341-8D68-9318C0B311F0}">
      <dgm:prSet/>
      <dgm:spPr/>
      <dgm:t>
        <a:bodyPr/>
        <a:lstStyle/>
        <a:p>
          <a:endParaRPr lang="en-US"/>
        </a:p>
      </dgm:t>
    </dgm:pt>
    <dgm:pt modelId="{36B89298-3AAA-9547-A9AF-D6D07625B8A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546CEB2-3D13-8D40-ACC7-6862F8855EC6}" type="parTrans" cxnId="{47741950-25BF-8C44-9783-C714449A965F}">
      <dgm:prSet/>
      <dgm:spPr/>
      <dgm:t>
        <a:bodyPr/>
        <a:lstStyle/>
        <a:p>
          <a:endParaRPr lang="en-US" dirty="0"/>
        </a:p>
      </dgm:t>
    </dgm:pt>
    <dgm:pt modelId="{70D56F4A-BAA3-BE4B-A46F-F96F9D91F1E1}" type="sibTrans" cxnId="{47741950-25BF-8C44-9783-C714449A965F}">
      <dgm:prSet/>
      <dgm:spPr/>
      <dgm:t>
        <a:bodyPr/>
        <a:lstStyle/>
        <a:p>
          <a:endParaRPr lang="en-US"/>
        </a:p>
      </dgm:t>
    </dgm:pt>
    <dgm:pt modelId="{72BC7A1A-72FB-2E40-BA97-211E887A660C}">
      <dgm:prSet phldrT="[Text]"/>
      <dgm:spPr/>
      <dgm:t>
        <a:bodyPr/>
        <a:lstStyle/>
        <a:p>
          <a:r>
            <a:rPr lang="en-US" dirty="0" smtClean="0"/>
            <a:t>Doing things and reusing the steps;</a:t>
          </a:r>
          <a:endParaRPr lang="en-US" dirty="0"/>
        </a:p>
      </dgm:t>
    </dgm:pt>
    <dgm:pt modelId="{1881B85A-6276-8743-9F65-530F77B5557A}" type="parTrans" cxnId="{4BE21E99-65A6-ED40-B6AD-C993BBEDB8E3}">
      <dgm:prSet/>
      <dgm:spPr/>
      <dgm:t>
        <a:bodyPr/>
        <a:lstStyle/>
        <a:p>
          <a:endParaRPr lang="en-US"/>
        </a:p>
      </dgm:t>
    </dgm:pt>
    <dgm:pt modelId="{8699336E-802C-A643-A677-AC5EBFBB0720}" type="sibTrans" cxnId="{4BE21E99-65A6-ED40-B6AD-C993BBEDB8E3}">
      <dgm:prSet/>
      <dgm:spPr/>
      <dgm:t>
        <a:bodyPr/>
        <a:lstStyle/>
        <a:p>
          <a:endParaRPr lang="en-US"/>
        </a:p>
      </dgm:t>
    </dgm:pt>
    <dgm:pt modelId="{357A4EE6-5971-1542-A263-590C4FB1AA97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87CF6223-9621-5247-B302-047CFDAD3123}" type="parTrans" cxnId="{5D412965-1D9C-7E40-A948-66FB130F2719}">
      <dgm:prSet/>
      <dgm:spPr/>
      <dgm:t>
        <a:bodyPr/>
        <a:lstStyle/>
        <a:p>
          <a:endParaRPr lang="en-US" dirty="0"/>
        </a:p>
      </dgm:t>
    </dgm:pt>
    <dgm:pt modelId="{0EF07E97-720E-924C-9905-13CFE184A72D}" type="sibTrans" cxnId="{5D412965-1D9C-7E40-A948-66FB130F2719}">
      <dgm:prSet/>
      <dgm:spPr/>
      <dgm:t>
        <a:bodyPr/>
        <a:lstStyle/>
        <a:p>
          <a:endParaRPr lang="en-US"/>
        </a:p>
      </dgm:t>
    </dgm:pt>
    <dgm:pt modelId="{1ECABB11-06A4-604C-BB61-B7CDFE4652DC}">
      <dgm:prSet phldrT="[Text]"/>
      <dgm:spPr/>
      <dgm:t>
        <a:bodyPr/>
        <a:lstStyle/>
        <a:p>
          <a:r>
            <a:rPr lang="en-US" dirty="0" smtClean="0"/>
            <a:t>Declaring</a:t>
          </a:r>
          <a:endParaRPr lang="en-US" dirty="0"/>
        </a:p>
      </dgm:t>
    </dgm:pt>
    <dgm:pt modelId="{6BF07097-CB7A-D147-BBBC-D917175219F9}" type="parTrans" cxnId="{E8C02361-AE42-3640-8F7A-93B0D0FEC264}">
      <dgm:prSet/>
      <dgm:spPr/>
      <dgm:t>
        <a:bodyPr/>
        <a:lstStyle/>
        <a:p>
          <a:endParaRPr lang="en-US" dirty="0"/>
        </a:p>
      </dgm:t>
    </dgm:pt>
    <dgm:pt modelId="{A8C7E46A-2C5E-054C-928F-3B85FB0B9AAA}" type="sibTrans" cxnId="{E8C02361-AE42-3640-8F7A-93B0D0FEC264}">
      <dgm:prSet/>
      <dgm:spPr/>
      <dgm:t>
        <a:bodyPr/>
        <a:lstStyle/>
        <a:p>
          <a:endParaRPr lang="en-US"/>
        </a:p>
      </dgm:t>
    </dgm:pt>
    <dgm:pt modelId="{6FE843F6-7EE7-3F45-B72D-57E695F85206}">
      <dgm:prSet phldrT="[Text]"/>
      <dgm:spPr/>
      <dgm:t>
        <a:bodyPr/>
        <a:lstStyle/>
        <a:p>
          <a:r>
            <a:rPr lang="en-US" dirty="0" smtClean="0"/>
            <a:t>Dealing with data sets</a:t>
          </a:r>
          <a:endParaRPr lang="en-US" dirty="0"/>
        </a:p>
      </dgm:t>
    </dgm:pt>
    <dgm:pt modelId="{F62F4F97-2D29-D44E-B413-CCA2CFA31547}" type="parTrans" cxnId="{D8D94643-7E22-FE45-992F-1B8CA87E41A8}">
      <dgm:prSet/>
      <dgm:spPr/>
      <dgm:t>
        <a:bodyPr/>
        <a:lstStyle/>
        <a:p>
          <a:endParaRPr lang="en-US"/>
        </a:p>
      </dgm:t>
    </dgm:pt>
    <dgm:pt modelId="{B0CCA43E-FA8D-FD4E-9572-001A13DC7EA1}" type="sibTrans" cxnId="{D8D94643-7E22-FE45-992F-1B8CA87E41A8}">
      <dgm:prSet/>
      <dgm:spPr/>
      <dgm:t>
        <a:bodyPr/>
        <a:lstStyle/>
        <a:p>
          <a:endParaRPr lang="en-US"/>
        </a:p>
      </dgm:t>
    </dgm:pt>
    <dgm:pt modelId="{D36B127C-DF4D-7646-A523-54963FE3AC2F}">
      <dgm:prSet phldrT="[Text]"/>
      <dgm:spPr/>
      <dgm:t>
        <a:bodyPr/>
        <a:lstStyle/>
        <a:p>
          <a:r>
            <a:rPr lang="en-US" dirty="0" smtClean="0"/>
            <a:t>Arrays - ordered data sets.  Starts counting at zero</a:t>
          </a:r>
          <a:endParaRPr lang="en-US" dirty="0"/>
        </a:p>
      </dgm:t>
    </dgm:pt>
    <dgm:pt modelId="{100C3884-1643-3F46-9F7B-0E266B0B567A}" type="parTrans" cxnId="{33A2BA55-4887-AB44-8B95-E497A482A2AC}">
      <dgm:prSet/>
      <dgm:spPr/>
      <dgm:t>
        <a:bodyPr/>
        <a:lstStyle/>
        <a:p>
          <a:endParaRPr lang="en-US" dirty="0"/>
        </a:p>
      </dgm:t>
    </dgm:pt>
    <dgm:pt modelId="{D1DABAFF-8A00-D84B-BFA4-9BC22E19F770}" type="sibTrans" cxnId="{33A2BA55-4887-AB44-8B95-E497A482A2AC}">
      <dgm:prSet/>
      <dgm:spPr/>
      <dgm:t>
        <a:bodyPr/>
        <a:lstStyle/>
        <a:p>
          <a:endParaRPr lang="en-US"/>
        </a:p>
      </dgm:t>
    </dgm:pt>
    <dgm:pt modelId="{3AFD0277-66F8-0C45-A7E6-D0F5D036F340}">
      <dgm:prSet phldrT="[Text]"/>
      <dgm:spPr/>
      <dgm:t>
        <a:bodyPr/>
        <a:lstStyle/>
        <a:p>
          <a:r>
            <a:rPr lang="en-US" dirty="0" smtClean="0"/>
            <a:t>Objects - unordered data sets</a:t>
          </a:r>
          <a:endParaRPr lang="en-US" dirty="0"/>
        </a:p>
      </dgm:t>
    </dgm:pt>
    <dgm:pt modelId="{FBA115A5-1A59-3340-8886-35AE74652E90}" type="parTrans" cxnId="{FD957F1D-29D9-A447-B9C9-269D04F158A4}">
      <dgm:prSet/>
      <dgm:spPr/>
      <dgm:t>
        <a:bodyPr/>
        <a:lstStyle/>
        <a:p>
          <a:endParaRPr lang="en-US" dirty="0"/>
        </a:p>
      </dgm:t>
    </dgm:pt>
    <dgm:pt modelId="{008DED1D-E077-8045-948E-2DDD13B8543A}" type="sibTrans" cxnId="{FD957F1D-29D9-A447-B9C9-269D04F158A4}">
      <dgm:prSet/>
      <dgm:spPr/>
      <dgm:t>
        <a:bodyPr/>
        <a:lstStyle/>
        <a:p>
          <a:endParaRPr lang="en-US"/>
        </a:p>
      </dgm:t>
    </dgm:pt>
    <dgm:pt modelId="{7674646D-D30F-F046-9A4E-5199B4090FDA}">
      <dgm:prSet phldrT="[Text]"/>
      <dgm:spPr/>
      <dgm:t>
        <a:bodyPr/>
        <a:lstStyle/>
        <a:p>
          <a:r>
            <a:rPr lang="en-US" dirty="0" smtClean="0"/>
            <a:t>Calling it</a:t>
          </a:r>
          <a:endParaRPr lang="en-US" dirty="0"/>
        </a:p>
      </dgm:t>
    </dgm:pt>
    <dgm:pt modelId="{835BAE63-8BE6-2647-8ECF-9E42A1AE3D5F}" type="parTrans" cxnId="{BDD8D8E3-BC15-3A49-B202-68677ABDD21D}">
      <dgm:prSet/>
      <dgm:spPr/>
      <dgm:t>
        <a:bodyPr/>
        <a:lstStyle/>
        <a:p>
          <a:endParaRPr lang="en-US" dirty="0"/>
        </a:p>
      </dgm:t>
    </dgm:pt>
    <dgm:pt modelId="{6DB9190C-7748-D347-995A-64C98A2346CC}" type="sibTrans" cxnId="{BDD8D8E3-BC15-3A49-B202-68677ABDD21D}">
      <dgm:prSet/>
      <dgm:spPr/>
      <dgm:t>
        <a:bodyPr/>
        <a:lstStyle/>
        <a:p>
          <a:endParaRPr lang="en-US"/>
        </a:p>
      </dgm:t>
    </dgm:pt>
    <dgm:pt modelId="{1D82383B-AF2B-F045-A266-18FBB410BF64}">
      <dgm:prSet phldrT="[Text]"/>
      <dgm:spPr/>
      <dgm:t>
        <a:bodyPr/>
        <a:lstStyle/>
        <a:p>
          <a:r>
            <a:rPr lang="en-US" dirty="0" smtClean="0"/>
            <a:t>Ending it </a:t>
          </a:r>
          <a:endParaRPr lang="en-US" dirty="0"/>
        </a:p>
      </dgm:t>
    </dgm:pt>
    <dgm:pt modelId="{E1DB0A12-A428-E442-B8CE-F21C98275AA0}" type="parTrans" cxnId="{AFD01238-F591-9E47-978B-B3A383596190}">
      <dgm:prSet/>
      <dgm:spPr/>
      <dgm:t>
        <a:bodyPr/>
        <a:lstStyle/>
        <a:p>
          <a:endParaRPr lang="en-US" dirty="0"/>
        </a:p>
      </dgm:t>
    </dgm:pt>
    <dgm:pt modelId="{F6D38954-439A-0444-B4A2-CBD96DC02769}" type="sibTrans" cxnId="{AFD01238-F591-9E47-978B-B3A383596190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9F08F8-96DC-C649-B7BC-3E766B8AA01C}" type="pres">
      <dgm:prSet presAssocID="{30191144-E7A4-494F-9C98-74AB7F103D4A}" presName="root1" presStyleCnt="0"/>
      <dgm:spPr/>
      <dgm:t>
        <a:bodyPr/>
        <a:lstStyle/>
        <a:p>
          <a:endParaRPr lang="en-US"/>
        </a:p>
      </dgm:t>
    </dgm:pt>
    <dgm:pt modelId="{6F7F901F-6B01-AB4E-A924-CD8844F62747}" type="pres">
      <dgm:prSet presAssocID="{30191144-E7A4-494F-9C98-74AB7F103D4A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04A61-40E8-C547-BE62-FF258827FB1C}" type="pres">
      <dgm:prSet presAssocID="{30191144-E7A4-494F-9C98-74AB7F103D4A}" presName="level2hierChild" presStyleCnt="0"/>
      <dgm:spPr/>
      <dgm:t>
        <a:bodyPr/>
        <a:lstStyle/>
        <a:p>
          <a:endParaRPr lang="en-US"/>
        </a:p>
      </dgm:t>
    </dgm:pt>
    <dgm:pt modelId="{927161EA-9D40-C043-8D8C-45D5C7EC7DEF}" type="pres">
      <dgm:prSet presAssocID="{9B9273DB-564B-D34E-889A-569A663395BD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8ECCDF08-06DF-D345-81A4-A813727AB1B9}" type="pres">
      <dgm:prSet presAssocID="{9B9273DB-564B-D34E-889A-569A663395BD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12F14D0-298D-3949-9D36-386F5BD19388}" type="pres">
      <dgm:prSet presAssocID="{69CC831A-F494-BD4A-93F3-242AFC0CE84D}" presName="root2" presStyleCnt="0"/>
      <dgm:spPr/>
      <dgm:t>
        <a:bodyPr/>
        <a:lstStyle/>
        <a:p>
          <a:endParaRPr lang="en-US"/>
        </a:p>
      </dgm:t>
    </dgm:pt>
    <dgm:pt modelId="{087BB49D-93A6-3849-A412-8D0337CC3FCA}" type="pres">
      <dgm:prSet presAssocID="{69CC831A-F494-BD4A-93F3-242AFC0CE84D}" presName="LevelTwoTextNode" presStyleLbl="node2" presStyleIdx="0" presStyleCnt="5" custLinFactNeighborX="-3930" custLinFactNeighborY="-32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62A1F4-FE16-A647-8508-CE45D8773763}" type="pres">
      <dgm:prSet presAssocID="{69CC831A-F494-BD4A-93F3-242AFC0CE84D}" presName="level3hierChild" presStyleCnt="0"/>
      <dgm:spPr/>
      <dgm:t>
        <a:bodyPr/>
        <a:lstStyle/>
        <a:p>
          <a:endParaRPr lang="en-US"/>
        </a:p>
      </dgm:t>
    </dgm:pt>
    <dgm:pt modelId="{C89F7D93-145C-0A4E-94D7-0A943048E353}" type="pres">
      <dgm:prSet presAssocID="{0546CEB2-3D13-8D40-ACC7-6862F8855EC6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7F99A262-42FB-644A-A46D-F52CDFD1D4B7}" type="pres">
      <dgm:prSet presAssocID="{0546CEB2-3D13-8D40-ACC7-6862F8855EC6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07BD248-2229-124A-A2B7-1D2B382B6858}" type="pres">
      <dgm:prSet presAssocID="{36B89298-3AAA-9547-A9AF-D6D07625B8AB}" presName="root2" presStyleCnt="0"/>
      <dgm:spPr/>
      <dgm:t>
        <a:bodyPr/>
        <a:lstStyle/>
        <a:p>
          <a:endParaRPr lang="en-US"/>
        </a:p>
      </dgm:t>
    </dgm:pt>
    <dgm:pt modelId="{63E4992D-8AE6-354D-A030-C033004B889F}" type="pres">
      <dgm:prSet presAssocID="{36B89298-3AAA-9547-A9AF-D6D07625B8A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A621A-F69D-8D4D-9577-D8C4358DDC18}" type="pres">
      <dgm:prSet presAssocID="{36B89298-3AAA-9547-A9AF-D6D07625B8AB}" presName="level3hierChild" presStyleCnt="0"/>
      <dgm:spPr/>
      <dgm:t>
        <a:bodyPr/>
        <a:lstStyle/>
        <a:p>
          <a:endParaRPr lang="en-US"/>
        </a:p>
      </dgm:t>
    </dgm:pt>
    <dgm:pt modelId="{F014FFCC-6E33-0F48-A267-338036829675}" type="pres">
      <dgm:prSet presAssocID="{72BC7A1A-72FB-2E40-BA97-211E887A660C}" presName="root1" presStyleCnt="0"/>
      <dgm:spPr/>
      <dgm:t>
        <a:bodyPr/>
        <a:lstStyle/>
        <a:p>
          <a:endParaRPr lang="en-US"/>
        </a:p>
      </dgm:t>
    </dgm:pt>
    <dgm:pt modelId="{2CEA254A-38A2-284E-BB2B-E3B9CDB264BF}" type="pres">
      <dgm:prSet presAssocID="{72BC7A1A-72FB-2E40-BA97-211E887A660C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A7A631-EC08-B240-B9D8-D9E3308553EA}" type="pres">
      <dgm:prSet presAssocID="{72BC7A1A-72FB-2E40-BA97-211E887A660C}" presName="level2hierChild" presStyleCnt="0"/>
      <dgm:spPr/>
      <dgm:t>
        <a:bodyPr/>
        <a:lstStyle/>
        <a:p>
          <a:endParaRPr lang="en-US"/>
        </a:p>
      </dgm:t>
    </dgm:pt>
    <dgm:pt modelId="{EC8005B1-9519-624B-A077-7685A88F8CA7}" type="pres">
      <dgm:prSet presAssocID="{87CF6223-9621-5247-B302-047CFDAD3123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F7525341-7351-CE49-82E3-1067CA9A50D9}" type="pres">
      <dgm:prSet presAssocID="{87CF6223-9621-5247-B302-047CFDAD312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A2372EF3-BDCD-3F47-89A1-674E441A295F}" type="pres">
      <dgm:prSet presAssocID="{357A4EE6-5971-1542-A263-590C4FB1AA97}" presName="root2" presStyleCnt="0"/>
      <dgm:spPr/>
      <dgm:t>
        <a:bodyPr/>
        <a:lstStyle/>
        <a:p>
          <a:endParaRPr lang="en-US"/>
        </a:p>
      </dgm:t>
    </dgm:pt>
    <dgm:pt modelId="{7D80AFC1-C029-BB40-BF2F-45F8AA2F9E91}" type="pres">
      <dgm:prSet presAssocID="{357A4EE6-5971-1542-A263-590C4FB1AA97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65AC7-492E-8243-9F23-0188838F6ADB}" type="pres">
      <dgm:prSet presAssocID="{357A4EE6-5971-1542-A263-590C4FB1AA97}" presName="level3hierChild" presStyleCnt="0"/>
      <dgm:spPr/>
      <dgm:t>
        <a:bodyPr/>
        <a:lstStyle/>
        <a:p>
          <a:endParaRPr lang="en-US"/>
        </a:p>
      </dgm:t>
    </dgm:pt>
    <dgm:pt modelId="{3457EA1C-D29F-814C-825F-76FFC66CF1CB}" type="pres">
      <dgm:prSet presAssocID="{6BF07097-CB7A-D147-BBBC-D917175219F9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F1B99BE-9112-DA40-8B40-0320BB19C6C2}" type="pres">
      <dgm:prSet presAssocID="{6BF07097-CB7A-D147-BBBC-D917175219F9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49CE85C-05E5-D24A-8B26-8146D23D715A}" type="pres">
      <dgm:prSet presAssocID="{1ECABB11-06A4-604C-BB61-B7CDFE4652DC}" presName="root2" presStyleCnt="0"/>
      <dgm:spPr/>
      <dgm:t>
        <a:bodyPr/>
        <a:lstStyle/>
        <a:p>
          <a:endParaRPr lang="en-US"/>
        </a:p>
      </dgm:t>
    </dgm:pt>
    <dgm:pt modelId="{08721874-4944-3B4C-9964-7B537F186D3C}" type="pres">
      <dgm:prSet presAssocID="{1ECABB11-06A4-604C-BB61-B7CDFE4652D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6AE0-67D6-ED4E-ADAA-3180BA2A8B56}" type="pres">
      <dgm:prSet presAssocID="{1ECABB11-06A4-604C-BB61-B7CDFE4652DC}" presName="level3hierChild" presStyleCnt="0"/>
      <dgm:spPr/>
      <dgm:t>
        <a:bodyPr/>
        <a:lstStyle/>
        <a:p>
          <a:endParaRPr lang="en-US"/>
        </a:p>
      </dgm:t>
    </dgm:pt>
    <dgm:pt modelId="{7A9A698F-C718-754D-AA92-57DAE4613CAE}" type="pres">
      <dgm:prSet presAssocID="{835BAE63-8BE6-2647-8ECF-9E42A1AE3D5F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1A6CFBDC-CB81-E841-AC76-73DFBA2F21D0}" type="pres">
      <dgm:prSet presAssocID="{835BAE63-8BE6-2647-8ECF-9E42A1AE3D5F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7980303-9011-8240-AB84-D41F1934ECC9}" type="pres">
      <dgm:prSet presAssocID="{7674646D-D30F-F046-9A4E-5199B4090FDA}" presName="root2" presStyleCnt="0"/>
      <dgm:spPr/>
    </dgm:pt>
    <dgm:pt modelId="{10CE869A-638A-2B4D-9E1C-D1C360488784}" type="pres">
      <dgm:prSet presAssocID="{7674646D-D30F-F046-9A4E-5199B4090FD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D30FC-3BFB-1D4F-B8E2-B63AFEE706C6}" type="pres">
      <dgm:prSet presAssocID="{7674646D-D30F-F046-9A4E-5199B4090FDA}" presName="level3hierChild" presStyleCnt="0"/>
      <dgm:spPr/>
    </dgm:pt>
    <dgm:pt modelId="{636301A2-6795-2844-A95E-CCCF6CF6B5EC}" type="pres">
      <dgm:prSet presAssocID="{E1DB0A12-A428-E442-B8CE-F21C98275AA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02260FE-34DD-AC41-B16E-7BC44A9B1984}" type="pres">
      <dgm:prSet presAssocID="{E1DB0A12-A428-E442-B8CE-F21C98275AA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3B82BB6-9C66-5D4A-A48D-3D52EDCB4F8C}" type="pres">
      <dgm:prSet presAssocID="{1D82383B-AF2B-F045-A266-18FBB410BF64}" presName="root2" presStyleCnt="0"/>
      <dgm:spPr/>
    </dgm:pt>
    <dgm:pt modelId="{28901453-F162-DC42-BCB9-737620054810}" type="pres">
      <dgm:prSet presAssocID="{1D82383B-AF2B-F045-A266-18FBB410BF6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3B81C-527B-154A-92BE-37ADF47B9D57}" type="pres">
      <dgm:prSet presAssocID="{1D82383B-AF2B-F045-A266-18FBB410BF64}" presName="level3hierChild" presStyleCnt="0"/>
      <dgm:spPr/>
    </dgm:pt>
    <dgm:pt modelId="{EDA8B766-69DF-2B48-928D-52542DD35EF6}" type="pres">
      <dgm:prSet presAssocID="{6FE843F6-7EE7-3F45-B72D-57E695F85206}" presName="root1" presStyleCnt="0"/>
      <dgm:spPr/>
      <dgm:t>
        <a:bodyPr/>
        <a:lstStyle/>
        <a:p>
          <a:endParaRPr lang="en-US"/>
        </a:p>
      </dgm:t>
    </dgm:pt>
    <dgm:pt modelId="{4E414ED2-E45B-EF4D-A9AB-F0F3D36C4EE3}" type="pres">
      <dgm:prSet presAssocID="{6FE843F6-7EE7-3F45-B72D-57E695F85206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6F511-5016-3E45-9012-B405D0A3589E}" type="pres">
      <dgm:prSet presAssocID="{6FE843F6-7EE7-3F45-B72D-57E695F85206}" presName="level2hierChild" presStyleCnt="0"/>
      <dgm:spPr/>
      <dgm:t>
        <a:bodyPr/>
        <a:lstStyle/>
        <a:p>
          <a:endParaRPr lang="en-US"/>
        </a:p>
      </dgm:t>
    </dgm:pt>
    <dgm:pt modelId="{A4A13B04-7986-964A-9BE4-24948A20FAA7}" type="pres">
      <dgm:prSet presAssocID="{100C3884-1643-3F46-9F7B-0E266B0B567A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7316104B-AC02-4D48-B37C-4EF0EAA30C1D}" type="pres">
      <dgm:prSet presAssocID="{100C3884-1643-3F46-9F7B-0E266B0B567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84A1EA50-4976-624C-990F-46614550850D}" type="pres">
      <dgm:prSet presAssocID="{D36B127C-DF4D-7646-A523-54963FE3AC2F}" presName="root2" presStyleCnt="0"/>
      <dgm:spPr/>
      <dgm:t>
        <a:bodyPr/>
        <a:lstStyle/>
        <a:p>
          <a:endParaRPr lang="en-US"/>
        </a:p>
      </dgm:t>
    </dgm:pt>
    <dgm:pt modelId="{9ED4D2A2-68ED-894D-A01F-58E415E0440B}" type="pres">
      <dgm:prSet presAssocID="{D36B127C-DF4D-7646-A523-54963FE3AC2F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5DC863-5502-4240-BD1F-6CE69F268BFB}" type="pres">
      <dgm:prSet presAssocID="{D36B127C-DF4D-7646-A523-54963FE3AC2F}" presName="level3hierChild" presStyleCnt="0"/>
      <dgm:spPr/>
      <dgm:t>
        <a:bodyPr/>
        <a:lstStyle/>
        <a:p>
          <a:endParaRPr lang="en-US"/>
        </a:p>
      </dgm:t>
    </dgm:pt>
    <dgm:pt modelId="{73DB5852-B3BA-7C4B-A562-86F1005C65ED}" type="pres">
      <dgm:prSet presAssocID="{FBA115A5-1A59-3340-8886-35AE74652E90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92C33127-E44E-0B4D-9410-4F7612F515E7}" type="pres">
      <dgm:prSet presAssocID="{FBA115A5-1A59-3340-8886-35AE74652E9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DEC2F34-346E-B34A-B99F-D6E1E0ED9F34}" type="pres">
      <dgm:prSet presAssocID="{3AFD0277-66F8-0C45-A7E6-D0F5D036F340}" presName="root2" presStyleCnt="0"/>
      <dgm:spPr/>
      <dgm:t>
        <a:bodyPr/>
        <a:lstStyle/>
        <a:p>
          <a:endParaRPr lang="en-US"/>
        </a:p>
      </dgm:t>
    </dgm:pt>
    <dgm:pt modelId="{E10E913D-8F20-E644-8A35-9F40056C437C}" type="pres">
      <dgm:prSet presAssocID="{3AFD0277-66F8-0C45-A7E6-D0F5D036F340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61D25-42DE-7A41-B65A-68E124444907}" type="pres">
      <dgm:prSet presAssocID="{3AFD0277-66F8-0C45-A7E6-D0F5D036F340}" presName="level3hierChild" presStyleCnt="0"/>
      <dgm:spPr/>
      <dgm:t>
        <a:bodyPr/>
        <a:lstStyle/>
        <a:p>
          <a:endParaRPr lang="en-US"/>
        </a:p>
      </dgm:t>
    </dgm:pt>
  </dgm:ptLst>
  <dgm:cxnLst>
    <dgm:cxn modelId="{9038AB32-49DD-5F40-97BC-A417AB98B110}" srcId="{8572B730-1F1D-F544-9403-8038B44FC81C}" destId="{30191144-E7A4-494F-9C98-74AB7F103D4A}" srcOrd="0" destOrd="0" parTransId="{20C77807-FB97-0546-A0A5-67DFE9C14EC6}" sibTransId="{84BC910D-2FAB-BF4E-B6FE-8919B0E80ADC}"/>
    <dgm:cxn modelId="{29537D5A-A14D-7A42-AFD0-B63502B037CA}" type="presOf" srcId="{1D82383B-AF2B-F045-A266-18FBB410BF64}" destId="{28901453-F162-DC42-BCB9-737620054810}" srcOrd="0" destOrd="0" presId="urn:microsoft.com/office/officeart/2008/layout/HorizontalMultiLevelHierarchy"/>
    <dgm:cxn modelId="{D6626E21-0BC8-4848-A3CE-C6EB6672E41D}" type="presOf" srcId="{100C3884-1643-3F46-9F7B-0E266B0B567A}" destId="{7316104B-AC02-4D48-B37C-4EF0EAA30C1D}" srcOrd="1" destOrd="0" presId="urn:microsoft.com/office/officeart/2008/layout/HorizontalMultiLevelHierarchy"/>
    <dgm:cxn modelId="{47741950-25BF-8C44-9783-C714449A965F}" srcId="{30191144-E7A4-494F-9C98-74AB7F103D4A}" destId="{36B89298-3AAA-9547-A9AF-D6D07625B8AB}" srcOrd="1" destOrd="0" parTransId="{0546CEB2-3D13-8D40-ACC7-6862F8855EC6}" sibTransId="{70D56F4A-BAA3-BE4B-A46F-F96F9D91F1E1}"/>
    <dgm:cxn modelId="{F64CA0F0-7B53-E448-894B-2C308FDE075D}" type="presOf" srcId="{6BF07097-CB7A-D147-BBBC-D917175219F9}" destId="{5F1B99BE-9112-DA40-8B40-0320BB19C6C2}" srcOrd="1" destOrd="0" presId="urn:microsoft.com/office/officeart/2008/layout/HorizontalMultiLevelHierarchy"/>
    <dgm:cxn modelId="{519F9B50-5535-A046-B610-05BD0E39263B}" type="presOf" srcId="{6FE843F6-7EE7-3F45-B72D-57E695F85206}" destId="{4E414ED2-E45B-EF4D-A9AB-F0F3D36C4EE3}" srcOrd="0" destOrd="0" presId="urn:microsoft.com/office/officeart/2008/layout/HorizontalMultiLevelHierarchy"/>
    <dgm:cxn modelId="{AA19B7FC-DA16-0A44-AEE2-70E8300DA952}" type="presOf" srcId="{1ECABB11-06A4-604C-BB61-B7CDFE4652DC}" destId="{08721874-4944-3B4C-9964-7B537F186D3C}" srcOrd="0" destOrd="0" presId="urn:microsoft.com/office/officeart/2008/layout/HorizontalMultiLevelHierarchy"/>
    <dgm:cxn modelId="{0FDFE8B2-3418-2C4F-86A8-E9EE2700D0FA}" type="presOf" srcId="{D36B127C-DF4D-7646-A523-54963FE3AC2F}" destId="{9ED4D2A2-68ED-894D-A01F-58E415E0440B}" srcOrd="0" destOrd="0" presId="urn:microsoft.com/office/officeart/2008/layout/HorizontalMultiLevelHierarchy"/>
    <dgm:cxn modelId="{F98A2DEE-F49B-1745-A476-F05DE5B29E5D}" type="presOf" srcId="{72BC7A1A-72FB-2E40-BA97-211E887A660C}" destId="{2CEA254A-38A2-284E-BB2B-E3B9CDB264BF}" srcOrd="0" destOrd="0" presId="urn:microsoft.com/office/officeart/2008/layout/HorizontalMultiLevelHierarchy"/>
    <dgm:cxn modelId="{E8C02361-AE42-3640-8F7A-93B0D0FEC264}" srcId="{357A4EE6-5971-1542-A263-590C4FB1AA97}" destId="{1ECABB11-06A4-604C-BB61-B7CDFE4652DC}" srcOrd="0" destOrd="0" parTransId="{6BF07097-CB7A-D147-BBBC-D917175219F9}" sibTransId="{A8C7E46A-2C5E-054C-928F-3B85FB0B9AAA}"/>
    <dgm:cxn modelId="{D8D94643-7E22-FE45-992F-1B8CA87E41A8}" srcId="{8572B730-1F1D-F544-9403-8038B44FC81C}" destId="{6FE843F6-7EE7-3F45-B72D-57E695F85206}" srcOrd="2" destOrd="0" parTransId="{F62F4F97-2D29-D44E-B413-CCA2CFA31547}" sibTransId="{B0CCA43E-FA8D-FD4E-9572-001A13DC7EA1}"/>
    <dgm:cxn modelId="{F681823A-F6C8-0E4E-8AA1-8B0CE6E5AFF9}" type="presOf" srcId="{E1DB0A12-A428-E442-B8CE-F21C98275AA0}" destId="{202260FE-34DD-AC41-B16E-7BC44A9B1984}" srcOrd="1" destOrd="0" presId="urn:microsoft.com/office/officeart/2008/layout/HorizontalMultiLevelHierarchy"/>
    <dgm:cxn modelId="{E3E552AD-1EE7-1944-B966-96259B018B9E}" type="presOf" srcId="{8572B730-1F1D-F544-9403-8038B44FC81C}" destId="{4C17C2EF-6601-A848-8601-447CFC2A02EE}" srcOrd="0" destOrd="0" presId="urn:microsoft.com/office/officeart/2008/layout/HorizontalMultiLevelHierarchy"/>
    <dgm:cxn modelId="{60306785-C104-DC4B-B491-35CC62FADA2B}" type="presOf" srcId="{0546CEB2-3D13-8D40-ACC7-6862F8855EC6}" destId="{C89F7D93-145C-0A4E-94D7-0A943048E353}" srcOrd="0" destOrd="0" presId="urn:microsoft.com/office/officeart/2008/layout/HorizontalMultiLevelHierarchy"/>
    <dgm:cxn modelId="{EFECD84F-AFCD-6848-A6CC-ED4E956F3353}" type="presOf" srcId="{FBA115A5-1A59-3340-8886-35AE74652E90}" destId="{73DB5852-B3BA-7C4B-A562-86F1005C65ED}" srcOrd="0" destOrd="0" presId="urn:microsoft.com/office/officeart/2008/layout/HorizontalMultiLevelHierarchy"/>
    <dgm:cxn modelId="{E382945E-2E9F-9242-9B9F-ED1DC09E4C0D}" type="presOf" srcId="{E1DB0A12-A428-E442-B8CE-F21C98275AA0}" destId="{636301A2-6795-2844-A95E-CCCF6CF6B5EC}" srcOrd="0" destOrd="0" presId="urn:microsoft.com/office/officeart/2008/layout/HorizontalMultiLevelHierarchy"/>
    <dgm:cxn modelId="{33A2BA55-4887-AB44-8B95-E497A482A2AC}" srcId="{6FE843F6-7EE7-3F45-B72D-57E695F85206}" destId="{D36B127C-DF4D-7646-A523-54963FE3AC2F}" srcOrd="0" destOrd="0" parTransId="{100C3884-1643-3F46-9F7B-0E266B0B567A}" sibTransId="{D1DABAFF-8A00-D84B-BFA4-9BC22E19F770}"/>
    <dgm:cxn modelId="{B1A9B611-78C8-0F4A-A8EA-F54D373F7F33}" type="presOf" srcId="{7674646D-D30F-F046-9A4E-5199B4090FDA}" destId="{10CE869A-638A-2B4D-9E1C-D1C360488784}" srcOrd="0" destOrd="0" presId="urn:microsoft.com/office/officeart/2008/layout/HorizontalMultiLevelHierarchy"/>
    <dgm:cxn modelId="{FD957F1D-29D9-A447-B9C9-269D04F158A4}" srcId="{6FE843F6-7EE7-3F45-B72D-57E695F85206}" destId="{3AFD0277-66F8-0C45-A7E6-D0F5D036F340}" srcOrd="1" destOrd="0" parTransId="{FBA115A5-1A59-3340-8886-35AE74652E90}" sibTransId="{008DED1D-E077-8045-948E-2DDD13B8543A}"/>
    <dgm:cxn modelId="{AC6D5175-9A3D-C146-AE79-61E92C7EF319}" type="presOf" srcId="{87CF6223-9621-5247-B302-047CFDAD3123}" destId="{F7525341-7351-CE49-82E3-1067CA9A50D9}" srcOrd="1" destOrd="0" presId="urn:microsoft.com/office/officeart/2008/layout/HorizontalMultiLevelHierarchy"/>
    <dgm:cxn modelId="{BDD8D8E3-BC15-3A49-B202-68677ABDD21D}" srcId="{357A4EE6-5971-1542-A263-590C4FB1AA97}" destId="{7674646D-D30F-F046-9A4E-5199B4090FDA}" srcOrd="1" destOrd="0" parTransId="{835BAE63-8BE6-2647-8ECF-9E42A1AE3D5F}" sibTransId="{6DB9190C-7748-D347-995A-64C98A2346CC}"/>
    <dgm:cxn modelId="{EB6FB8C1-DC3E-9F4E-A0B8-762D05B55EB0}" type="presOf" srcId="{100C3884-1643-3F46-9F7B-0E266B0B567A}" destId="{A4A13B04-7986-964A-9BE4-24948A20FAA7}" srcOrd="0" destOrd="0" presId="urn:microsoft.com/office/officeart/2008/layout/HorizontalMultiLevelHierarchy"/>
    <dgm:cxn modelId="{249D9357-6CC1-3C41-B77C-2E8B815622DA}" type="presOf" srcId="{36B89298-3AAA-9547-A9AF-D6D07625B8AB}" destId="{63E4992D-8AE6-354D-A030-C033004B889F}" srcOrd="0" destOrd="0" presId="urn:microsoft.com/office/officeart/2008/layout/HorizontalMultiLevelHierarchy"/>
    <dgm:cxn modelId="{C5F4F774-BEDD-E54B-8987-7FD0D8081144}" type="presOf" srcId="{0546CEB2-3D13-8D40-ACC7-6862F8855EC6}" destId="{7F99A262-42FB-644A-A46D-F52CDFD1D4B7}" srcOrd="1" destOrd="0" presId="urn:microsoft.com/office/officeart/2008/layout/HorizontalMultiLevelHierarchy"/>
    <dgm:cxn modelId="{E310A6FC-C170-0341-8D68-9318C0B311F0}" srcId="{30191144-E7A4-494F-9C98-74AB7F103D4A}" destId="{69CC831A-F494-BD4A-93F3-242AFC0CE84D}" srcOrd="0" destOrd="0" parTransId="{9B9273DB-564B-D34E-889A-569A663395BD}" sibTransId="{392649DB-1292-4F4B-8E7E-AD0F51531090}"/>
    <dgm:cxn modelId="{AFD01238-F591-9E47-978B-B3A383596190}" srcId="{357A4EE6-5971-1542-A263-590C4FB1AA97}" destId="{1D82383B-AF2B-F045-A266-18FBB410BF64}" srcOrd="2" destOrd="0" parTransId="{E1DB0A12-A428-E442-B8CE-F21C98275AA0}" sibTransId="{F6D38954-439A-0444-B4A2-CBD96DC02769}"/>
    <dgm:cxn modelId="{A257B0B6-9458-6D41-92D1-6F1EDC442155}" type="presOf" srcId="{835BAE63-8BE6-2647-8ECF-9E42A1AE3D5F}" destId="{1A6CFBDC-CB81-E841-AC76-73DFBA2F21D0}" srcOrd="1" destOrd="0" presId="urn:microsoft.com/office/officeart/2008/layout/HorizontalMultiLevelHierarchy"/>
    <dgm:cxn modelId="{EA28575F-0E48-C541-8A0C-317C3842E778}" type="presOf" srcId="{30191144-E7A4-494F-9C98-74AB7F103D4A}" destId="{6F7F901F-6B01-AB4E-A924-CD8844F62747}" srcOrd="0" destOrd="0" presId="urn:microsoft.com/office/officeart/2008/layout/HorizontalMultiLevelHierarchy"/>
    <dgm:cxn modelId="{13AF306E-8D15-9548-95F9-48DE2BB4BD01}" type="presOf" srcId="{3AFD0277-66F8-0C45-A7E6-D0F5D036F340}" destId="{E10E913D-8F20-E644-8A35-9F40056C437C}" srcOrd="0" destOrd="0" presId="urn:microsoft.com/office/officeart/2008/layout/HorizontalMultiLevelHierarchy"/>
    <dgm:cxn modelId="{5618FF44-B316-CD4D-8452-6214F9EC08FC}" type="presOf" srcId="{835BAE63-8BE6-2647-8ECF-9E42A1AE3D5F}" destId="{7A9A698F-C718-754D-AA92-57DAE4613CAE}" srcOrd="0" destOrd="0" presId="urn:microsoft.com/office/officeart/2008/layout/HorizontalMultiLevelHierarchy"/>
    <dgm:cxn modelId="{B65E744C-3E8C-9B40-ACEE-B7190210E72E}" type="presOf" srcId="{9B9273DB-564B-D34E-889A-569A663395BD}" destId="{8ECCDF08-06DF-D345-81A4-A813727AB1B9}" srcOrd="1" destOrd="0" presId="urn:microsoft.com/office/officeart/2008/layout/HorizontalMultiLevelHierarchy"/>
    <dgm:cxn modelId="{C07E21AF-E574-124E-9480-E4EBB708F958}" type="presOf" srcId="{6BF07097-CB7A-D147-BBBC-D917175219F9}" destId="{3457EA1C-D29F-814C-825F-76FFC66CF1CB}" srcOrd="0" destOrd="0" presId="urn:microsoft.com/office/officeart/2008/layout/HorizontalMultiLevelHierarchy"/>
    <dgm:cxn modelId="{5D412965-1D9C-7E40-A948-66FB130F2719}" srcId="{72BC7A1A-72FB-2E40-BA97-211E887A660C}" destId="{357A4EE6-5971-1542-A263-590C4FB1AA97}" srcOrd="0" destOrd="0" parTransId="{87CF6223-9621-5247-B302-047CFDAD3123}" sibTransId="{0EF07E97-720E-924C-9905-13CFE184A72D}"/>
    <dgm:cxn modelId="{4BE21E99-65A6-ED40-B6AD-C993BBEDB8E3}" srcId="{8572B730-1F1D-F544-9403-8038B44FC81C}" destId="{72BC7A1A-72FB-2E40-BA97-211E887A660C}" srcOrd="1" destOrd="0" parTransId="{1881B85A-6276-8743-9F65-530F77B5557A}" sibTransId="{8699336E-802C-A643-A677-AC5EBFBB0720}"/>
    <dgm:cxn modelId="{A920EF02-A905-2644-B55F-CB9E1386A0A7}" type="presOf" srcId="{9B9273DB-564B-D34E-889A-569A663395BD}" destId="{927161EA-9D40-C043-8D8C-45D5C7EC7DEF}" srcOrd="0" destOrd="0" presId="urn:microsoft.com/office/officeart/2008/layout/HorizontalMultiLevelHierarchy"/>
    <dgm:cxn modelId="{2E2105D4-19C2-7E43-BE87-B0E7D59A1467}" type="presOf" srcId="{FBA115A5-1A59-3340-8886-35AE74652E90}" destId="{92C33127-E44E-0B4D-9410-4F7612F515E7}" srcOrd="1" destOrd="0" presId="urn:microsoft.com/office/officeart/2008/layout/HorizontalMultiLevelHierarchy"/>
    <dgm:cxn modelId="{37CF3636-21BD-2B4D-AEA6-F59D88A64EC3}" type="presOf" srcId="{69CC831A-F494-BD4A-93F3-242AFC0CE84D}" destId="{087BB49D-93A6-3849-A412-8D0337CC3FCA}" srcOrd="0" destOrd="0" presId="urn:microsoft.com/office/officeart/2008/layout/HorizontalMultiLevelHierarchy"/>
    <dgm:cxn modelId="{3307CD74-48CF-C241-9443-BC72D123CDAE}" type="presOf" srcId="{357A4EE6-5971-1542-A263-590C4FB1AA97}" destId="{7D80AFC1-C029-BB40-BF2F-45F8AA2F9E91}" srcOrd="0" destOrd="0" presId="urn:microsoft.com/office/officeart/2008/layout/HorizontalMultiLevelHierarchy"/>
    <dgm:cxn modelId="{1AE702F0-90D2-0349-BE35-A3AF7CF673F1}" type="presOf" srcId="{87CF6223-9621-5247-B302-047CFDAD3123}" destId="{EC8005B1-9519-624B-A077-7685A88F8CA7}" srcOrd="0" destOrd="0" presId="urn:microsoft.com/office/officeart/2008/layout/HorizontalMultiLevelHierarchy"/>
    <dgm:cxn modelId="{6BDBCDF0-AFBF-C241-936F-F921FE54895D}" type="presParOf" srcId="{4C17C2EF-6601-A848-8601-447CFC2A02EE}" destId="{869F08F8-96DC-C649-B7BC-3E766B8AA01C}" srcOrd="0" destOrd="0" presId="urn:microsoft.com/office/officeart/2008/layout/HorizontalMultiLevelHierarchy"/>
    <dgm:cxn modelId="{15D5AA94-3262-5748-A3F6-C4F4B0B39F2C}" type="presParOf" srcId="{869F08F8-96DC-C649-B7BC-3E766B8AA01C}" destId="{6F7F901F-6B01-AB4E-A924-CD8844F62747}" srcOrd="0" destOrd="0" presId="urn:microsoft.com/office/officeart/2008/layout/HorizontalMultiLevelHierarchy"/>
    <dgm:cxn modelId="{421DDBBB-325B-874A-B3B0-05CBE33D4FAC}" type="presParOf" srcId="{869F08F8-96DC-C649-B7BC-3E766B8AA01C}" destId="{CC604A61-40E8-C547-BE62-FF258827FB1C}" srcOrd="1" destOrd="0" presId="urn:microsoft.com/office/officeart/2008/layout/HorizontalMultiLevelHierarchy"/>
    <dgm:cxn modelId="{AFE315CC-AF99-154F-9C1B-F46C48823CAC}" type="presParOf" srcId="{CC604A61-40E8-C547-BE62-FF258827FB1C}" destId="{927161EA-9D40-C043-8D8C-45D5C7EC7DEF}" srcOrd="0" destOrd="0" presId="urn:microsoft.com/office/officeart/2008/layout/HorizontalMultiLevelHierarchy"/>
    <dgm:cxn modelId="{BA153A0F-6A51-3D41-866E-E9B638B797DB}" type="presParOf" srcId="{927161EA-9D40-C043-8D8C-45D5C7EC7DEF}" destId="{8ECCDF08-06DF-D345-81A4-A813727AB1B9}" srcOrd="0" destOrd="0" presId="urn:microsoft.com/office/officeart/2008/layout/HorizontalMultiLevelHierarchy"/>
    <dgm:cxn modelId="{A7DFBFA3-9424-FF4D-A4D7-8D9110733602}" type="presParOf" srcId="{CC604A61-40E8-C547-BE62-FF258827FB1C}" destId="{F12F14D0-298D-3949-9D36-386F5BD19388}" srcOrd="1" destOrd="0" presId="urn:microsoft.com/office/officeart/2008/layout/HorizontalMultiLevelHierarchy"/>
    <dgm:cxn modelId="{1B7005DA-370D-A349-8AD3-9D9554A3BE62}" type="presParOf" srcId="{F12F14D0-298D-3949-9D36-386F5BD19388}" destId="{087BB49D-93A6-3849-A412-8D0337CC3FCA}" srcOrd="0" destOrd="0" presId="urn:microsoft.com/office/officeart/2008/layout/HorizontalMultiLevelHierarchy"/>
    <dgm:cxn modelId="{62081F68-5751-1240-8BAD-81AFED27A5C5}" type="presParOf" srcId="{F12F14D0-298D-3949-9D36-386F5BD19388}" destId="{3962A1F4-FE16-A647-8508-CE45D8773763}" srcOrd="1" destOrd="0" presId="urn:microsoft.com/office/officeart/2008/layout/HorizontalMultiLevelHierarchy"/>
    <dgm:cxn modelId="{D0A32B4F-FA5D-0E46-9DBE-20882F2EAF9C}" type="presParOf" srcId="{CC604A61-40E8-C547-BE62-FF258827FB1C}" destId="{C89F7D93-145C-0A4E-94D7-0A943048E353}" srcOrd="2" destOrd="0" presId="urn:microsoft.com/office/officeart/2008/layout/HorizontalMultiLevelHierarchy"/>
    <dgm:cxn modelId="{59A8F0F8-AA82-684A-9A14-CF49E6313D2D}" type="presParOf" srcId="{C89F7D93-145C-0A4E-94D7-0A943048E353}" destId="{7F99A262-42FB-644A-A46D-F52CDFD1D4B7}" srcOrd="0" destOrd="0" presId="urn:microsoft.com/office/officeart/2008/layout/HorizontalMultiLevelHierarchy"/>
    <dgm:cxn modelId="{6EB70CB4-4102-E44B-82B6-2594261ED74D}" type="presParOf" srcId="{CC604A61-40E8-C547-BE62-FF258827FB1C}" destId="{E07BD248-2229-124A-A2B7-1D2B382B6858}" srcOrd="3" destOrd="0" presId="urn:microsoft.com/office/officeart/2008/layout/HorizontalMultiLevelHierarchy"/>
    <dgm:cxn modelId="{0F7CB380-566D-274F-8A15-D86C0A1BE2B3}" type="presParOf" srcId="{E07BD248-2229-124A-A2B7-1D2B382B6858}" destId="{63E4992D-8AE6-354D-A030-C033004B889F}" srcOrd="0" destOrd="0" presId="urn:microsoft.com/office/officeart/2008/layout/HorizontalMultiLevelHierarchy"/>
    <dgm:cxn modelId="{6B80E806-5E9F-1740-9EBD-611E4285BDE8}" type="presParOf" srcId="{E07BD248-2229-124A-A2B7-1D2B382B6858}" destId="{26DA621A-F69D-8D4D-9577-D8C4358DDC18}" srcOrd="1" destOrd="0" presId="urn:microsoft.com/office/officeart/2008/layout/HorizontalMultiLevelHierarchy"/>
    <dgm:cxn modelId="{7BCEA6C9-B13E-3E49-834C-80995CC8B6C8}" type="presParOf" srcId="{4C17C2EF-6601-A848-8601-447CFC2A02EE}" destId="{F014FFCC-6E33-0F48-A267-338036829675}" srcOrd="1" destOrd="0" presId="urn:microsoft.com/office/officeart/2008/layout/HorizontalMultiLevelHierarchy"/>
    <dgm:cxn modelId="{85FAB3D5-2053-E242-8175-7C47D9049D4A}" type="presParOf" srcId="{F014FFCC-6E33-0F48-A267-338036829675}" destId="{2CEA254A-38A2-284E-BB2B-E3B9CDB264BF}" srcOrd="0" destOrd="0" presId="urn:microsoft.com/office/officeart/2008/layout/HorizontalMultiLevelHierarchy"/>
    <dgm:cxn modelId="{0B36A416-023A-6440-A016-A404EB2643F2}" type="presParOf" srcId="{F014FFCC-6E33-0F48-A267-338036829675}" destId="{C4A7A631-EC08-B240-B9D8-D9E3308553EA}" srcOrd="1" destOrd="0" presId="urn:microsoft.com/office/officeart/2008/layout/HorizontalMultiLevelHierarchy"/>
    <dgm:cxn modelId="{AC4F567A-EBDE-7742-BD64-8C6F7A8206E2}" type="presParOf" srcId="{C4A7A631-EC08-B240-B9D8-D9E3308553EA}" destId="{EC8005B1-9519-624B-A077-7685A88F8CA7}" srcOrd="0" destOrd="0" presId="urn:microsoft.com/office/officeart/2008/layout/HorizontalMultiLevelHierarchy"/>
    <dgm:cxn modelId="{3634D759-A14C-7F4D-B1C4-7D11CE9C1C49}" type="presParOf" srcId="{EC8005B1-9519-624B-A077-7685A88F8CA7}" destId="{F7525341-7351-CE49-82E3-1067CA9A50D9}" srcOrd="0" destOrd="0" presId="urn:microsoft.com/office/officeart/2008/layout/HorizontalMultiLevelHierarchy"/>
    <dgm:cxn modelId="{8B56CE0E-4652-D246-AF15-A6FCE48BBBAD}" type="presParOf" srcId="{C4A7A631-EC08-B240-B9D8-D9E3308553EA}" destId="{A2372EF3-BDCD-3F47-89A1-674E441A295F}" srcOrd="1" destOrd="0" presId="urn:microsoft.com/office/officeart/2008/layout/HorizontalMultiLevelHierarchy"/>
    <dgm:cxn modelId="{2818276C-94FE-7049-A865-BA175CF06963}" type="presParOf" srcId="{A2372EF3-BDCD-3F47-89A1-674E441A295F}" destId="{7D80AFC1-C029-BB40-BF2F-45F8AA2F9E91}" srcOrd="0" destOrd="0" presId="urn:microsoft.com/office/officeart/2008/layout/HorizontalMultiLevelHierarchy"/>
    <dgm:cxn modelId="{B6EB0DBE-77A1-6F47-BECA-825B0FEAD519}" type="presParOf" srcId="{A2372EF3-BDCD-3F47-89A1-674E441A295F}" destId="{1B465AC7-492E-8243-9F23-0188838F6ADB}" srcOrd="1" destOrd="0" presId="urn:microsoft.com/office/officeart/2008/layout/HorizontalMultiLevelHierarchy"/>
    <dgm:cxn modelId="{CF6B0979-9ECF-3044-B232-41064BFB567D}" type="presParOf" srcId="{1B465AC7-492E-8243-9F23-0188838F6ADB}" destId="{3457EA1C-D29F-814C-825F-76FFC66CF1CB}" srcOrd="0" destOrd="0" presId="urn:microsoft.com/office/officeart/2008/layout/HorizontalMultiLevelHierarchy"/>
    <dgm:cxn modelId="{A2F89767-89BF-904A-A65F-56716DEB6271}" type="presParOf" srcId="{3457EA1C-D29F-814C-825F-76FFC66CF1CB}" destId="{5F1B99BE-9112-DA40-8B40-0320BB19C6C2}" srcOrd="0" destOrd="0" presId="urn:microsoft.com/office/officeart/2008/layout/HorizontalMultiLevelHierarchy"/>
    <dgm:cxn modelId="{11FEE042-1C46-4045-B9A1-4A70C2589049}" type="presParOf" srcId="{1B465AC7-492E-8243-9F23-0188838F6ADB}" destId="{E49CE85C-05E5-D24A-8B26-8146D23D715A}" srcOrd="1" destOrd="0" presId="urn:microsoft.com/office/officeart/2008/layout/HorizontalMultiLevelHierarchy"/>
    <dgm:cxn modelId="{C0242B89-31C8-A54F-8C8C-55EED57711DF}" type="presParOf" srcId="{E49CE85C-05E5-D24A-8B26-8146D23D715A}" destId="{08721874-4944-3B4C-9964-7B537F186D3C}" srcOrd="0" destOrd="0" presId="urn:microsoft.com/office/officeart/2008/layout/HorizontalMultiLevelHierarchy"/>
    <dgm:cxn modelId="{D40F0F6B-3BFB-6943-85BF-873FCC1FFD60}" type="presParOf" srcId="{E49CE85C-05E5-D24A-8B26-8146D23D715A}" destId="{FE4F6AE0-67D6-ED4E-ADAA-3180BA2A8B56}" srcOrd="1" destOrd="0" presId="urn:microsoft.com/office/officeart/2008/layout/HorizontalMultiLevelHierarchy"/>
    <dgm:cxn modelId="{622D7293-EEA1-D14D-96A8-6D9D1551E633}" type="presParOf" srcId="{1B465AC7-492E-8243-9F23-0188838F6ADB}" destId="{7A9A698F-C718-754D-AA92-57DAE4613CAE}" srcOrd="2" destOrd="0" presId="urn:microsoft.com/office/officeart/2008/layout/HorizontalMultiLevelHierarchy"/>
    <dgm:cxn modelId="{586A30F5-EB2A-6540-A5B3-02A648CFA7AC}" type="presParOf" srcId="{7A9A698F-C718-754D-AA92-57DAE4613CAE}" destId="{1A6CFBDC-CB81-E841-AC76-73DFBA2F21D0}" srcOrd="0" destOrd="0" presId="urn:microsoft.com/office/officeart/2008/layout/HorizontalMultiLevelHierarchy"/>
    <dgm:cxn modelId="{E86DBED2-7B86-0443-ADFC-345BB48A38D0}" type="presParOf" srcId="{1B465AC7-492E-8243-9F23-0188838F6ADB}" destId="{27980303-9011-8240-AB84-D41F1934ECC9}" srcOrd="3" destOrd="0" presId="urn:microsoft.com/office/officeart/2008/layout/HorizontalMultiLevelHierarchy"/>
    <dgm:cxn modelId="{9CEBB800-50CD-CA46-A032-9755792B065B}" type="presParOf" srcId="{27980303-9011-8240-AB84-D41F1934ECC9}" destId="{10CE869A-638A-2B4D-9E1C-D1C360488784}" srcOrd="0" destOrd="0" presId="urn:microsoft.com/office/officeart/2008/layout/HorizontalMultiLevelHierarchy"/>
    <dgm:cxn modelId="{BB028F84-DCA3-FE46-BC1B-C475EE06F07B}" type="presParOf" srcId="{27980303-9011-8240-AB84-D41F1934ECC9}" destId="{5C4D30FC-3BFB-1D4F-B8E2-B63AFEE706C6}" srcOrd="1" destOrd="0" presId="urn:microsoft.com/office/officeart/2008/layout/HorizontalMultiLevelHierarchy"/>
    <dgm:cxn modelId="{CC87F470-EF10-9B45-8DD7-0692950AB73A}" type="presParOf" srcId="{1B465AC7-492E-8243-9F23-0188838F6ADB}" destId="{636301A2-6795-2844-A95E-CCCF6CF6B5EC}" srcOrd="4" destOrd="0" presId="urn:microsoft.com/office/officeart/2008/layout/HorizontalMultiLevelHierarchy"/>
    <dgm:cxn modelId="{E11D1BAD-AF1C-B448-BE18-EAE29FAFD8B4}" type="presParOf" srcId="{636301A2-6795-2844-A95E-CCCF6CF6B5EC}" destId="{202260FE-34DD-AC41-B16E-7BC44A9B1984}" srcOrd="0" destOrd="0" presId="urn:microsoft.com/office/officeart/2008/layout/HorizontalMultiLevelHierarchy"/>
    <dgm:cxn modelId="{03819167-EED2-CC48-9A2D-DEC7B24869C1}" type="presParOf" srcId="{1B465AC7-492E-8243-9F23-0188838F6ADB}" destId="{93B82BB6-9C66-5D4A-A48D-3D52EDCB4F8C}" srcOrd="5" destOrd="0" presId="urn:microsoft.com/office/officeart/2008/layout/HorizontalMultiLevelHierarchy"/>
    <dgm:cxn modelId="{8974D163-F839-FC46-9595-6AADD9E9501B}" type="presParOf" srcId="{93B82BB6-9C66-5D4A-A48D-3D52EDCB4F8C}" destId="{28901453-F162-DC42-BCB9-737620054810}" srcOrd="0" destOrd="0" presId="urn:microsoft.com/office/officeart/2008/layout/HorizontalMultiLevelHierarchy"/>
    <dgm:cxn modelId="{7DC5782A-CF18-FC46-891E-FB189F737159}" type="presParOf" srcId="{93B82BB6-9C66-5D4A-A48D-3D52EDCB4F8C}" destId="{BD63B81C-527B-154A-92BE-37ADF47B9D57}" srcOrd="1" destOrd="0" presId="urn:microsoft.com/office/officeart/2008/layout/HorizontalMultiLevelHierarchy"/>
    <dgm:cxn modelId="{AFD31040-A80B-2249-8A31-BD86EE16503A}" type="presParOf" srcId="{4C17C2EF-6601-A848-8601-447CFC2A02EE}" destId="{EDA8B766-69DF-2B48-928D-52542DD35EF6}" srcOrd="2" destOrd="0" presId="urn:microsoft.com/office/officeart/2008/layout/HorizontalMultiLevelHierarchy"/>
    <dgm:cxn modelId="{AD2AC475-253E-4D40-B35A-0030C0345ACE}" type="presParOf" srcId="{EDA8B766-69DF-2B48-928D-52542DD35EF6}" destId="{4E414ED2-E45B-EF4D-A9AB-F0F3D36C4EE3}" srcOrd="0" destOrd="0" presId="urn:microsoft.com/office/officeart/2008/layout/HorizontalMultiLevelHierarchy"/>
    <dgm:cxn modelId="{C59D5255-8964-B647-BAC5-63D3284E7271}" type="presParOf" srcId="{EDA8B766-69DF-2B48-928D-52542DD35EF6}" destId="{D346F511-5016-3E45-9012-B405D0A3589E}" srcOrd="1" destOrd="0" presId="urn:microsoft.com/office/officeart/2008/layout/HorizontalMultiLevelHierarchy"/>
    <dgm:cxn modelId="{5283C094-01AD-4746-889A-5C7D7557593B}" type="presParOf" srcId="{D346F511-5016-3E45-9012-B405D0A3589E}" destId="{A4A13B04-7986-964A-9BE4-24948A20FAA7}" srcOrd="0" destOrd="0" presId="urn:microsoft.com/office/officeart/2008/layout/HorizontalMultiLevelHierarchy"/>
    <dgm:cxn modelId="{654112B6-C52E-DA49-BFBF-4AA96DF5F7EB}" type="presParOf" srcId="{A4A13B04-7986-964A-9BE4-24948A20FAA7}" destId="{7316104B-AC02-4D48-B37C-4EF0EAA30C1D}" srcOrd="0" destOrd="0" presId="urn:microsoft.com/office/officeart/2008/layout/HorizontalMultiLevelHierarchy"/>
    <dgm:cxn modelId="{B8F270DD-B589-CA4A-B660-8D79A3F5BFC8}" type="presParOf" srcId="{D346F511-5016-3E45-9012-B405D0A3589E}" destId="{84A1EA50-4976-624C-990F-46614550850D}" srcOrd="1" destOrd="0" presId="urn:microsoft.com/office/officeart/2008/layout/HorizontalMultiLevelHierarchy"/>
    <dgm:cxn modelId="{D0AA37E1-AE7C-654C-A0B4-95F4C00C8377}" type="presParOf" srcId="{84A1EA50-4976-624C-990F-46614550850D}" destId="{9ED4D2A2-68ED-894D-A01F-58E415E0440B}" srcOrd="0" destOrd="0" presId="urn:microsoft.com/office/officeart/2008/layout/HorizontalMultiLevelHierarchy"/>
    <dgm:cxn modelId="{78FF1902-DC8F-334F-AC82-CF766A8367D1}" type="presParOf" srcId="{84A1EA50-4976-624C-990F-46614550850D}" destId="{A15DC863-5502-4240-BD1F-6CE69F268BFB}" srcOrd="1" destOrd="0" presId="urn:microsoft.com/office/officeart/2008/layout/HorizontalMultiLevelHierarchy"/>
    <dgm:cxn modelId="{8DF8B1AA-66B5-744B-A988-640B712EADA2}" type="presParOf" srcId="{D346F511-5016-3E45-9012-B405D0A3589E}" destId="{73DB5852-B3BA-7C4B-A562-86F1005C65ED}" srcOrd="2" destOrd="0" presId="urn:microsoft.com/office/officeart/2008/layout/HorizontalMultiLevelHierarchy"/>
    <dgm:cxn modelId="{AE62682F-12ED-544F-BF00-C396F9425431}" type="presParOf" srcId="{73DB5852-B3BA-7C4B-A562-86F1005C65ED}" destId="{92C33127-E44E-0B4D-9410-4F7612F515E7}" srcOrd="0" destOrd="0" presId="urn:microsoft.com/office/officeart/2008/layout/HorizontalMultiLevelHierarchy"/>
    <dgm:cxn modelId="{EE27FF57-417E-9F49-A868-C83042C44C5C}" type="presParOf" srcId="{D346F511-5016-3E45-9012-B405D0A3589E}" destId="{7DEC2F34-346E-B34A-B99F-D6E1E0ED9F34}" srcOrd="3" destOrd="0" presId="urn:microsoft.com/office/officeart/2008/layout/HorizontalMultiLevelHierarchy"/>
    <dgm:cxn modelId="{286327B8-A1D5-9F4D-A902-25C9DB2CCDD3}" type="presParOf" srcId="{7DEC2F34-346E-B34A-B99F-D6E1E0ED9F34}" destId="{E10E913D-8F20-E644-8A35-9F40056C437C}" srcOrd="0" destOrd="0" presId="urn:microsoft.com/office/officeart/2008/layout/HorizontalMultiLevelHierarchy"/>
    <dgm:cxn modelId="{827A4F76-F282-9A4E-957C-3B9DA1406E7B}" type="presParOf" srcId="{7DEC2F34-346E-B34A-B99F-D6E1E0ED9F34}" destId="{B9F61D25-42DE-7A41-B65A-68E1244449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57A4EE6-5971-1542-A263-590C4FB1AA97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87CF6223-9621-5247-B302-047CFDAD3123}" type="parTrans" cxnId="{5D412965-1D9C-7E40-A948-66FB130F2719}">
      <dgm:prSet/>
      <dgm:spPr/>
      <dgm:t>
        <a:bodyPr/>
        <a:lstStyle/>
        <a:p>
          <a:endParaRPr lang="en-US"/>
        </a:p>
      </dgm:t>
    </dgm:pt>
    <dgm:pt modelId="{0EF07E97-720E-924C-9905-13CFE184A72D}" type="sibTrans" cxnId="{5D412965-1D9C-7E40-A948-66FB130F2719}">
      <dgm:prSet/>
      <dgm:spPr/>
      <dgm:t>
        <a:bodyPr/>
        <a:lstStyle/>
        <a:p>
          <a:endParaRPr lang="en-US"/>
        </a:p>
      </dgm:t>
    </dgm:pt>
    <dgm:pt modelId="{1ECABB11-06A4-604C-BB61-B7CDFE4652DC}">
      <dgm:prSet phldrT="[Text]"/>
      <dgm:spPr/>
      <dgm:t>
        <a:bodyPr/>
        <a:lstStyle/>
        <a:p>
          <a:r>
            <a:rPr lang="en-US" dirty="0" smtClean="0"/>
            <a:t>Declaring</a:t>
          </a:r>
          <a:endParaRPr lang="en-US" dirty="0"/>
        </a:p>
      </dgm:t>
    </dgm:pt>
    <dgm:pt modelId="{6BF07097-CB7A-D147-BBBC-D917175219F9}" type="parTrans" cxnId="{E8C02361-AE42-3640-8F7A-93B0D0FEC264}">
      <dgm:prSet/>
      <dgm:spPr/>
      <dgm:t>
        <a:bodyPr/>
        <a:lstStyle/>
        <a:p>
          <a:endParaRPr lang="en-US" dirty="0"/>
        </a:p>
      </dgm:t>
    </dgm:pt>
    <dgm:pt modelId="{A8C7E46A-2C5E-054C-928F-3B85FB0B9AAA}" type="sibTrans" cxnId="{E8C02361-AE42-3640-8F7A-93B0D0FEC264}">
      <dgm:prSet/>
      <dgm:spPr/>
      <dgm:t>
        <a:bodyPr/>
        <a:lstStyle/>
        <a:p>
          <a:endParaRPr lang="en-US"/>
        </a:p>
      </dgm:t>
    </dgm:pt>
    <dgm:pt modelId="{449C6F3D-14EC-7A47-B5B9-EEB3A22DA3AC}">
      <dgm:prSet phldrT="[Text]"/>
      <dgm:spPr/>
      <dgm:t>
        <a:bodyPr/>
        <a:lstStyle/>
        <a:p>
          <a:r>
            <a:rPr lang="en-US" dirty="0" smtClean="0"/>
            <a:t>Calling it</a:t>
          </a:r>
          <a:endParaRPr lang="en-US" dirty="0"/>
        </a:p>
      </dgm:t>
    </dgm:pt>
    <dgm:pt modelId="{60677C18-973E-F74C-9BDA-C176A31DD04B}" type="parTrans" cxnId="{D6145806-FB90-C647-A6B5-8EF8ADB7F1C9}">
      <dgm:prSet/>
      <dgm:spPr/>
      <dgm:t>
        <a:bodyPr/>
        <a:lstStyle/>
        <a:p>
          <a:endParaRPr lang="en-US" dirty="0"/>
        </a:p>
      </dgm:t>
    </dgm:pt>
    <dgm:pt modelId="{5CDA88D7-2AE7-1E4B-B92B-225BC66B1F31}" type="sibTrans" cxnId="{D6145806-FB90-C647-A6B5-8EF8ADB7F1C9}">
      <dgm:prSet/>
      <dgm:spPr/>
      <dgm:t>
        <a:bodyPr/>
        <a:lstStyle/>
        <a:p>
          <a:endParaRPr lang="en-US"/>
        </a:p>
      </dgm:t>
    </dgm:pt>
    <dgm:pt modelId="{2461A83A-26A4-9E49-B2BD-8D6D864AD1AD}">
      <dgm:prSet phldrT="[Text]"/>
      <dgm:spPr/>
      <dgm:t>
        <a:bodyPr/>
        <a:lstStyle/>
        <a:p>
          <a:r>
            <a:rPr lang="en-US" dirty="0" smtClean="0"/>
            <a:t>Ending it </a:t>
          </a:r>
          <a:endParaRPr lang="en-US" dirty="0"/>
        </a:p>
      </dgm:t>
    </dgm:pt>
    <dgm:pt modelId="{E4FF4F8B-186A-1F42-9291-0D4F14296B1D}" type="parTrans" cxnId="{8157519E-A703-B348-90DB-2FDC6DECD1F5}">
      <dgm:prSet/>
      <dgm:spPr/>
      <dgm:t>
        <a:bodyPr/>
        <a:lstStyle/>
        <a:p>
          <a:endParaRPr lang="en-US" dirty="0"/>
        </a:p>
      </dgm:t>
    </dgm:pt>
    <dgm:pt modelId="{6CE9486C-08DD-EB4F-A3B0-88257FFD00B9}" type="sibTrans" cxnId="{8157519E-A703-B348-90DB-2FDC6DECD1F5}">
      <dgm:prSet/>
      <dgm:spPr/>
      <dgm:t>
        <a:bodyPr/>
        <a:lstStyle/>
        <a:p>
          <a:endParaRPr lang="en-US"/>
        </a:p>
      </dgm:t>
    </dgm:pt>
    <dgm:pt modelId="{123CD4C2-C027-0F40-9816-B42CA9502FA3}">
      <dgm:prSet phldrT="[Text]"/>
      <dgm:spPr/>
      <dgm:t>
        <a:bodyPr/>
        <a:lstStyle/>
        <a:p>
          <a:r>
            <a:rPr lang="en-US" dirty="0" smtClean="0"/>
            <a:t>RETURN STATEMENTS - will leave function as soon as it sees a return</a:t>
          </a:r>
          <a:endParaRPr lang="en-US" dirty="0"/>
        </a:p>
      </dgm:t>
    </dgm:pt>
    <dgm:pt modelId="{8FCAD4B4-5B6F-F948-B7A2-CB4AD2EFFDF6}" type="parTrans" cxnId="{C93F3696-F5E8-854F-AD43-FCCD33488F55}">
      <dgm:prSet/>
      <dgm:spPr/>
      <dgm:t>
        <a:bodyPr/>
        <a:lstStyle/>
        <a:p>
          <a:endParaRPr lang="en-US" dirty="0"/>
        </a:p>
      </dgm:t>
    </dgm:pt>
    <dgm:pt modelId="{2D9CFDF3-A6A8-4144-AF6A-A6D1A778F1A3}" type="sibTrans" cxnId="{C93F3696-F5E8-854F-AD43-FCCD33488F55}">
      <dgm:prSet/>
      <dgm:spPr/>
      <dgm:t>
        <a:bodyPr/>
        <a:lstStyle/>
        <a:p>
          <a:endParaRPr lang="en-US"/>
        </a:p>
      </dgm:t>
    </dgm:pt>
    <dgm:pt modelId="{E37279A5-299B-D645-9C41-6E55B7A5068C}">
      <dgm:prSet phldrT="[Text]"/>
      <dgm:spPr/>
      <dgm:t>
        <a:bodyPr/>
        <a:lstStyle/>
        <a:p>
          <a:pPr algn="l"/>
          <a:r>
            <a:rPr lang="en-US" dirty="0" smtClean="0"/>
            <a:t>var makeSilentNoise = function () {</a:t>
          </a:r>
          <a:br>
            <a:rPr lang="en-US" dirty="0" smtClean="0"/>
          </a:br>
          <a:r>
            <a:rPr lang="en-US" dirty="0" smtClean="0"/>
            <a:t> console.log( "Making 'noise'" ); </a:t>
          </a:r>
          <a:br>
            <a:rPr lang="en-US" dirty="0" smtClean="0"/>
          </a:br>
          <a:r>
            <a:rPr lang="en-US" dirty="0" smtClean="0"/>
            <a:t>};</a:t>
          </a:r>
          <a:endParaRPr lang="en-US" dirty="0"/>
        </a:p>
      </dgm:t>
    </dgm:pt>
    <dgm:pt modelId="{270E5552-01CD-D549-B80D-2F61D0A10CBC}" type="parTrans" cxnId="{1246DB16-7022-874C-8422-38000CCBFFD6}">
      <dgm:prSet/>
      <dgm:spPr/>
      <dgm:t>
        <a:bodyPr/>
        <a:lstStyle/>
        <a:p>
          <a:endParaRPr lang="en-US" dirty="0"/>
        </a:p>
      </dgm:t>
    </dgm:pt>
    <dgm:pt modelId="{C875234C-718F-B846-B462-7FBD6375AD07}" type="sibTrans" cxnId="{1246DB16-7022-874C-8422-38000CCBFFD6}">
      <dgm:prSet/>
      <dgm:spPr/>
      <dgm:t>
        <a:bodyPr/>
        <a:lstStyle/>
        <a:p>
          <a:endParaRPr lang="en-US"/>
        </a:p>
      </dgm:t>
    </dgm:pt>
    <dgm:pt modelId="{70954C98-EE0B-F444-92CF-3823F7ECB27C}">
      <dgm:prSet phldrT="[Text]"/>
      <dgm:spPr/>
      <dgm:t>
        <a:bodyPr/>
        <a:lstStyle/>
        <a:p>
          <a:r>
            <a:rPr lang="en-US" dirty="0" err="1" smtClean="0"/>
            <a:t>functionName</a:t>
          </a:r>
          <a:r>
            <a:rPr lang="en-US" dirty="0" smtClean="0"/>
            <a:t> ( );  </a:t>
          </a:r>
          <a:endParaRPr lang="en-US" dirty="0"/>
        </a:p>
      </dgm:t>
    </dgm:pt>
    <dgm:pt modelId="{FAA4863F-EF4C-604D-9172-1EEF4D5C4C43}" type="parTrans" cxnId="{B47E2255-970F-B94B-8272-2A7D65488F81}">
      <dgm:prSet/>
      <dgm:spPr/>
      <dgm:t>
        <a:bodyPr/>
        <a:lstStyle/>
        <a:p>
          <a:endParaRPr lang="en-US" dirty="0"/>
        </a:p>
      </dgm:t>
    </dgm:pt>
    <dgm:pt modelId="{CD5EF1DB-CBC1-824E-B2C1-7EFE4B32BEE3}" type="sibTrans" cxnId="{B47E2255-970F-B94B-8272-2A7D65488F81}">
      <dgm:prSet/>
      <dgm:spPr/>
      <dgm:t>
        <a:bodyPr/>
        <a:lstStyle/>
        <a:p>
          <a:endParaRPr lang="en-US"/>
        </a:p>
      </dgm:t>
    </dgm:pt>
    <dgm:pt modelId="{35FBD608-1476-4742-8694-7F32F216D48B}">
      <dgm:prSet phldrT="[Text]"/>
      <dgm:spPr/>
      <dgm:t>
        <a:bodyPr/>
        <a:lstStyle/>
        <a:p>
          <a:r>
            <a:rPr lang="en-US" dirty="0" smtClean="0"/>
            <a:t>Function</a:t>
          </a:r>
          <a:r>
            <a:rPr lang="en-US" baseline="0" dirty="0" smtClean="0"/>
            <a:t> </a:t>
          </a:r>
          <a:r>
            <a:rPr lang="en-US" dirty="0" smtClean="0"/>
            <a:t>Name(value of variable); </a:t>
          </a:r>
          <a:endParaRPr lang="en-US" dirty="0"/>
        </a:p>
      </dgm:t>
    </dgm:pt>
    <dgm:pt modelId="{B076CD23-D463-BB46-8BC2-8DDDF40A685C}" type="parTrans" cxnId="{E1D22104-83FB-514C-979E-573B90377D5A}">
      <dgm:prSet/>
      <dgm:spPr/>
      <dgm:t>
        <a:bodyPr/>
        <a:lstStyle/>
        <a:p>
          <a:endParaRPr lang="en-US" dirty="0"/>
        </a:p>
      </dgm:t>
    </dgm:pt>
    <dgm:pt modelId="{5349C968-99A6-9845-B5C9-A18222B03A04}" type="sibTrans" cxnId="{E1D22104-83FB-514C-979E-573B90377D5A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49234C-AFAE-3043-B6DB-F11059D15804}" type="pres">
      <dgm:prSet presAssocID="{357A4EE6-5971-1542-A263-590C4FB1AA97}" presName="root1" presStyleCnt="0"/>
      <dgm:spPr/>
    </dgm:pt>
    <dgm:pt modelId="{FF29F5C3-799D-1746-B308-F3373C699FAA}" type="pres">
      <dgm:prSet presAssocID="{357A4EE6-5971-1542-A263-590C4FB1AA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6F0C5-C7D9-1E41-9A93-736BC4B2643F}" type="pres">
      <dgm:prSet presAssocID="{357A4EE6-5971-1542-A263-590C4FB1AA97}" presName="level2hierChild" presStyleCnt="0"/>
      <dgm:spPr/>
    </dgm:pt>
    <dgm:pt modelId="{3457EA1C-D29F-814C-825F-76FFC66CF1CB}" type="pres">
      <dgm:prSet presAssocID="{6BF07097-CB7A-D147-BBBC-D917175219F9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F1B99BE-9112-DA40-8B40-0320BB19C6C2}" type="pres">
      <dgm:prSet presAssocID="{6BF07097-CB7A-D147-BBBC-D917175219F9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49CE85C-05E5-D24A-8B26-8146D23D715A}" type="pres">
      <dgm:prSet presAssocID="{1ECABB11-06A4-604C-BB61-B7CDFE4652DC}" presName="root2" presStyleCnt="0"/>
      <dgm:spPr/>
      <dgm:t>
        <a:bodyPr/>
        <a:lstStyle/>
        <a:p>
          <a:endParaRPr lang="en-US"/>
        </a:p>
      </dgm:t>
    </dgm:pt>
    <dgm:pt modelId="{08721874-4944-3B4C-9964-7B537F186D3C}" type="pres">
      <dgm:prSet presAssocID="{1ECABB11-06A4-604C-BB61-B7CDFE4652D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6AE0-67D6-ED4E-ADAA-3180BA2A8B56}" type="pres">
      <dgm:prSet presAssocID="{1ECABB11-06A4-604C-BB61-B7CDFE4652DC}" presName="level3hierChild" presStyleCnt="0"/>
      <dgm:spPr/>
      <dgm:t>
        <a:bodyPr/>
        <a:lstStyle/>
        <a:p>
          <a:endParaRPr lang="en-US"/>
        </a:p>
      </dgm:t>
    </dgm:pt>
    <dgm:pt modelId="{AA714E89-C8C8-BD4C-81E4-7A70EA0E4B69}" type="pres">
      <dgm:prSet presAssocID="{270E5552-01CD-D549-B80D-2F61D0A10CB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FC45EA0E-E493-9C49-AB1E-110DB1C607B9}" type="pres">
      <dgm:prSet presAssocID="{270E5552-01CD-D549-B80D-2F61D0A10CB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2D4F864-DA35-FA42-97E9-C7C824230050}" type="pres">
      <dgm:prSet presAssocID="{E37279A5-299B-D645-9C41-6E55B7A5068C}" presName="root2" presStyleCnt="0"/>
      <dgm:spPr/>
    </dgm:pt>
    <dgm:pt modelId="{87A288C7-DF49-6944-A68C-8061D967E517}" type="pres">
      <dgm:prSet presAssocID="{E37279A5-299B-D645-9C41-6E55B7A5068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342AD-F9A2-E248-8CB0-D30756D90A99}" type="pres">
      <dgm:prSet presAssocID="{E37279A5-299B-D645-9C41-6E55B7A5068C}" presName="level3hierChild" presStyleCnt="0"/>
      <dgm:spPr/>
    </dgm:pt>
    <dgm:pt modelId="{345C5EDE-AE50-4B4A-9B80-0FF4E0D7B57B}" type="pres">
      <dgm:prSet presAssocID="{60677C18-973E-F74C-9BDA-C176A31DD04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FC5B068-D176-2E42-9AFF-43C23BA542CC}" type="pres">
      <dgm:prSet presAssocID="{60677C18-973E-F74C-9BDA-C176A31DD04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98A3F6D-093B-BE41-A9F0-24A6DC716D73}" type="pres">
      <dgm:prSet presAssocID="{449C6F3D-14EC-7A47-B5B9-EEB3A22DA3AC}" presName="root2" presStyleCnt="0"/>
      <dgm:spPr/>
      <dgm:t>
        <a:bodyPr/>
        <a:lstStyle/>
        <a:p>
          <a:endParaRPr lang="en-US"/>
        </a:p>
      </dgm:t>
    </dgm:pt>
    <dgm:pt modelId="{91871B4F-42B9-9546-814A-09D7BD66C428}" type="pres">
      <dgm:prSet presAssocID="{449C6F3D-14EC-7A47-B5B9-EEB3A22DA3A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0949D-B335-194A-B0A7-D809DA49C5F1}" type="pres">
      <dgm:prSet presAssocID="{449C6F3D-14EC-7A47-B5B9-EEB3A22DA3AC}" presName="level3hierChild" presStyleCnt="0"/>
      <dgm:spPr/>
      <dgm:t>
        <a:bodyPr/>
        <a:lstStyle/>
        <a:p>
          <a:endParaRPr lang="en-US"/>
        </a:p>
      </dgm:t>
    </dgm:pt>
    <dgm:pt modelId="{073BE40A-AAE7-2D43-8746-51A4D0088030}" type="pres">
      <dgm:prSet presAssocID="{FAA4863F-EF4C-604D-9172-1EEF4D5C4C4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6A28F7FD-D545-CA41-98AD-1CEC6310F90F}" type="pres">
      <dgm:prSet presAssocID="{FAA4863F-EF4C-604D-9172-1EEF4D5C4C4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4576E5F-105A-FC49-9F93-B2E21520922F}" type="pres">
      <dgm:prSet presAssocID="{70954C98-EE0B-F444-92CF-3823F7ECB27C}" presName="root2" presStyleCnt="0"/>
      <dgm:spPr/>
    </dgm:pt>
    <dgm:pt modelId="{A91B0ABC-E190-5B47-8DEC-599D9EA21653}" type="pres">
      <dgm:prSet presAssocID="{70954C98-EE0B-F444-92CF-3823F7ECB27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2AE25-FB07-0748-AB7D-BC4D9DCC4CF7}" type="pres">
      <dgm:prSet presAssocID="{70954C98-EE0B-F444-92CF-3823F7ECB27C}" presName="level3hierChild" presStyleCnt="0"/>
      <dgm:spPr/>
    </dgm:pt>
    <dgm:pt modelId="{C79BFAEE-8B3C-0E40-ADEA-FA0E44C78C87}" type="pres">
      <dgm:prSet presAssocID="{B076CD23-D463-BB46-8BC2-8DDDF40A685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083FCB6E-0207-8044-BDD8-DCB7023D6AA4}" type="pres">
      <dgm:prSet presAssocID="{B076CD23-D463-BB46-8BC2-8DDDF40A685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F56F79B-C3EB-8D41-A809-B32FC2B32593}" type="pres">
      <dgm:prSet presAssocID="{35FBD608-1476-4742-8694-7F32F216D48B}" presName="root2" presStyleCnt="0"/>
      <dgm:spPr/>
    </dgm:pt>
    <dgm:pt modelId="{664447A9-CE6D-7641-AAA7-4F03640E3077}" type="pres">
      <dgm:prSet presAssocID="{35FBD608-1476-4742-8694-7F32F216D48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05931-4F1F-724E-9056-141C7AB7E607}" type="pres">
      <dgm:prSet presAssocID="{35FBD608-1476-4742-8694-7F32F216D48B}" presName="level3hierChild" presStyleCnt="0"/>
      <dgm:spPr/>
    </dgm:pt>
    <dgm:pt modelId="{F1655931-D2DE-C84D-B808-117AA43AF4C1}" type="pres">
      <dgm:prSet presAssocID="{E4FF4F8B-186A-1F42-9291-0D4F14296B1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B30C407-8EB1-D143-B7E1-6FB547935B22}" type="pres">
      <dgm:prSet presAssocID="{E4FF4F8B-186A-1F42-9291-0D4F14296B1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8709AFE-9C03-1E48-8B83-2E851DB346F4}" type="pres">
      <dgm:prSet presAssocID="{2461A83A-26A4-9E49-B2BD-8D6D864AD1AD}" presName="root2" presStyleCnt="0"/>
      <dgm:spPr/>
      <dgm:t>
        <a:bodyPr/>
        <a:lstStyle/>
        <a:p>
          <a:endParaRPr lang="en-US"/>
        </a:p>
      </dgm:t>
    </dgm:pt>
    <dgm:pt modelId="{91F26951-591D-EF44-81AF-772C3C063116}" type="pres">
      <dgm:prSet presAssocID="{2461A83A-26A4-9E49-B2BD-8D6D864AD1A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CD7F1-5DCF-F345-AAC1-1A963DD95AEA}" type="pres">
      <dgm:prSet presAssocID="{2461A83A-26A4-9E49-B2BD-8D6D864AD1AD}" presName="level3hierChild" presStyleCnt="0"/>
      <dgm:spPr/>
      <dgm:t>
        <a:bodyPr/>
        <a:lstStyle/>
        <a:p>
          <a:endParaRPr lang="en-US"/>
        </a:p>
      </dgm:t>
    </dgm:pt>
    <dgm:pt modelId="{2EE4511F-655A-0445-9FF0-D1D4630623C1}" type="pres">
      <dgm:prSet presAssocID="{8FCAD4B4-5B6F-F948-B7A2-CB4AD2EFFDF6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65ED32C0-C0DF-D54F-95AD-FBC838269B81}" type="pres">
      <dgm:prSet presAssocID="{8FCAD4B4-5B6F-F948-B7A2-CB4AD2EFFDF6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C7571F1-EB7A-CF43-92B8-19763044907A}" type="pres">
      <dgm:prSet presAssocID="{123CD4C2-C027-0F40-9816-B42CA9502FA3}" presName="root2" presStyleCnt="0"/>
      <dgm:spPr/>
      <dgm:t>
        <a:bodyPr/>
        <a:lstStyle/>
        <a:p>
          <a:endParaRPr lang="en-US"/>
        </a:p>
      </dgm:t>
    </dgm:pt>
    <dgm:pt modelId="{322C1403-E579-B34C-80DE-85AFD0FCF9D2}" type="pres">
      <dgm:prSet presAssocID="{123CD4C2-C027-0F40-9816-B42CA9502FA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910E03-97D0-6945-BF17-8422462206B8}" type="pres">
      <dgm:prSet presAssocID="{123CD4C2-C027-0F40-9816-B42CA9502FA3}" presName="level3hierChild" presStyleCnt="0"/>
      <dgm:spPr/>
      <dgm:t>
        <a:bodyPr/>
        <a:lstStyle/>
        <a:p>
          <a:endParaRPr lang="en-US"/>
        </a:p>
      </dgm:t>
    </dgm:pt>
  </dgm:ptLst>
  <dgm:cxnLst>
    <dgm:cxn modelId="{693A7A8F-FC79-1044-A7BA-14BE86D7F5D5}" type="presOf" srcId="{60677C18-973E-F74C-9BDA-C176A31DD04B}" destId="{1FC5B068-D176-2E42-9AFF-43C23BA542CC}" srcOrd="1" destOrd="0" presId="urn:microsoft.com/office/officeart/2008/layout/HorizontalMultiLevelHierarchy"/>
    <dgm:cxn modelId="{0C82AE23-7844-CC4C-A0C5-C0DE7BC87AE9}" type="presOf" srcId="{E4FF4F8B-186A-1F42-9291-0D4F14296B1D}" destId="{1B30C407-8EB1-D143-B7E1-6FB547935B22}" srcOrd="1" destOrd="0" presId="urn:microsoft.com/office/officeart/2008/layout/HorizontalMultiLevelHierarchy"/>
    <dgm:cxn modelId="{B47E2255-970F-B94B-8272-2A7D65488F81}" srcId="{449C6F3D-14EC-7A47-B5B9-EEB3A22DA3AC}" destId="{70954C98-EE0B-F444-92CF-3823F7ECB27C}" srcOrd="0" destOrd="0" parTransId="{FAA4863F-EF4C-604D-9172-1EEF4D5C4C43}" sibTransId="{CD5EF1DB-CBC1-824E-B2C1-7EFE4B32BEE3}"/>
    <dgm:cxn modelId="{BD24137F-044E-BB42-8AD2-2FB81F19FDEF}" type="presOf" srcId="{123CD4C2-C027-0F40-9816-B42CA9502FA3}" destId="{322C1403-E579-B34C-80DE-85AFD0FCF9D2}" srcOrd="0" destOrd="0" presId="urn:microsoft.com/office/officeart/2008/layout/HorizontalMultiLevelHierarchy"/>
    <dgm:cxn modelId="{662B04E4-8609-3548-BA14-8E1C33B184A3}" type="presOf" srcId="{6BF07097-CB7A-D147-BBBC-D917175219F9}" destId="{3457EA1C-D29F-814C-825F-76FFC66CF1CB}" srcOrd="0" destOrd="0" presId="urn:microsoft.com/office/officeart/2008/layout/HorizontalMultiLevelHierarchy"/>
    <dgm:cxn modelId="{0F2E34E2-0CC3-324C-936C-4B107F0A0606}" type="presOf" srcId="{449C6F3D-14EC-7A47-B5B9-EEB3A22DA3AC}" destId="{91871B4F-42B9-9546-814A-09D7BD66C428}" srcOrd="0" destOrd="0" presId="urn:microsoft.com/office/officeart/2008/layout/HorizontalMultiLevelHierarchy"/>
    <dgm:cxn modelId="{50528D4E-CE2D-4046-90BA-B52B5B548339}" type="presOf" srcId="{70954C98-EE0B-F444-92CF-3823F7ECB27C}" destId="{A91B0ABC-E190-5B47-8DEC-599D9EA21653}" srcOrd="0" destOrd="0" presId="urn:microsoft.com/office/officeart/2008/layout/HorizontalMultiLevelHierarchy"/>
    <dgm:cxn modelId="{F50A9ED9-10EE-C54F-9290-790AD3D0E60B}" type="presOf" srcId="{270E5552-01CD-D549-B80D-2F61D0A10CBC}" destId="{FC45EA0E-E493-9C49-AB1E-110DB1C607B9}" srcOrd="1" destOrd="0" presId="urn:microsoft.com/office/officeart/2008/layout/HorizontalMultiLevelHierarchy"/>
    <dgm:cxn modelId="{CC8A3CDA-F4AF-EE40-89D9-AD1D6582EC46}" type="presOf" srcId="{E37279A5-299B-D645-9C41-6E55B7A5068C}" destId="{87A288C7-DF49-6944-A68C-8061D967E517}" srcOrd="0" destOrd="0" presId="urn:microsoft.com/office/officeart/2008/layout/HorizontalMultiLevelHierarchy"/>
    <dgm:cxn modelId="{8BA14A08-A90C-5F44-8AC2-BEE641CB9A6C}" type="presOf" srcId="{35FBD608-1476-4742-8694-7F32F216D48B}" destId="{664447A9-CE6D-7641-AAA7-4F03640E3077}" srcOrd="0" destOrd="0" presId="urn:microsoft.com/office/officeart/2008/layout/HorizontalMultiLevelHierarchy"/>
    <dgm:cxn modelId="{E1D22104-83FB-514C-979E-573B90377D5A}" srcId="{449C6F3D-14EC-7A47-B5B9-EEB3A22DA3AC}" destId="{35FBD608-1476-4742-8694-7F32F216D48B}" srcOrd="1" destOrd="0" parTransId="{B076CD23-D463-BB46-8BC2-8DDDF40A685C}" sibTransId="{5349C968-99A6-9845-B5C9-A18222B03A04}"/>
    <dgm:cxn modelId="{D6145806-FB90-C647-A6B5-8EF8ADB7F1C9}" srcId="{357A4EE6-5971-1542-A263-590C4FB1AA97}" destId="{449C6F3D-14EC-7A47-B5B9-EEB3A22DA3AC}" srcOrd="1" destOrd="0" parTransId="{60677C18-973E-F74C-9BDA-C176A31DD04B}" sibTransId="{5CDA88D7-2AE7-1E4B-B92B-225BC66B1F31}"/>
    <dgm:cxn modelId="{30C9F5B1-EFC8-8949-A7ED-8E2BBADF9E7D}" type="presOf" srcId="{B076CD23-D463-BB46-8BC2-8DDDF40A685C}" destId="{083FCB6E-0207-8044-BDD8-DCB7023D6AA4}" srcOrd="1" destOrd="0" presId="urn:microsoft.com/office/officeart/2008/layout/HorizontalMultiLevelHierarchy"/>
    <dgm:cxn modelId="{7391166C-795C-5842-9A76-32A5B7FA4096}" type="presOf" srcId="{8572B730-1F1D-F544-9403-8038B44FC81C}" destId="{4C17C2EF-6601-A848-8601-447CFC2A02EE}" srcOrd="0" destOrd="0" presId="urn:microsoft.com/office/officeart/2008/layout/HorizontalMultiLevelHierarchy"/>
    <dgm:cxn modelId="{12E02396-8450-8C4D-BAA3-18496EC0D871}" type="presOf" srcId="{357A4EE6-5971-1542-A263-590C4FB1AA97}" destId="{FF29F5C3-799D-1746-B308-F3373C699FAA}" srcOrd="0" destOrd="0" presId="urn:microsoft.com/office/officeart/2008/layout/HorizontalMultiLevelHierarchy"/>
    <dgm:cxn modelId="{0B9BDBB7-9030-CC4A-A92E-B518B0056BB4}" type="presOf" srcId="{E4FF4F8B-186A-1F42-9291-0D4F14296B1D}" destId="{F1655931-D2DE-C84D-B808-117AA43AF4C1}" srcOrd="0" destOrd="0" presId="urn:microsoft.com/office/officeart/2008/layout/HorizontalMultiLevelHierarchy"/>
    <dgm:cxn modelId="{7D492909-F90B-C44F-9438-9BC5E60CED11}" type="presOf" srcId="{FAA4863F-EF4C-604D-9172-1EEF4D5C4C43}" destId="{073BE40A-AAE7-2D43-8746-51A4D0088030}" srcOrd="0" destOrd="0" presId="urn:microsoft.com/office/officeart/2008/layout/HorizontalMultiLevelHierarchy"/>
    <dgm:cxn modelId="{68475E4A-0794-304E-B51F-1DEA44EF60C4}" type="presOf" srcId="{1ECABB11-06A4-604C-BB61-B7CDFE4652DC}" destId="{08721874-4944-3B4C-9964-7B537F186D3C}" srcOrd="0" destOrd="0" presId="urn:microsoft.com/office/officeart/2008/layout/HorizontalMultiLevelHierarchy"/>
    <dgm:cxn modelId="{8EE5607B-6B30-5249-93B0-1737814ECC3C}" type="presOf" srcId="{FAA4863F-EF4C-604D-9172-1EEF4D5C4C43}" destId="{6A28F7FD-D545-CA41-98AD-1CEC6310F90F}" srcOrd="1" destOrd="0" presId="urn:microsoft.com/office/officeart/2008/layout/HorizontalMultiLevelHierarchy"/>
    <dgm:cxn modelId="{D7FDA1FD-A238-9B48-8986-E0C9BADA7693}" type="presOf" srcId="{2461A83A-26A4-9E49-B2BD-8D6D864AD1AD}" destId="{91F26951-591D-EF44-81AF-772C3C063116}" srcOrd="0" destOrd="0" presId="urn:microsoft.com/office/officeart/2008/layout/HorizontalMultiLevelHierarchy"/>
    <dgm:cxn modelId="{5D412965-1D9C-7E40-A948-66FB130F2719}" srcId="{8572B730-1F1D-F544-9403-8038B44FC81C}" destId="{357A4EE6-5971-1542-A263-590C4FB1AA97}" srcOrd="0" destOrd="0" parTransId="{87CF6223-9621-5247-B302-047CFDAD3123}" sibTransId="{0EF07E97-720E-924C-9905-13CFE184A72D}"/>
    <dgm:cxn modelId="{1246DB16-7022-874C-8422-38000CCBFFD6}" srcId="{1ECABB11-06A4-604C-BB61-B7CDFE4652DC}" destId="{E37279A5-299B-D645-9C41-6E55B7A5068C}" srcOrd="0" destOrd="0" parTransId="{270E5552-01CD-D549-B80D-2F61D0A10CBC}" sibTransId="{C875234C-718F-B846-B462-7FBD6375AD07}"/>
    <dgm:cxn modelId="{A8D90306-83D1-5444-91FE-20420E34546F}" type="presOf" srcId="{270E5552-01CD-D549-B80D-2F61D0A10CBC}" destId="{AA714E89-C8C8-BD4C-81E4-7A70EA0E4B69}" srcOrd="0" destOrd="0" presId="urn:microsoft.com/office/officeart/2008/layout/HorizontalMultiLevelHierarchy"/>
    <dgm:cxn modelId="{AC6451A6-939E-B546-A17F-584A7E23C92E}" type="presOf" srcId="{8FCAD4B4-5B6F-F948-B7A2-CB4AD2EFFDF6}" destId="{65ED32C0-C0DF-D54F-95AD-FBC838269B81}" srcOrd="1" destOrd="0" presId="urn:microsoft.com/office/officeart/2008/layout/HorizontalMultiLevelHierarchy"/>
    <dgm:cxn modelId="{F2909594-1DA6-0447-8874-81893662BDAA}" type="presOf" srcId="{8FCAD4B4-5B6F-F948-B7A2-CB4AD2EFFDF6}" destId="{2EE4511F-655A-0445-9FF0-D1D4630623C1}" srcOrd="0" destOrd="0" presId="urn:microsoft.com/office/officeart/2008/layout/HorizontalMultiLevelHierarchy"/>
    <dgm:cxn modelId="{5E70D96C-FA29-DC4C-A284-3078E195E800}" type="presOf" srcId="{6BF07097-CB7A-D147-BBBC-D917175219F9}" destId="{5F1B99BE-9112-DA40-8B40-0320BB19C6C2}" srcOrd="1" destOrd="0" presId="urn:microsoft.com/office/officeart/2008/layout/HorizontalMultiLevelHierarchy"/>
    <dgm:cxn modelId="{8157519E-A703-B348-90DB-2FDC6DECD1F5}" srcId="{357A4EE6-5971-1542-A263-590C4FB1AA97}" destId="{2461A83A-26A4-9E49-B2BD-8D6D864AD1AD}" srcOrd="2" destOrd="0" parTransId="{E4FF4F8B-186A-1F42-9291-0D4F14296B1D}" sibTransId="{6CE9486C-08DD-EB4F-A3B0-88257FFD00B9}"/>
    <dgm:cxn modelId="{E26E625C-A590-7446-AAA3-08FECEBCD751}" type="presOf" srcId="{60677C18-973E-F74C-9BDA-C176A31DD04B}" destId="{345C5EDE-AE50-4B4A-9B80-0FF4E0D7B57B}" srcOrd="0" destOrd="0" presId="urn:microsoft.com/office/officeart/2008/layout/HorizontalMultiLevelHierarchy"/>
    <dgm:cxn modelId="{3393531F-BD58-A74D-A896-F777636594DA}" type="presOf" srcId="{B076CD23-D463-BB46-8BC2-8DDDF40A685C}" destId="{C79BFAEE-8B3C-0E40-ADEA-FA0E44C78C87}" srcOrd="0" destOrd="0" presId="urn:microsoft.com/office/officeart/2008/layout/HorizontalMultiLevelHierarchy"/>
    <dgm:cxn modelId="{C93F3696-F5E8-854F-AD43-FCCD33488F55}" srcId="{2461A83A-26A4-9E49-B2BD-8D6D864AD1AD}" destId="{123CD4C2-C027-0F40-9816-B42CA9502FA3}" srcOrd="0" destOrd="0" parTransId="{8FCAD4B4-5B6F-F948-B7A2-CB4AD2EFFDF6}" sibTransId="{2D9CFDF3-A6A8-4144-AF6A-A6D1A778F1A3}"/>
    <dgm:cxn modelId="{E8C02361-AE42-3640-8F7A-93B0D0FEC264}" srcId="{357A4EE6-5971-1542-A263-590C4FB1AA97}" destId="{1ECABB11-06A4-604C-BB61-B7CDFE4652DC}" srcOrd="0" destOrd="0" parTransId="{6BF07097-CB7A-D147-BBBC-D917175219F9}" sibTransId="{A8C7E46A-2C5E-054C-928F-3B85FB0B9AAA}"/>
    <dgm:cxn modelId="{63BB0C7E-429E-5D43-A298-195669C09100}" type="presParOf" srcId="{4C17C2EF-6601-A848-8601-447CFC2A02EE}" destId="{CD49234C-AFAE-3043-B6DB-F11059D15804}" srcOrd="0" destOrd="0" presId="urn:microsoft.com/office/officeart/2008/layout/HorizontalMultiLevelHierarchy"/>
    <dgm:cxn modelId="{587ABB8F-F308-E748-9121-582C331825B8}" type="presParOf" srcId="{CD49234C-AFAE-3043-B6DB-F11059D15804}" destId="{FF29F5C3-799D-1746-B308-F3373C699FAA}" srcOrd="0" destOrd="0" presId="urn:microsoft.com/office/officeart/2008/layout/HorizontalMultiLevelHierarchy"/>
    <dgm:cxn modelId="{78318C87-094E-A349-9662-DF25EED31A4E}" type="presParOf" srcId="{CD49234C-AFAE-3043-B6DB-F11059D15804}" destId="{31A6F0C5-C7D9-1E41-9A93-736BC4B2643F}" srcOrd="1" destOrd="0" presId="urn:microsoft.com/office/officeart/2008/layout/HorizontalMultiLevelHierarchy"/>
    <dgm:cxn modelId="{6B2B7391-350B-6C44-9BD1-09455569FF30}" type="presParOf" srcId="{31A6F0C5-C7D9-1E41-9A93-736BC4B2643F}" destId="{3457EA1C-D29F-814C-825F-76FFC66CF1CB}" srcOrd="0" destOrd="0" presId="urn:microsoft.com/office/officeart/2008/layout/HorizontalMultiLevelHierarchy"/>
    <dgm:cxn modelId="{7D300F3E-63AC-8B4F-A17D-B9B4A05BA6E7}" type="presParOf" srcId="{3457EA1C-D29F-814C-825F-76FFC66CF1CB}" destId="{5F1B99BE-9112-DA40-8B40-0320BB19C6C2}" srcOrd="0" destOrd="0" presId="urn:microsoft.com/office/officeart/2008/layout/HorizontalMultiLevelHierarchy"/>
    <dgm:cxn modelId="{BB427F6C-E91F-274C-A0B3-7B39245726A1}" type="presParOf" srcId="{31A6F0C5-C7D9-1E41-9A93-736BC4B2643F}" destId="{E49CE85C-05E5-D24A-8B26-8146D23D715A}" srcOrd="1" destOrd="0" presId="urn:microsoft.com/office/officeart/2008/layout/HorizontalMultiLevelHierarchy"/>
    <dgm:cxn modelId="{AE09CC45-0FF9-DB45-B613-224AC5546C14}" type="presParOf" srcId="{E49CE85C-05E5-D24A-8B26-8146D23D715A}" destId="{08721874-4944-3B4C-9964-7B537F186D3C}" srcOrd="0" destOrd="0" presId="urn:microsoft.com/office/officeart/2008/layout/HorizontalMultiLevelHierarchy"/>
    <dgm:cxn modelId="{0B12DF7E-A752-5848-B703-CEA9C3753A86}" type="presParOf" srcId="{E49CE85C-05E5-D24A-8B26-8146D23D715A}" destId="{FE4F6AE0-67D6-ED4E-ADAA-3180BA2A8B56}" srcOrd="1" destOrd="0" presId="urn:microsoft.com/office/officeart/2008/layout/HorizontalMultiLevelHierarchy"/>
    <dgm:cxn modelId="{BFFF2BA2-D646-A942-8696-BCBB30EE2CA7}" type="presParOf" srcId="{FE4F6AE0-67D6-ED4E-ADAA-3180BA2A8B56}" destId="{AA714E89-C8C8-BD4C-81E4-7A70EA0E4B69}" srcOrd="0" destOrd="0" presId="urn:microsoft.com/office/officeart/2008/layout/HorizontalMultiLevelHierarchy"/>
    <dgm:cxn modelId="{F5CC8089-F4A5-1B4B-87CC-989DF16D328B}" type="presParOf" srcId="{AA714E89-C8C8-BD4C-81E4-7A70EA0E4B69}" destId="{FC45EA0E-E493-9C49-AB1E-110DB1C607B9}" srcOrd="0" destOrd="0" presId="urn:microsoft.com/office/officeart/2008/layout/HorizontalMultiLevelHierarchy"/>
    <dgm:cxn modelId="{0356764A-CEDE-D94E-84DB-43F391EC6A76}" type="presParOf" srcId="{FE4F6AE0-67D6-ED4E-ADAA-3180BA2A8B56}" destId="{22D4F864-DA35-FA42-97E9-C7C824230050}" srcOrd="1" destOrd="0" presId="urn:microsoft.com/office/officeart/2008/layout/HorizontalMultiLevelHierarchy"/>
    <dgm:cxn modelId="{5C76B4B0-379A-6440-AA35-1759C2532277}" type="presParOf" srcId="{22D4F864-DA35-FA42-97E9-C7C824230050}" destId="{87A288C7-DF49-6944-A68C-8061D967E517}" srcOrd="0" destOrd="0" presId="urn:microsoft.com/office/officeart/2008/layout/HorizontalMultiLevelHierarchy"/>
    <dgm:cxn modelId="{3964BD68-590B-3543-A313-B664CD7DBD95}" type="presParOf" srcId="{22D4F864-DA35-FA42-97E9-C7C824230050}" destId="{DF7342AD-F9A2-E248-8CB0-D30756D90A99}" srcOrd="1" destOrd="0" presId="urn:microsoft.com/office/officeart/2008/layout/HorizontalMultiLevelHierarchy"/>
    <dgm:cxn modelId="{7B09F3FB-E4E7-DD4E-9CA4-6996D2FCA039}" type="presParOf" srcId="{31A6F0C5-C7D9-1E41-9A93-736BC4B2643F}" destId="{345C5EDE-AE50-4B4A-9B80-0FF4E0D7B57B}" srcOrd="2" destOrd="0" presId="urn:microsoft.com/office/officeart/2008/layout/HorizontalMultiLevelHierarchy"/>
    <dgm:cxn modelId="{4C3DCBB3-8E0F-4343-A1FA-2BE3430394CE}" type="presParOf" srcId="{345C5EDE-AE50-4B4A-9B80-0FF4E0D7B57B}" destId="{1FC5B068-D176-2E42-9AFF-43C23BA542CC}" srcOrd="0" destOrd="0" presId="urn:microsoft.com/office/officeart/2008/layout/HorizontalMultiLevelHierarchy"/>
    <dgm:cxn modelId="{8141A04C-A0DF-B049-AC5F-9230CF9F8088}" type="presParOf" srcId="{31A6F0C5-C7D9-1E41-9A93-736BC4B2643F}" destId="{798A3F6D-093B-BE41-A9F0-24A6DC716D73}" srcOrd="3" destOrd="0" presId="urn:microsoft.com/office/officeart/2008/layout/HorizontalMultiLevelHierarchy"/>
    <dgm:cxn modelId="{C875DC6B-4C2F-454B-8BE0-5240E95DAAC5}" type="presParOf" srcId="{798A3F6D-093B-BE41-A9F0-24A6DC716D73}" destId="{91871B4F-42B9-9546-814A-09D7BD66C428}" srcOrd="0" destOrd="0" presId="urn:microsoft.com/office/officeart/2008/layout/HorizontalMultiLevelHierarchy"/>
    <dgm:cxn modelId="{92BB2B52-933C-FC49-AF52-84AB164471B2}" type="presParOf" srcId="{798A3F6D-093B-BE41-A9F0-24A6DC716D73}" destId="{3330949D-B335-194A-B0A7-D809DA49C5F1}" srcOrd="1" destOrd="0" presId="urn:microsoft.com/office/officeart/2008/layout/HorizontalMultiLevelHierarchy"/>
    <dgm:cxn modelId="{31EC4F93-A62A-DE43-9CF0-55A675DE0EC9}" type="presParOf" srcId="{3330949D-B335-194A-B0A7-D809DA49C5F1}" destId="{073BE40A-AAE7-2D43-8746-51A4D0088030}" srcOrd="0" destOrd="0" presId="urn:microsoft.com/office/officeart/2008/layout/HorizontalMultiLevelHierarchy"/>
    <dgm:cxn modelId="{EFEA1253-69EA-DC42-952A-C9C024F5E6C3}" type="presParOf" srcId="{073BE40A-AAE7-2D43-8746-51A4D0088030}" destId="{6A28F7FD-D545-CA41-98AD-1CEC6310F90F}" srcOrd="0" destOrd="0" presId="urn:microsoft.com/office/officeart/2008/layout/HorizontalMultiLevelHierarchy"/>
    <dgm:cxn modelId="{3BCD1D3E-A12D-4F4D-80BD-CF7F24E0600C}" type="presParOf" srcId="{3330949D-B335-194A-B0A7-D809DA49C5F1}" destId="{D4576E5F-105A-FC49-9F93-B2E21520922F}" srcOrd="1" destOrd="0" presId="urn:microsoft.com/office/officeart/2008/layout/HorizontalMultiLevelHierarchy"/>
    <dgm:cxn modelId="{84D6F026-4303-E043-9819-33C6D8B2F9CB}" type="presParOf" srcId="{D4576E5F-105A-FC49-9F93-B2E21520922F}" destId="{A91B0ABC-E190-5B47-8DEC-599D9EA21653}" srcOrd="0" destOrd="0" presId="urn:microsoft.com/office/officeart/2008/layout/HorizontalMultiLevelHierarchy"/>
    <dgm:cxn modelId="{C06E27E3-881F-954A-84DE-975A50421A5B}" type="presParOf" srcId="{D4576E5F-105A-FC49-9F93-B2E21520922F}" destId="{6ED2AE25-FB07-0748-AB7D-BC4D9DCC4CF7}" srcOrd="1" destOrd="0" presId="urn:microsoft.com/office/officeart/2008/layout/HorizontalMultiLevelHierarchy"/>
    <dgm:cxn modelId="{D2DC9B84-2CCC-DA43-BDA8-A9AD80C57644}" type="presParOf" srcId="{3330949D-B335-194A-B0A7-D809DA49C5F1}" destId="{C79BFAEE-8B3C-0E40-ADEA-FA0E44C78C87}" srcOrd="2" destOrd="0" presId="urn:microsoft.com/office/officeart/2008/layout/HorizontalMultiLevelHierarchy"/>
    <dgm:cxn modelId="{FB5AE822-9A50-B849-9710-ADBF3D42FBCE}" type="presParOf" srcId="{C79BFAEE-8B3C-0E40-ADEA-FA0E44C78C87}" destId="{083FCB6E-0207-8044-BDD8-DCB7023D6AA4}" srcOrd="0" destOrd="0" presId="urn:microsoft.com/office/officeart/2008/layout/HorizontalMultiLevelHierarchy"/>
    <dgm:cxn modelId="{10CF4EB0-A527-F648-88F3-CB9771BAF44C}" type="presParOf" srcId="{3330949D-B335-194A-B0A7-D809DA49C5F1}" destId="{4F56F79B-C3EB-8D41-A809-B32FC2B32593}" srcOrd="3" destOrd="0" presId="urn:microsoft.com/office/officeart/2008/layout/HorizontalMultiLevelHierarchy"/>
    <dgm:cxn modelId="{75E56C80-E785-D34A-BD6E-F985C4EBB763}" type="presParOf" srcId="{4F56F79B-C3EB-8D41-A809-B32FC2B32593}" destId="{664447A9-CE6D-7641-AAA7-4F03640E3077}" srcOrd="0" destOrd="0" presId="urn:microsoft.com/office/officeart/2008/layout/HorizontalMultiLevelHierarchy"/>
    <dgm:cxn modelId="{D1699744-E805-EA49-83E3-94A4653EEF78}" type="presParOf" srcId="{4F56F79B-C3EB-8D41-A809-B32FC2B32593}" destId="{27705931-4F1F-724E-9056-141C7AB7E607}" srcOrd="1" destOrd="0" presId="urn:microsoft.com/office/officeart/2008/layout/HorizontalMultiLevelHierarchy"/>
    <dgm:cxn modelId="{682DCE5A-E9CE-7B42-8553-6AFD35A77B6A}" type="presParOf" srcId="{31A6F0C5-C7D9-1E41-9A93-736BC4B2643F}" destId="{F1655931-D2DE-C84D-B808-117AA43AF4C1}" srcOrd="4" destOrd="0" presId="urn:microsoft.com/office/officeart/2008/layout/HorizontalMultiLevelHierarchy"/>
    <dgm:cxn modelId="{F26AADBA-64CD-6A4B-8DF9-F84B42EF468C}" type="presParOf" srcId="{F1655931-D2DE-C84D-B808-117AA43AF4C1}" destId="{1B30C407-8EB1-D143-B7E1-6FB547935B22}" srcOrd="0" destOrd="0" presId="urn:microsoft.com/office/officeart/2008/layout/HorizontalMultiLevelHierarchy"/>
    <dgm:cxn modelId="{29B92E75-51FB-A54E-B083-1F9D0431375A}" type="presParOf" srcId="{31A6F0C5-C7D9-1E41-9A93-736BC4B2643F}" destId="{68709AFE-9C03-1E48-8B83-2E851DB346F4}" srcOrd="5" destOrd="0" presId="urn:microsoft.com/office/officeart/2008/layout/HorizontalMultiLevelHierarchy"/>
    <dgm:cxn modelId="{80A1B420-BA78-5B49-BEE4-C3AB570E02F2}" type="presParOf" srcId="{68709AFE-9C03-1E48-8B83-2E851DB346F4}" destId="{91F26951-591D-EF44-81AF-772C3C063116}" srcOrd="0" destOrd="0" presId="urn:microsoft.com/office/officeart/2008/layout/HorizontalMultiLevelHierarchy"/>
    <dgm:cxn modelId="{1228B304-B48A-C646-AD71-BEE6DBF720E6}" type="presParOf" srcId="{68709AFE-9C03-1E48-8B83-2E851DB346F4}" destId="{A57CD7F1-5DCF-F345-AAC1-1A963DD95AEA}" srcOrd="1" destOrd="0" presId="urn:microsoft.com/office/officeart/2008/layout/HorizontalMultiLevelHierarchy"/>
    <dgm:cxn modelId="{E88401BE-1047-DE41-8C1B-D6C6E1D5CB35}" type="presParOf" srcId="{A57CD7F1-5DCF-F345-AAC1-1A963DD95AEA}" destId="{2EE4511F-655A-0445-9FF0-D1D4630623C1}" srcOrd="0" destOrd="0" presId="urn:microsoft.com/office/officeart/2008/layout/HorizontalMultiLevelHierarchy"/>
    <dgm:cxn modelId="{75B15DF4-4962-0E4A-8AAB-ABA360C96FC3}" type="presParOf" srcId="{2EE4511F-655A-0445-9FF0-D1D4630623C1}" destId="{65ED32C0-C0DF-D54F-95AD-FBC838269B81}" srcOrd="0" destOrd="0" presId="urn:microsoft.com/office/officeart/2008/layout/HorizontalMultiLevelHierarchy"/>
    <dgm:cxn modelId="{3DC6DBAC-9AF0-B840-94DC-7980CA9EC8DD}" type="presParOf" srcId="{A57CD7F1-5DCF-F345-AAC1-1A963DD95AEA}" destId="{1C7571F1-EB7A-CF43-92B8-19763044907A}" srcOrd="1" destOrd="0" presId="urn:microsoft.com/office/officeart/2008/layout/HorizontalMultiLevelHierarchy"/>
    <dgm:cxn modelId="{34375C75-C4B2-4945-9C1F-45671AF8B547}" type="presParOf" srcId="{1C7571F1-EB7A-CF43-92B8-19763044907A}" destId="{322C1403-E579-B34C-80DE-85AFD0FCF9D2}" srcOrd="0" destOrd="0" presId="urn:microsoft.com/office/officeart/2008/layout/HorizontalMultiLevelHierarchy"/>
    <dgm:cxn modelId="{10E252E1-023D-9A43-B2E6-62400F101680}" type="presParOf" srcId="{1C7571F1-EB7A-CF43-92B8-19763044907A}" destId="{9B910E03-97D0-6945-BF17-8422462206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5/8/layout/orgChart1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0191144-E7A4-494F-9C98-74AB7F103D4A}">
      <dgm:prSet phldrT="[Text]"/>
      <dgm:spPr/>
      <dgm:t>
        <a:bodyPr/>
        <a:lstStyle/>
        <a:p>
          <a:r>
            <a:rPr lang="en-US" dirty="0" smtClean="0"/>
            <a:t>Controlling the flow of the script (JS)</a:t>
          </a:r>
          <a:endParaRPr lang="en-US" dirty="0"/>
        </a:p>
      </dgm:t>
    </dgm:pt>
    <dgm:pt modelId="{84BC910D-2FAB-BF4E-B6FE-8919B0E80ADC}" type="sibTrans" cxnId="{9038AB32-49DD-5F40-97BC-A417AB98B110}">
      <dgm:prSet/>
      <dgm:spPr/>
      <dgm:t>
        <a:bodyPr/>
        <a:lstStyle/>
        <a:p>
          <a:endParaRPr lang="en-US"/>
        </a:p>
      </dgm:t>
    </dgm:pt>
    <dgm:pt modelId="{20C77807-FB97-0546-A0A5-67DFE9C14EC6}" type="parTrans" cxnId="{9038AB32-49DD-5F40-97BC-A417AB98B110}">
      <dgm:prSet/>
      <dgm:spPr/>
      <dgm:t>
        <a:bodyPr/>
        <a:lstStyle/>
        <a:p>
          <a:endParaRPr lang="en-US"/>
        </a:p>
      </dgm:t>
    </dgm:pt>
    <dgm:pt modelId="{69CC831A-F494-BD4A-93F3-242AFC0CE84D}">
      <dgm:prSet phldrT="[Text]"/>
      <dgm:spPr/>
      <dgm:t>
        <a:bodyPr/>
        <a:lstStyle/>
        <a:p>
          <a:r>
            <a:rPr lang="en-US" dirty="0" smtClean="0"/>
            <a:t>Conditionals - if, else if, else</a:t>
          </a:r>
          <a:endParaRPr lang="en-US" dirty="0"/>
        </a:p>
      </dgm:t>
    </dgm:pt>
    <dgm:pt modelId="{9B9273DB-564B-D34E-889A-569A663395BD}" type="parTrans" cxnId="{E310A6FC-C170-0341-8D68-9318C0B311F0}">
      <dgm:prSet/>
      <dgm:spPr/>
      <dgm:t>
        <a:bodyPr/>
        <a:lstStyle/>
        <a:p>
          <a:endParaRPr lang="en-US"/>
        </a:p>
      </dgm:t>
    </dgm:pt>
    <dgm:pt modelId="{392649DB-1292-4F4B-8E7E-AD0F51531090}" type="sibTrans" cxnId="{E310A6FC-C170-0341-8D68-9318C0B311F0}">
      <dgm:prSet/>
      <dgm:spPr/>
      <dgm:t>
        <a:bodyPr/>
        <a:lstStyle/>
        <a:p>
          <a:endParaRPr lang="en-US"/>
        </a:p>
      </dgm:t>
    </dgm:pt>
    <dgm:pt modelId="{36B89298-3AAA-9547-A9AF-D6D07625B8A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546CEB2-3D13-8D40-ACC7-6862F8855EC6}" type="parTrans" cxnId="{47741950-25BF-8C44-9783-C714449A965F}">
      <dgm:prSet/>
      <dgm:spPr/>
      <dgm:t>
        <a:bodyPr/>
        <a:lstStyle/>
        <a:p>
          <a:endParaRPr lang="en-US"/>
        </a:p>
      </dgm:t>
    </dgm:pt>
    <dgm:pt modelId="{70D56F4A-BAA3-BE4B-A46F-F96F9D91F1E1}" type="sibTrans" cxnId="{47741950-25BF-8C44-9783-C714449A965F}">
      <dgm:prSet/>
      <dgm:spPr/>
      <dgm:t>
        <a:bodyPr/>
        <a:lstStyle/>
        <a:p>
          <a:endParaRPr lang="en-US"/>
        </a:p>
      </dgm:t>
    </dgm:pt>
    <dgm:pt modelId="{37C1FA77-0445-1546-B574-F5C56CA95A03}">
      <dgm:prSet phldrT="[Text]"/>
      <dgm:spPr/>
      <dgm:t>
        <a:bodyPr/>
        <a:lstStyle/>
        <a:p>
          <a:r>
            <a:rPr lang="en-US" dirty="0" smtClean="0"/>
            <a:t>Start; Finish; How to calculate the finish</a:t>
          </a:r>
          <a:endParaRPr lang="en-US" dirty="0"/>
        </a:p>
      </dgm:t>
    </dgm:pt>
    <dgm:pt modelId="{0306AE78-DE9D-7D4C-AD0C-1B9328D64074}" type="parTrans" cxnId="{154F2E4E-C890-6649-8C5A-2A47D6788028}">
      <dgm:prSet/>
      <dgm:spPr/>
      <dgm:t>
        <a:bodyPr/>
        <a:lstStyle/>
        <a:p>
          <a:endParaRPr lang="en-US"/>
        </a:p>
      </dgm:t>
    </dgm:pt>
    <dgm:pt modelId="{17B567D3-14B4-EC43-BDB8-4EB81854F33D}" type="sibTrans" cxnId="{154F2E4E-C890-6649-8C5A-2A47D6788028}">
      <dgm:prSet/>
      <dgm:spPr/>
      <dgm:t>
        <a:bodyPr/>
        <a:lstStyle/>
        <a:p>
          <a:endParaRPr lang="en-US"/>
        </a:p>
      </dgm:t>
    </dgm:pt>
    <dgm:pt modelId="{18C118BC-3756-9248-A5AE-FD86B52E2530}">
      <dgm:prSet phldrT="[Text]"/>
      <dgm:spPr/>
      <dgm:t>
        <a:bodyPr/>
        <a:lstStyle/>
        <a:p>
          <a:r>
            <a:rPr lang="en-US" dirty="0" smtClean="0"/>
            <a:t>for (start; end; step) { // Statements to execute</a:t>
          </a:r>
          <a:br>
            <a:rPr lang="en-US" dirty="0" smtClean="0"/>
          </a:br>
          <a:r>
            <a:rPr lang="en-US" dirty="0" smtClean="0"/>
            <a:t> } </a:t>
          </a:r>
          <a:endParaRPr lang="en-US" dirty="0"/>
        </a:p>
      </dgm:t>
    </dgm:pt>
    <dgm:pt modelId="{A49B81A1-43D4-8F44-B4E4-06E60030D125}" type="parTrans" cxnId="{04A14C1F-A831-7D43-B75A-B496CDA12EB3}">
      <dgm:prSet/>
      <dgm:spPr/>
      <dgm:t>
        <a:bodyPr/>
        <a:lstStyle/>
        <a:p>
          <a:endParaRPr lang="en-US"/>
        </a:p>
      </dgm:t>
    </dgm:pt>
    <dgm:pt modelId="{E9320122-3D0C-2F41-8A31-91F8203DDE61}" type="sibTrans" cxnId="{04A14C1F-A831-7D43-B75A-B496CDA12EB3}">
      <dgm:prSet/>
      <dgm:spPr/>
      <dgm:t>
        <a:bodyPr/>
        <a:lstStyle/>
        <a:p>
          <a:endParaRPr lang="en-US"/>
        </a:p>
      </dgm:t>
    </dgm:pt>
    <dgm:pt modelId="{DBE191A0-5579-C748-8D06-19162367E4F8}">
      <dgm:prSet/>
      <dgm:spPr/>
      <dgm:t>
        <a:bodyPr/>
        <a:lstStyle/>
        <a:p>
          <a:r>
            <a:rPr lang="it-IT" dirty="0" smtClean="0"/>
            <a:t>for (var countI = 0; countI &lt;= 10; countI += 1) { console. Log( countI ); } </a:t>
          </a:r>
          <a:endParaRPr lang="it-IT" dirty="0"/>
        </a:p>
      </dgm:t>
    </dgm:pt>
    <dgm:pt modelId="{3FD60EBB-9142-A04C-AC18-82F59A5F8B67}" type="parTrans" cxnId="{2F42630E-EA13-BE4F-965B-E64A69BDACDB}">
      <dgm:prSet/>
      <dgm:spPr/>
      <dgm:t>
        <a:bodyPr/>
        <a:lstStyle/>
        <a:p>
          <a:endParaRPr lang="en-US"/>
        </a:p>
      </dgm:t>
    </dgm:pt>
    <dgm:pt modelId="{3871520B-81C0-6A43-81E5-9958A7F15205}" type="sibTrans" cxnId="{2F42630E-EA13-BE4F-965B-E64A69BDACDB}">
      <dgm:prSet/>
      <dgm:spPr/>
      <dgm:t>
        <a:bodyPr/>
        <a:lstStyle/>
        <a:p>
          <a:endParaRPr lang="en-US"/>
        </a:p>
      </dgm:t>
    </dgm:pt>
    <dgm:pt modelId="{5502F889-793B-B642-8923-298C2B554B8B}">
      <dgm:prSet/>
      <dgm:spPr/>
      <dgm:t>
        <a:bodyPr/>
        <a:lstStyle/>
        <a:p>
          <a:r>
            <a:rPr lang="en-US" dirty="0" smtClean="0"/>
            <a:t>Betty - let me out! </a:t>
          </a:r>
          <a:endParaRPr lang="en-US" dirty="0"/>
        </a:p>
      </dgm:t>
    </dgm:pt>
    <dgm:pt modelId="{4F6AAF9F-09CE-A544-B098-674D32CBE7E7}" type="parTrans" cxnId="{0EE8A90C-99C5-FF4E-9562-B4746808BAB8}">
      <dgm:prSet/>
      <dgm:spPr/>
      <dgm:t>
        <a:bodyPr/>
        <a:lstStyle/>
        <a:p>
          <a:endParaRPr lang="en-US"/>
        </a:p>
      </dgm:t>
    </dgm:pt>
    <dgm:pt modelId="{592189AE-4EC5-2B46-9FD7-FEE58AA3510D}" type="sibTrans" cxnId="{0EE8A90C-99C5-FF4E-9562-B4746808BAB8}">
      <dgm:prSet/>
      <dgm:spPr/>
      <dgm:t>
        <a:bodyPr/>
        <a:lstStyle/>
        <a:p>
          <a:endParaRPr lang="en-US"/>
        </a:p>
      </dgm:t>
    </dgm:pt>
    <dgm:pt modelId="{492898AC-D81E-0040-BA1C-FA1E81393913}">
      <dgm:prSet/>
      <dgm:spPr/>
      <dgm:t>
        <a:bodyPr/>
        <a:lstStyle/>
        <a:p>
          <a:r>
            <a:rPr lang="en-US" dirty="0" smtClean="0"/>
            <a:t>for (var countI = 0; countI &lt; 100; i++) { console.log( countI ); if ( countI === 7 ) { break; } } </a:t>
          </a:r>
          <a:endParaRPr lang="en-US" dirty="0"/>
        </a:p>
      </dgm:t>
    </dgm:pt>
    <dgm:pt modelId="{E697FDED-09B0-1441-A851-102414D00F9D}" type="parTrans" cxnId="{AF0A0042-D333-8845-A052-A431D481D882}">
      <dgm:prSet/>
      <dgm:spPr/>
      <dgm:t>
        <a:bodyPr/>
        <a:lstStyle/>
        <a:p>
          <a:endParaRPr lang="en-US"/>
        </a:p>
      </dgm:t>
    </dgm:pt>
    <dgm:pt modelId="{D7033E71-9813-4243-A8DB-755B1A92E251}" type="sibTrans" cxnId="{AF0A0042-D333-8845-A052-A431D481D882}">
      <dgm:prSet/>
      <dgm:spPr/>
      <dgm:t>
        <a:bodyPr/>
        <a:lstStyle/>
        <a:p>
          <a:endParaRPr lang="en-US"/>
        </a:p>
      </dgm:t>
    </dgm:pt>
    <dgm:pt modelId="{F6C5F618-4596-0F4D-AE04-7D3A7FD43CED}">
      <dgm:prSet phldrT="[Text]"/>
      <dgm:spPr/>
      <dgm:t>
        <a:bodyPr/>
        <a:lstStyle/>
        <a:p>
          <a:r>
            <a:rPr lang="en-US" dirty="0" smtClean="0"/>
            <a:t>Ordinary flow</a:t>
          </a:r>
          <a:endParaRPr lang="en-US" dirty="0"/>
        </a:p>
      </dgm:t>
    </dgm:pt>
    <dgm:pt modelId="{3BDCA472-17DE-0348-B497-B1D982B792B8}" type="parTrans" cxnId="{B328FD46-A920-5948-9F2A-FCA4703C3442}">
      <dgm:prSet/>
      <dgm:spPr/>
      <dgm:t>
        <a:bodyPr/>
        <a:lstStyle/>
        <a:p>
          <a:endParaRPr lang="en-US"/>
        </a:p>
      </dgm:t>
    </dgm:pt>
    <dgm:pt modelId="{2BE2DD66-90F6-9244-A6AE-54B4EBAF522D}" type="sibTrans" cxnId="{B328FD46-A920-5948-9F2A-FCA4703C3442}">
      <dgm:prSet/>
      <dgm:spPr/>
      <dgm:t>
        <a:bodyPr/>
        <a:lstStyle/>
        <a:p>
          <a:endParaRPr lang="en-US"/>
        </a:p>
      </dgm:t>
    </dgm:pt>
    <dgm:pt modelId="{7315E859-BFCD-CD4F-A789-D83BB4BBC596}">
      <dgm:prSet phldrT="[Text]"/>
      <dgm:spPr/>
      <dgm:t>
        <a:bodyPr/>
        <a:lstStyle/>
        <a:p>
          <a:r>
            <a:rPr lang="en-US" dirty="0" smtClean="0"/>
            <a:t>Right to left</a:t>
          </a:r>
          <a:endParaRPr lang="en-US" dirty="0"/>
        </a:p>
      </dgm:t>
    </dgm:pt>
    <dgm:pt modelId="{6DDB0381-BD10-1146-B351-BD92137D83FF}" type="parTrans" cxnId="{F00C723E-FDDF-E548-9C21-3A910143B9E8}">
      <dgm:prSet/>
      <dgm:spPr/>
      <dgm:t>
        <a:bodyPr/>
        <a:lstStyle/>
        <a:p>
          <a:endParaRPr lang="en-US"/>
        </a:p>
      </dgm:t>
    </dgm:pt>
    <dgm:pt modelId="{12AFDB94-4044-5746-B82D-3841E56E7BAB}" type="sibTrans" cxnId="{F00C723E-FDDF-E548-9C21-3A910143B9E8}">
      <dgm:prSet/>
      <dgm:spPr/>
      <dgm:t>
        <a:bodyPr/>
        <a:lstStyle/>
        <a:p>
          <a:endParaRPr lang="en-US"/>
        </a:p>
      </dgm:t>
    </dgm:pt>
    <dgm:pt modelId="{B0C7A7CA-D477-FC4B-94A4-3FB152D298A0}">
      <dgm:prSet phldrT="[Text]"/>
      <dgm:spPr/>
      <dgm:t>
        <a:bodyPr/>
        <a:lstStyle/>
        <a:p>
          <a:r>
            <a:rPr lang="en-US" dirty="0" smtClean="0"/>
            <a:t>Top to bottom</a:t>
          </a:r>
          <a:endParaRPr lang="en-US" dirty="0"/>
        </a:p>
      </dgm:t>
    </dgm:pt>
    <dgm:pt modelId="{E592AD95-0D9A-C044-A0DC-CE2AA5537F79}" type="parTrans" cxnId="{F6180A41-0501-3A44-8469-E386465BF359}">
      <dgm:prSet/>
      <dgm:spPr/>
      <dgm:t>
        <a:bodyPr/>
        <a:lstStyle/>
        <a:p>
          <a:endParaRPr lang="en-US"/>
        </a:p>
      </dgm:t>
    </dgm:pt>
    <dgm:pt modelId="{640ADE4E-BED5-E848-B4B9-8A8EDE46B24C}" type="sibTrans" cxnId="{F6180A41-0501-3A44-8469-E386465BF359}">
      <dgm:prSet/>
      <dgm:spPr/>
      <dgm:t>
        <a:bodyPr/>
        <a:lstStyle/>
        <a:p>
          <a:endParaRPr lang="en-US"/>
        </a:p>
      </dgm:t>
    </dgm:pt>
    <dgm:pt modelId="{9FBC247D-079F-4642-ABD2-55FE10BE4661}">
      <dgm:prSet/>
      <dgm:spPr>
        <a:solidFill>
          <a:schemeClr val="accent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5F93671D-9EFD-4445-8AEF-79DA111B4E8D}" type="parTrans" cxnId="{070EA4AD-E3AB-2E4D-998F-2C351610A441}">
      <dgm:prSet/>
      <dgm:spPr/>
      <dgm:t>
        <a:bodyPr/>
        <a:lstStyle/>
        <a:p>
          <a:endParaRPr lang="en-US"/>
        </a:p>
      </dgm:t>
    </dgm:pt>
    <dgm:pt modelId="{4B654DF4-EF8C-2D46-898A-C31F0E1A3A12}" type="sibTrans" cxnId="{070EA4AD-E3AB-2E4D-998F-2C351610A441}">
      <dgm:prSet/>
      <dgm:spPr/>
      <dgm:t>
        <a:bodyPr/>
        <a:lstStyle/>
        <a:p>
          <a:endParaRPr lang="en-US"/>
        </a:p>
      </dgm:t>
    </dgm:pt>
    <dgm:pt modelId="{4841D001-FDC1-0345-86AC-BB5EF42341E2}">
      <dgm:prSet/>
      <dgm:spPr>
        <a:solidFill>
          <a:schemeClr val="accent1">
            <a:lumMod val="10000"/>
            <a:lumOff val="90000"/>
          </a:schemeClr>
        </a:solidFill>
      </dgm:spPr>
      <dgm:t>
        <a:bodyPr/>
        <a:lstStyle/>
        <a:p>
          <a:r>
            <a:rPr lang="en-US" dirty="0" err="1" smtClean="0"/>
            <a:t>arrayName.each</a:t>
          </a:r>
          <a:r>
            <a:rPr lang="en-US" dirty="0" smtClean="0"/>
            <a:t> </a:t>
          </a:r>
        </a:p>
        <a:p>
          <a:r>
            <a:rPr lang="en-US" dirty="0" smtClean="0"/>
            <a:t>This</a:t>
          </a:r>
          <a:r>
            <a:rPr lang="en-US" baseline="0" dirty="0" smtClean="0"/>
            <a:t> will enable you to run a function </a:t>
          </a:r>
          <a:r>
            <a:rPr lang="en-US" baseline="0" dirty="0" err="1" smtClean="0"/>
            <a:t>throug</a:t>
          </a:r>
          <a:r>
            <a:rPr lang="en-US" baseline="0" dirty="0" smtClean="0"/>
            <a:t> EACH element in the array</a:t>
          </a:r>
          <a:endParaRPr lang="en-US" dirty="0"/>
        </a:p>
      </dgm:t>
    </dgm:pt>
    <dgm:pt modelId="{821A102E-ED86-4849-AE17-FCE5C4B97788}" type="parTrans" cxnId="{64281FF5-A953-CB4E-BB2A-6F7C59DFE042}">
      <dgm:prSet/>
      <dgm:spPr/>
      <dgm:t>
        <a:bodyPr/>
        <a:lstStyle/>
        <a:p>
          <a:endParaRPr lang="en-US"/>
        </a:p>
      </dgm:t>
    </dgm:pt>
    <dgm:pt modelId="{EB8310BC-2257-B641-A07B-78798F574A52}" type="sibTrans" cxnId="{64281FF5-A953-CB4E-BB2A-6F7C59DFE042}">
      <dgm:prSet/>
      <dgm:spPr/>
      <dgm:t>
        <a:bodyPr/>
        <a:lstStyle/>
        <a:p>
          <a:endParaRPr lang="en-US"/>
        </a:p>
      </dgm:t>
    </dgm:pt>
    <dgm:pt modelId="{0A46A092-BD54-C54F-8734-A9009564A41C}" type="pres">
      <dgm:prSet presAssocID="{8572B730-1F1D-F544-9403-8038B44FC8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F5486F-2861-DE44-A9B9-75196AA47F78}" type="pres">
      <dgm:prSet presAssocID="{30191144-E7A4-494F-9C98-74AB7F103D4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8169906-184C-E141-A482-69A9B776827C}" type="pres">
      <dgm:prSet presAssocID="{30191144-E7A4-494F-9C98-74AB7F103D4A}" presName="rootComposite1" presStyleCnt="0"/>
      <dgm:spPr/>
      <dgm:t>
        <a:bodyPr/>
        <a:lstStyle/>
        <a:p>
          <a:endParaRPr lang="en-US"/>
        </a:p>
      </dgm:t>
    </dgm:pt>
    <dgm:pt modelId="{773A8CF7-3FDD-8144-8DC5-BB9D0A4F606B}" type="pres">
      <dgm:prSet presAssocID="{30191144-E7A4-494F-9C98-74AB7F103D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334292-D8B4-3948-B9D5-CAD4165C5172}" type="pres">
      <dgm:prSet presAssocID="{30191144-E7A4-494F-9C98-74AB7F103D4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3780F0B-E5EE-3F46-B1A8-5A3DE5CBA160}" type="pres">
      <dgm:prSet presAssocID="{30191144-E7A4-494F-9C98-74AB7F103D4A}" presName="hierChild2" presStyleCnt="0"/>
      <dgm:spPr/>
      <dgm:t>
        <a:bodyPr/>
        <a:lstStyle/>
        <a:p>
          <a:endParaRPr lang="en-US"/>
        </a:p>
      </dgm:t>
    </dgm:pt>
    <dgm:pt modelId="{110DB03A-7AF2-6242-8FA2-DEFD1E35653C}" type="pres">
      <dgm:prSet presAssocID="{3BDCA472-17DE-0348-B497-B1D982B792B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489A37C7-0CAC-664A-AE81-EF6F66EAE854}" type="pres">
      <dgm:prSet presAssocID="{F6C5F618-4596-0F4D-AE04-7D3A7FD43CED}" presName="hierRoot2" presStyleCnt="0">
        <dgm:presLayoutVars>
          <dgm:hierBranch val="init"/>
        </dgm:presLayoutVars>
      </dgm:prSet>
      <dgm:spPr/>
    </dgm:pt>
    <dgm:pt modelId="{70B73C48-3235-8A4A-8604-E89BF37ED495}" type="pres">
      <dgm:prSet presAssocID="{F6C5F618-4596-0F4D-AE04-7D3A7FD43CED}" presName="rootComposite" presStyleCnt="0"/>
      <dgm:spPr/>
    </dgm:pt>
    <dgm:pt modelId="{079DB374-0088-4D40-8422-A333EA7A401F}" type="pres">
      <dgm:prSet presAssocID="{F6C5F618-4596-0F4D-AE04-7D3A7FD43CE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E4A086-AE90-6F49-A908-3F9AC957035F}" type="pres">
      <dgm:prSet presAssocID="{F6C5F618-4596-0F4D-AE04-7D3A7FD43CED}" presName="rootConnector" presStyleLbl="node2" presStyleIdx="0" presStyleCnt="4"/>
      <dgm:spPr/>
      <dgm:t>
        <a:bodyPr/>
        <a:lstStyle/>
        <a:p>
          <a:endParaRPr lang="en-US"/>
        </a:p>
      </dgm:t>
    </dgm:pt>
    <dgm:pt modelId="{4A238E21-77C2-874A-ADF3-4B0D1F099D64}" type="pres">
      <dgm:prSet presAssocID="{F6C5F618-4596-0F4D-AE04-7D3A7FD43CED}" presName="hierChild4" presStyleCnt="0"/>
      <dgm:spPr/>
    </dgm:pt>
    <dgm:pt modelId="{E9D417DF-0525-1A4A-9570-1D42E0C705F4}" type="pres">
      <dgm:prSet presAssocID="{6DDB0381-BD10-1146-B351-BD92137D83FF}" presName="Name37" presStyleLbl="parChTrans1D3" presStyleIdx="0" presStyleCnt="5"/>
      <dgm:spPr/>
      <dgm:t>
        <a:bodyPr/>
        <a:lstStyle/>
        <a:p>
          <a:endParaRPr lang="en-US"/>
        </a:p>
      </dgm:t>
    </dgm:pt>
    <dgm:pt modelId="{CFA35EC9-43D7-E04F-AE6E-79C5F7F45393}" type="pres">
      <dgm:prSet presAssocID="{7315E859-BFCD-CD4F-A789-D83BB4BBC596}" presName="hierRoot2" presStyleCnt="0">
        <dgm:presLayoutVars>
          <dgm:hierBranch val="init"/>
        </dgm:presLayoutVars>
      </dgm:prSet>
      <dgm:spPr/>
    </dgm:pt>
    <dgm:pt modelId="{A037320A-9644-CA42-AF28-3C907AD8186B}" type="pres">
      <dgm:prSet presAssocID="{7315E859-BFCD-CD4F-A789-D83BB4BBC596}" presName="rootComposite" presStyleCnt="0"/>
      <dgm:spPr/>
    </dgm:pt>
    <dgm:pt modelId="{65B54063-0364-9C42-ADAA-9F65DEE6F4AD}" type="pres">
      <dgm:prSet presAssocID="{7315E859-BFCD-CD4F-A789-D83BB4BBC596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1417B-5EFA-1B4E-851C-F8F701BB0FFE}" type="pres">
      <dgm:prSet presAssocID="{7315E859-BFCD-CD4F-A789-D83BB4BBC596}" presName="rootConnector" presStyleLbl="node3" presStyleIdx="0" presStyleCnt="5"/>
      <dgm:spPr/>
      <dgm:t>
        <a:bodyPr/>
        <a:lstStyle/>
        <a:p>
          <a:endParaRPr lang="en-US"/>
        </a:p>
      </dgm:t>
    </dgm:pt>
    <dgm:pt modelId="{D1FB571D-0023-504F-997A-6085A399F685}" type="pres">
      <dgm:prSet presAssocID="{7315E859-BFCD-CD4F-A789-D83BB4BBC596}" presName="hierChild4" presStyleCnt="0"/>
      <dgm:spPr/>
    </dgm:pt>
    <dgm:pt modelId="{7DE78DC6-B063-494E-8FD6-8B060943F78A}" type="pres">
      <dgm:prSet presAssocID="{7315E859-BFCD-CD4F-A789-D83BB4BBC596}" presName="hierChild5" presStyleCnt="0"/>
      <dgm:spPr/>
    </dgm:pt>
    <dgm:pt modelId="{70281C27-77AC-054A-8DEE-87A9B7668668}" type="pres">
      <dgm:prSet presAssocID="{E592AD95-0D9A-C044-A0DC-CE2AA5537F79}" presName="Name37" presStyleLbl="parChTrans1D3" presStyleIdx="1" presStyleCnt="5"/>
      <dgm:spPr/>
      <dgm:t>
        <a:bodyPr/>
        <a:lstStyle/>
        <a:p>
          <a:endParaRPr lang="en-US"/>
        </a:p>
      </dgm:t>
    </dgm:pt>
    <dgm:pt modelId="{B9E8430C-0DCF-5448-AF85-3D059893BDE1}" type="pres">
      <dgm:prSet presAssocID="{B0C7A7CA-D477-FC4B-94A4-3FB152D298A0}" presName="hierRoot2" presStyleCnt="0">
        <dgm:presLayoutVars>
          <dgm:hierBranch val="init"/>
        </dgm:presLayoutVars>
      </dgm:prSet>
      <dgm:spPr/>
    </dgm:pt>
    <dgm:pt modelId="{6ACE557A-B775-2248-9515-4AF9845A6B70}" type="pres">
      <dgm:prSet presAssocID="{B0C7A7CA-D477-FC4B-94A4-3FB152D298A0}" presName="rootComposite" presStyleCnt="0"/>
      <dgm:spPr/>
    </dgm:pt>
    <dgm:pt modelId="{EFE766C3-D76E-D94A-9982-DF3291927886}" type="pres">
      <dgm:prSet presAssocID="{B0C7A7CA-D477-FC4B-94A4-3FB152D298A0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62811-AF2D-FF4B-82DA-119EECB0557E}" type="pres">
      <dgm:prSet presAssocID="{B0C7A7CA-D477-FC4B-94A4-3FB152D298A0}" presName="rootConnector" presStyleLbl="node3" presStyleIdx="1" presStyleCnt="5"/>
      <dgm:spPr/>
      <dgm:t>
        <a:bodyPr/>
        <a:lstStyle/>
        <a:p>
          <a:endParaRPr lang="en-US"/>
        </a:p>
      </dgm:t>
    </dgm:pt>
    <dgm:pt modelId="{02A52170-C1C2-154C-AE21-126DADDBB73C}" type="pres">
      <dgm:prSet presAssocID="{B0C7A7CA-D477-FC4B-94A4-3FB152D298A0}" presName="hierChild4" presStyleCnt="0"/>
      <dgm:spPr/>
    </dgm:pt>
    <dgm:pt modelId="{C2CA3392-C17A-1344-9CE8-18498CAAC576}" type="pres">
      <dgm:prSet presAssocID="{B0C7A7CA-D477-FC4B-94A4-3FB152D298A0}" presName="hierChild5" presStyleCnt="0"/>
      <dgm:spPr/>
    </dgm:pt>
    <dgm:pt modelId="{46AC0C1F-07EC-5649-BF4D-ADF749F2370C}" type="pres">
      <dgm:prSet presAssocID="{F6C5F618-4596-0F4D-AE04-7D3A7FD43CED}" presName="hierChild5" presStyleCnt="0"/>
      <dgm:spPr/>
    </dgm:pt>
    <dgm:pt modelId="{1793F100-D76E-7B40-A2DD-FC88EAF50EDA}" type="pres">
      <dgm:prSet presAssocID="{9B9273DB-564B-D34E-889A-569A663395B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8C9FB41-C725-AA43-B3B2-C85DAB876BA2}" type="pres">
      <dgm:prSet presAssocID="{69CC831A-F494-BD4A-93F3-242AFC0CE8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623284C-68F5-AD47-B871-58AF8898A23C}" type="pres">
      <dgm:prSet presAssocID="{69CC831A-F494-BD4A-93F3-242AFC0CE84D}" presName="rootComposite" presStyleCnt="0"/>
      <dgm:spPr/>
      <dgm:t>
        <a:bodyPr/>
        <a:lstStyle/>
        <a:p>
          <a:endParaRPr lang="en-US"/>
        </a:p>
      </dgm:t>
    </dgm:pt>
    <dgm:pt modelId="{9D6118ED-7F77-EF46-ADA7-9FD94ED540B8}" type="pres">
      <dgm:prSet presAssocID="{69CC831A-F494-BD4A-93F3-242AFC0CE84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C6BCAA-E31D-9148-BBC0-195EF76AA070}" type="pres">
      <dgm:prSet presAssocID="{69CC831A-F494-BD4A-93F3-242AFC0CE84D}" presName="rootConnector" presStyleLbl="node2" presStyleIdx="1" presStyleCnt="4"/>
      <dgm:spPr/>
      <dgm:t>
        <a:bodyPr/>
        <a:lstStyle/>
        <a:p>
          <a:endParaRPr lang="en-US"/>
        </a:p>
      </dgm:t>
    </dgm:pt>
    <dgm:pt modelId="{4698C130-A9EE-184C-831A-B482F03EE102}" type="pres">
      <dgm:prSet presAssocID="{69CC831A-F494-BD4A-93F3-242AFC0CE84D}" presName="hierChild4" presStyleCnt="0"/>
      <dgm:spPr/>
      <dgm:t>
        <a:bodyPr/>
        <a:lstStyle/>
        <a:p>
          <a:endParaRPr lang="en-US"/>
        </a:p>
      </dgm:t>
    </dgm:pt>
    <dgm:pt modelId="{C9D59F1A-6EE8-B24E-9CF6-BC2606C2E9EE}" type="pres">
      <dgm:prSet presAssocID="{69CC831A-F494-BD4A-93F3-242AFC0CE84D}" presName="hierChild5" presStyleCnt="0"/>
      <dgm:spPr/>
      <dgm:t>
        <a:bodyPr/>
        <a:lstStyle/>
        <a:p>
          <a:endParaRPr lang="en-US"/>
        </a:p>
      </dgm:t>
    </dgm:pt>
    <dgm:pt modelId="{B480636A-2AC3-784C-9A5D-1551A4553EB8}" type="pres">
      <dgm:prSet presAssocID="{0546CEB2-3D13-8D40-ACC7-6862F8855EC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FF28D63-0AA8-3944-A09F-991D3CE80394}" type="pres">
      <dgm:prSet presAssocID="{36B89298-3AAA-9547-A9AF-D6D07625B8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D70389-9D3E-BF49-8DE9-D2EFF1831631}" type="pres">
      <dgm:prSet presAssocID="{36B89298-3AAA-9547-A9AF-D6D07625B8AB}" presName="rootComposite" presStyleCnt="0"/>
      <dgm:spPr/>
      <dgm:t>
        <a:bodyPr/>
        <a:lstStyle/>
        <a:p>
          <a:endParaRPr lang="en-US"/>
        </a:p>
      </dgm:t>
    </dgm:pt>
    <dgm:pt modelId="{6FD9EDF2-B219-6D49-B8DC-786137559386}" type="pres">
      <dgm:prSet presAssocID="{36B89298-3AAA-9547-A9AF-D6D07625B8A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F2777-D8A8-0B49-86BC-4CF41E6FC5A1}" type="pres">
      <dgm:prSet presAssocID="{36B89298-3AAA-9547-A9AF-D6D07625B8AB}" presName="rootConnector" presStyleLbl="node2" presStyleIdx="2" presStyleCnt="4"/>
      <dgm:spPr/>
      <dgm:t>
        <a:bodyPr/>
        <a:lstStyle/>
        <a:p>
          <a:endParaRPr lang="en-US"/>
        </a:p>
      </dgm:t>
    </dgm:pt>
    <dgm:pt modelId="{ADA953B8-99C3-424C-8D51-4549460E99CD}" type="pres">
      <dgm:prSet presAssocID="{36B89298-3AAA-9547-A9AF-D6D07625B8AB}" presName="hierChild4" presStyleCnt="0"/>
      <dgm:spPr/>
      <dgm:t>
        <a:bodyPr/>
        <a:lstStyle/>
        <a:p>
          <a:endParaRPr lang="en-US"/>
        </a:p>
      </dgm:t>
    </dgm:pt>
    <dgm:pt modelId="{3C567BFF-7A85-2E49-BA82-DF862CF1BD3F}" type="pres">
      <dgm:prSet presAssocID="{0306AE78-DE9D-7D4C-AD0C-1B9328D64074}" presName="Name37" presStyleLbl="parChTrans1D3" presStyleIdx="2" presStyleCnt="5"/>
      <dgm:spPr/>
      <dgm:t>
        <a:bodyPr/>
        <a:lstStyle/>
        <a:p>
          <a:endParaRPr lang="en-US"/>
        </a:p>
      </dgm:t>
    </dgm:pt>
    <dgm:pt modelId="{CE980798-DFFA-304B-9DA5-AF6AB667B31A}" type="pres">
      <dgm:prSet presAssocID="{37C1FA77-0445-1546-B574-F5C56CA95A0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2E88D41-F0A7-2448-8A98-E9318298E766}" type="pres">
      <dgm:prSet presAssocID="{37C1FA77-0445-1546-B574-F5C56CA95A03}" presName="rootComposite" presStyleCnt="0"/>
      <dgm:spPr/>
      <dgm:t>
        <a:bodyPr/>
        <a:lstStyle/>
        <a:p>
          <a:endParaRPr lang="en-US"/>
        </a:p>
      </dgm:t>
    </dgm:pt>
    <dgm:pt modelId="{6B0872B4-E132-DF4E-B73F-C06417CB31EC}" type="pres">
      <dgm:prSet presAssocID="{37C1FA77-0445-1546-B574-F5C56CA95A03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410D11-35C9-AF47-9B3C-0676E203FF5E}" type="pres">
      <dgm:prSet presAssocID="{37C1FA77-0445-1546-B574-F5C56CA95A03}" presName="rootConnector" presStyleLbl="node3" presStyleIdx="2" presStyleCnt="5"/>
      <dgm:spPr/>
      <dgm:t>
        <a:bodyPr/>
        <a:lstStyle/>
        <a:p>
          <a:endParaRPr lang="en-US"/>
        </a:p>
      </dgm:t>
    </dgm:pt>
    <dgm:pt modelId="{DFB76460-5452-D44C-A193-382EB46C36BF}" type="pres">
      <dgm:prSet presAssocID="{37C1FA77-0445-1546-B574-F5C56CA95A03}" presName="hierChild4" presStyleCnt="0"/>
      <dgm:spPr/>
      <dgm:t>
        <a:bodyPr/>
        <a:lstStyle/>
        <a:p>
          <a:endParaRPr lang="en-US"/>
        </a:p>
      </dgm:t>
    </dgm:pt>
    <dgm:pt modelId="{77D5F9CF-672D-4143-B525-209220C0BF21}" type="pres">
      <dgm:prSet presAssocID="{A49B81A1-43D4-8F44-B4E4-06E60030D12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E95F2D9D-3B1A-AD46-A085-749F85E1F405}" type="pres">
      <dgm:prSet presAssocID="{18C118BC-3756-9248-A5AE-FD86B52E2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4053611-FAE7-F045-BF5B-08D20A4A72B2}" type="pres">
      <dgm:prSet presAssocID="{18C118BC-3756-9248-A5AE-FD86B52E2530}" presName="rootComposite" presStyleCnt="0"/>
      <dgm:spPr/>
      <dgm:t>
        <a:bodyPr/>
        <a:lstStyle/>
        <a:p>
          <a:endParaRPr lang="en-US"/>
        </a:p>
      </dgm:t>
    </dgm:pt>
    <dgm:pt modelId="{397E0B9B-89F1-8D49-85DD-9EEE9BB14B61}" type="pres">
      <dgm:prSet presAssocID="{18C118BC-3756-9248-A5AE-FD86B52E2530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E0A82-BDE1-204D-B16E-DE3303D7E00C}" type="pres">
      <dgm:prSet presAssocID="{18C118BC-3756-9248-A5AE-FD86B52E2530}" presName="rootConnector" presStyleLbl="node4" presStyleIdx="0" presStyleCnt="3"/>
      <dgm:spPr/>
      <dgm:t>
        <a:bodyPr/>
        <a:lstStyle/>
        <a:p>
          <a:endParaRPr lang="en-US"/>
        </a:p>
      </dgm:t>
    </dgm:pt>
    <dgm:pt modelId="{2F056FFE-57FA-F64E-BD56-E76CE5F84C48}" type="pres">
      <dgm:prSet presAssocID="{18C118BC-3756-9248-A5AE-FD86B52E2530}" presName="hierChild4" presStyleCnt="0"/>
      <dgm:spPr/>
      <dgm:t>
        <a:bodyPr/>
        <a:lstStyle/>
        <a:p>
          <a:endParaRPr lang="en-US"/>
        </a:p>
      </dgm:t>
    </dgm:pt>
    <dgm:pt modelId="{A1DD8121-CE5D-C747-94E2-5F1451D73BAD}" type="pres">
      <dgm:prSet presAssocID="{3FD60EBB-9142-A04C-AC18-82F59A5F8B67}" presName="Name37" presStyleLbl="parChTrans1D4" presStyleIdx="1" presStyleCnt="3"/>
      <dgm:spPr/>
      <dgm:t>
        <a:bodyPr/>
        <a:lstStyle/>
        <a:p>
          <a:endParaRPr lang="en-US"/>
        </a:p>
      </dgm:t>
    </dgm:pt>
    <dgm:pt modelId="{565A9881-4967-1D49-92EB-20D0A9FC4811}" type="pres">
      <dgm:prSet presAssocID="{DBE191A0-5579-C748-8D06-19162367E4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FBE5137-B068-F741-B8A6-96149935DA2B}" type="pres">
      <dgm:prSet presAssocID="{DBE191A0-5579-C748-8D06-19162367E4F8}" presName="rootComposite" presStyleCnt="0"/>
      <dgm:spPr/>
      <dgm:t>
        <a:bodyPr/>
        <a:lstStyle/>
        <a:p>
          <a:endParaRPr lang="en-US"/>
        </a:p>
      </dgm:t>
    </dgm:pt>
    <dgm:pt modelId="{BAD17CF3-B22D-BE49-8527-26846E9F3D56}" type="pres">
      <dgm:prSet presAssocID="{DBE191A0-5579-C748-8D06-19162367E4F8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0C5610-501D-FD46-BB04-AB028E417F83}" type="pres">
      <dgm:prSet presAssocID="{DBE191A0-5579-C748-8D06-19162367E4F8}" presName="rootConnector" presStyleLbl="node4" presStyleIdx="1" presStyleCnt="3"/>
      <dgm:spPr/>
      <dgm:t>
        <a:bodyPr/>
        <a:lstStyle/>
        <a:p>
          <a:endParaRPr lang="en-US"/>
        </a:p>
      </dgm:t>
    </dgm:pt>
    <dgm:pt modelId="{7D6DCD37-4565-5447-8A8A-187ED316646D}" type="pres">
      <dgm:prSet presAssocID="{DBE191A0-5579-C748-8D06-19162367E4F8}" presName="hierChild4" presStyleCnt="0"/>
      <dgm:spPr/>
      <dgm:t>
        <a:bodyPr/>
        <a:lstStyle/>
        <a:p>
          <a:endParaRPr lang="en-US"/>
        </a:p>
      </dgm:t>
    </dgm:pt>
    <dgm:pt modelId="{7AFDEAEB-6D3C-F84E-80C4-836CA64151AE}" type="pres">
      <dgm:prSet presAssocID="{DBE191A0-5579-C748-8D06-19162367E4F8}" presName="hierChild5" presStyleCnt="0"/>
      <dgm:spPr/>
      <dgm:t>
        <a:bodyPr/>
        <a:lstStyle/>
        <a:p>
          <a:endParaRPr lang="en-US"/>
        </a:p>
      </dgm:t>
    </dgm:pt>
    <dgm:pt modelId="{EB138065-073C-7E41-95CD-DC8B6C4DFBAE}" type="pres">
      <dgm:prSet presAssocID="{18C118BC-3756-9248-A5AE-FD86B52E2530}" presName="hierChild5" presStyleCnt="0"/>
      <dgm:spPr/>
      <dgm:t>
        <a:bodyPr/>
        <a:lstStyle/>
        <a:p>
          <a:endParaRPr lang="en-US"/>
        </a:p>
      </dgm:t>
    </dgm:pt>
    <dgm:pt modelId="{D8BBFE9E-AC89-534D-913F-39706FC4BDC8}" type="pres">
      <dgm:prSet presAssocID="{37C1FA77-0445-1546-B574-F5C56CA95A03}" presName="hierChild5" presStyleCnt="0"/>
      <dgm:spPr/>
      <dgm:t>
        <a:bodyPr/>
        <a:lstStyle/>
        <a:p>
          <a:endParaRPr lang="en-US"/>
        </a:p>
      </dgm:t>
    </dgm:pt>
    <dgm:pt modelId="{B3C0CB84-35FB-0C43-90D7-D68588639A82}" type="pres">
      <dgm:prSet presAssocID="{4F6AAF9F-09CE-A544-B098-674D32CBE7E7}" presName="Name37" presStyleLbl="parChTrans1D3" presStyleIdx="3" presStyleCnt="5"/>
      <dgm:spPr/>
      <dgm:t>
        <a:bodyPr/>
        <a:lstStyle/>
        <a:p>
          <a:endParaRPr lang="en-US"/>
        </a:p>
      </dgm:t>
    </dgm:pt>
    <dgm:pt modelId="{04228D11-AF61-324F-9122-0A4484422E4A}" type="pres">
      <dgm:prSet presAssocID="{5502F889-793B-B642-8923-298C2B554B8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124F382-12EF-6D48-976D-5F7048AA525F}" type="pres">
      <dgm:prSet presAssocID="{5502F889-793B-B642-8923-298C2B554B8B}" presName="rootComposite" presStyleCnt="0"/>
      <dgm:spPr/>
      <dgm:t>
        <a:bodyPr/>
        <a:lstStyle/>
        <a:p>
          <a:endParaRPr lang="en-US"/>
        </a:p>
      </dgm:t>
    </dgm:pt>
    <dgm:pt modelId="{74D72217-2022-B040-9CAA-47AF8A11BF7B}" type="pres">
      <dgm:prSet presAssocID="{5502F889-793B-B642-8923-298C2B554B8B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4DD542-70A1-3C48-A859-A8B31446CA23}" type="pres">
      <dgm:prSet presAssocID="{5502F889-793B-B642-8923-298C2B554B8B}" presName="rootConnector" presStyleLbl="node3" presStyleIdx="3" presStyleCnt="5"/>
      <dgm:spPr/>
      <dgm:t>
        <a:bodyPr/>
        <a:lstStyle/>
        <a:p>
          <a:endParaRPr lang="en-US"/>
        </a:p>
      </dgm:t>
    </dgm:pt>
    <dgm:pt modelId="{FDA3D618-DB47-6C43-AA59-50818FF716A4}" type="pres">
      <dgm:prSet presAssocID="{5502F889-793B-B642-8923-298C2B554B8B}" presName="hierChild4" presStyleCnt="0"/>
      <dgm:spPr/>
      <dgm:t>
        <a:bodyPr/>
        <a:lstStyle/>
        <a:p>
          <a:endParaRPr lang="en-US"/>
        </a:p>
      </dgm:t>
    </dgm:pt>
    <dgm:pt modelId="{14053133-1E9B-E54F-AB51-6C3ADA2F6C9F}" type="pres">
      <dgm:prSet presAssocID="{E697FDED-09B0-1441-A851-102414D00F9D}" presName="Name37" presStyleLbl="parChTrans1D4" presStyleIdx="2" presStyleCnt="3"/>
      <dgm:spPr/>
      <dgm:t>
        <a:bodyPr/>
        <a:lstStyle/>
        <a:p>
          <a:endParaRPr lang="en-US"/>
        </a:p>
      </dgm:t>
    </dgm:pt>
    <dgm:pt modelId="{37ED53AA-4BC2-AF47-ADF6-5C7428588348}" type="pres">
      <dgm:prSet presAssocID="{492898AC-D81E-0040-BA1C-FA1E813939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DF23561-A427-054A-BBE4-4FD77951CF80}" type="pres">
      <dgm:prSet presAssocID="{492898AC-D81E-0040-BA1C-FA1E81393913}" presName="rootComposite" presStyleCnt="0"/>
      <dgm:spPr/>
      <dgm:t>
        <a:bodyPr/>
        <a:lstStyle/>
        <a:p>
          <a:endParaRPr lang="en-US"/>
        </a:p>
      </dgm:t>
    </dgm:pt>
    <dgm:pt modelId="{9F5EE0F1-D58F-6748-9243-198BA964DDA0}" type="pres">
      <dgm:prSet presAssocID="{492898AC-D81E-0040-BA1C-FA1E81393913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785979-176F-0D42-B2FE-0544ED5E2714}" type="pres">
      <dgm:prSet presAssocID="{492898AC-D81E-0040-BA1C-FA1E81393913}" presName="rootConnector" presStyleLbl="node4" presStyleIdx="2" presStyleCnt="3"/>
      <dgm:spPr/>
      <dgm:t>
        <a:bodyPr/>
        <a:lstStyle/>
        <a:p>
          <a:endParaRPr lang="en-US"/>
        </a:p>
      </dgm:t>
    </dgm:pt>
    <dgm:pt modelId="{3486E66F-3015-6348-849C-365029510A46}" type="pres">
      <dgm:prSet presAssocID="{492898AC-D81E-0040-BA1C-FA1E81393913}" presName="hierChild4" presStyleCnt="0"/>
      <dgm:spPr/>
      <dgm:t>
        <a:bodyPr/>
        <a:lstStyle/>
        <a:p>
          <a:endParaRPr lang="en-US"/>
        </a:p>
      </dgm:t>
    </dgm:pt>
    <dgm:pt modelId="{3011817F-A97A-864B-AFCB-F0B26D9C2D5D}" type="pres">
      <dgm:prSet presAssocID="{492898AC-D81E-0040-BA1C-FA1E81393913}" presName="hierChild5" presStyleCnt="0"/>
      <dgm:spPr/>
      <dgm:t>
        <a:bodyPr/>
        <a:lstStyle/>
        <a:p>
          <a:endParaRPr lang="en-US"/>
        </a:p>
      </dgm:t>
    </dgm:pt>
    <dgm:pt modelId="{C3586F0D-3E74-3D4E-8071-F612EDA0D9DE}" type="pres">
      <dgm:prSet presAssocID="{5502F889-793B-B642-8923-298C2B554B8B}" presName="hierChild5" presStyleCnt="0"/>
      <dgm:spPr/>
      <dgm:t>
        <a:bodyPr/>
        <a:lstStyle/>
        <a:p>
          <a:endParaRPr lang="en-US"/>
        </a:p>
      </dgm:t>
    </dgm:pt>
    <dgm:pt modelId="{ADDDF7FE-FB2C-4C4D-962D-1EF6C3D97CDB}" type="pres">
      <dgm:prSet presAssocID="{36B89298-3AAA-9547-A9AF-D6D07625B8AB}" presName="hierChild5" presStyleCnt="0"/>
      <dgm:spPr/>
      <dgm:t>
        <a:bodyPr/>
        <a:lstStyle/>
        <a:p>
          <a:endParaRPr lang="en-US"/>
        </a:p>
      </dgm:t>
    </dgm:pt>
    <dgm:pt modelId="{34ED74F7-EFA1-E84E-B019-3E212A9BE207}" type="pres">
      <dgm:prSet presAssocID="{5F93671D-9EFD-4445-8AEF-79DA111B4E8D}" presName="Name37" presStyleLbl="parChTrans1D2" presStyleIdx="3" presStyleCnt="4"/>
      <dgm:spPr/>
      <dgm:t>
        <a:bodyPr/>
        <a:lstStyle/>
        <a:p>
          <a:endParaRPr lang="en-US"/>
        </a:p>
      </dgm:t>
    </dgm:pt>
    <dgm:pt modelId="{D5E6E652-E7F4-AB4C-B96F-61D5BF1D3109}" type="pres">
      <dgm:prSet presAssocID="{9FBC247D-079F-4642-ABD2-55FE10BE4661}" presName="hierRoot2" presStyleCnt="0">
        <dgm:presLayoutVars>
          <dgm:hierBranch val="init"/>
        </dgm:presLayoutVars>
      </dgm:prSet>
      <dgm:spPr/>
    </dgm:pt>
    <dgm:pt modelId="{47E50EBF-D5FC-1E44-A3DD-57CF0B4308C8}" type="pres">
      <dgm:prSet presAssocID="{9FBC247D-079F-4642-ABD2-55FE10BE4661}" presName="rootComposite" presStyleCnt="0"/>
      <dgm:spPr/>
    </dgm:pt>
    <dgm:pt modelId="{2FFF7EF8-2A20-DD44-8B52-16899284F92B}" type="pres">
      <dgm:prSet presAssocID="{9FBC247D-079F-4642-ABD2-55FE10BE4661}" presName="rootText" presStyleLbl="node2" presStyleIdx="3" presStyleCnt="4" custLinFactNeighborY="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CB0364-B618-5348-980C-4E16C212B70E}" type="pres">
      <dgm:prSet presAssocID="{9FBC247D-079F-4642-ABD2-55FE10BE4661}" presName="rootConnector" presStyleLbl="node2" presStyleIdx="3" presStyleCnt="4"/>
      <dgm:spPr/>
      <dgm:t>
        <a:bodyPr/>
        <a:lstStyle/>
        <a:p>
          <a:endParaRPr lang="en-US"/>
        </a:p>
      </dgm:t>
    </dgm:pt>
    <dgm:pt modelId="{BE1114BE-0DDD-CA4B-92C2-6E72AEE9FF2A}" type="pres">
      <dgm:prSet presAssocID="{9FBC247D-079F-4642-ABD2-55FE10BE4661}" presName="hierChild4" presStyleCnt="0"/>
      <dgm:spPr/>
    </dgm:pt>
    <dgm:pt modelId="{7D1AE30B-3B4D-2245-9949-ED352DC67297}" type="pres">
      <dgm:prSet presAssocID="{821A102E-ED86-4849-AE17-FCE5C4B97788}" presName="Name37" presStyleLbl="parChTrans1D3" presStyleIdx="4" presStyleCnt="5"/>
      <dgm:spPr/>
      <dgm:t>
        <a:bodyPr/>
        <a:lstStyle/>
        <a:p>
          <a:endParaRPr lang="en-US"/>
        </a:p>
      </dgm:t>
    </dgm:pt>
    <dgm:pt modelId="{E03FBEA5-96E0-4041-9605-B242F04C2BA5}" type="pres">
      <dgm:prSet presAssocID="{4841D001-FDC1-0345-86AC-BB5EF42341E2}" presName="hierRoot2" presStyleCnt="0">
        <dgm:presLayoutVars>
          <dgm:hierBranch val="init"/>
        </dgm:presLayoutVars>
      </dgm:prSet>
      <dgm:spPr/>
    </dgm:pt>
    <dgm:pt modelId="{5D3F3C2D-7F1B-8F46-9B7B-F37BA09C078C}" type="pres">
      <dgm:prSet presAssocID="{4841D001-FDC1-0345-86AC-BB5EF42341E2}" presName="rootComposite" presStyleCnt="0"/>
      <dgm:spPr/>
    </dgm:pt>
    <dgm:pt modelId="{878F197C-43AD-CE43-B18D-72DF0261EB59}" type="pres">
      <dgm:prSet presAssocID="{4841D001-FDC1-0345-86AC-BB5EF42341E2}" presName="rootText" presStyleLbl="node3" presStyleIdx="4" presStyleCnt="5" custLinFactNeighborY="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68A1D-24D7-9E47-9795-300951AA27DB}" type="pres">
      <dgm:prSet presAssocID="{4841D001-FDC1-0345-86AC-BB5EF42341E2}" presName="rootConnector" presStyleLbl="node3" presStyleIdx="4" presStyleCnt="5"/>
      <dgm:spPr/>
      <dgm:t>
        <a:bodyPr/>
        <a:lstStyle/>
        <a:p>
          <a:endParaRPr lang="en-US"/>
        </a:p>
      </dgm:t>
    </dgm:pt>
    <dgm:pt modelId="{07402446-1730-B940-8BEA-D9E9312BC5E0}" type="pres">
      <dgm:prSet presAssocID="{4841D001-FDC1-0345-86AC-BB5EF42341E2}" presName="hierChild4" presStyleCnt="0"/>
      <dgm:spPr/>
    </dgm:pt>
    <dgm:pt modelId="{61212565-19D1-CB45-AD8A-ACB2516FA23E}" type="pres">
      <dgm:prSet presAssocID="{4841D001-FDC1-0345-86AC-BB5EF42341E2}" presName="hierChild5" presStyleCnt="0"/>
      <dgm:spPr/>
    </dgm:pt>
    <dgm:pt modelId="{4EC63CF5-FC05-834F-A903-786F9C4FC77F}" type="pres">
      <dgm:prSet presAssocID="{9FBC247D-079F-4642-ABD2-55FE10BE4661}" presName="hierChild5" presStyleCnt="0"/>
      <dgm:spPr/>
    </dgm:pt>
    <dgm:pt modelId="{664C8CCE-1A60-204E-8F1D-811F3A1843DE}" type="pres">
      <dgm:prSet presAssocID="{30191144-E7A4-494F-9C98-74AB7F103D4A}" presName="hierChild3" presStyleCnt="0"/>
      <dgm:spPr/>
      <dgm:t>
        <a:bodyPr/>
        <a:lstStyle/>
        <a:p>
          <a:endParaRPr lang="en-US"/>
        </a:p>
      </dgm:t>
    </dgm:pt>
  </dgm:ptLst>
  <dgm:cxnLst>
    <dgm:cxn modelId="{6ACDBF6A-C31E-3348-B08E-34FC945F433B}" type="presOf" srcId="{18C118BC-3756-9248-A5AE-FD86B52E2530}" destId="{9A8E0A82-BDE1-204D-B16E-DE3303D7E00C}" srcOrd="1" destOrd="0" presId="urn:microsoft.com/office/officeart/2005/8/layout/orgChart1"/>
    <dgm:cxn modelId="{CF404BB8-1170-384F-8918-42FB13C8BD81}" type="presOf" srcId="{7315E859-BFCD-CD4F-A789-D83BB4BBC596}" destId="{50B1417B-5EFA-1B4E-851C-F8F701BB0FFE}" srcOrd="1" destOrd="0" presId="urn:microsoft.com/office/officeart/2005/8/layout/orgChart1"/>
    <dgm:cxn modelId="{39F55389-C591-0748-866C-C63E553550E1}" type="presOf" srcId="{492898AC-D81E-0040-BA1C-FA1E81393913}" destId="{9F5EE0F1-D58F-6748-9243-198BA964DDA0}" srcOrd="0" destOrd="0" presId="urn:microsoft.com/office/officeart/2005/8/layout/orgChart1"/>
    <dgm:cxn modelId="{CE38856E-AB3C-9B4A-A058-D68500497CFD}" type="presOf" srcId="{F6C5F618-4596-0F4D-AE04-7D3A7FD43CED}" destId="{079DB374-0088-4D40-8422-A333EA7A401F}" srcOrd="0" destOrd="0" presId="urn:microsoft.com/office/officeart/2005/8/layout/orgChart1"/>
    <dgm:cxn modelId="{90D784A1-9780-8D48-A5BF-0B98C9B95C0D}" type="presOf" srcId="{DBE191A0-5579-C748-8D06-19162367E4F8}" destId="{BAD17CF3-B22D-BE49-8527-26846E9F3D56}" srcOrd="0" destOrd="0" presId="urn:microsoft.com/office/officeart/2005/8/layout/orgChart1"/>
    <dgm:cxn modelId="{0EE8A90C-99C5-FF4E-9562-B4746808BAB8}" srcId="{36B89298-3AAA-9547-A9AF-D6D07625B8AB}" destId="{5502F889-793B-B642-8923-298C2B554B8B}" srcOrd="1" destOrd="0" parTransId="{4F6AAF9F-09CE-A544-B098-674D32CBE7E7}" sibTransId="{592189AE-4EC5-2B46-9FD7-FEE58AA3510D}"/>
    <dgm:cxn modelId="{154F2E4E-C890-6649-8C5A-2A47D6788028}" srcId="{36B89298-3AAA-9547-A9AF-D6D07625B8AB}" destId="{37C1FA77-0445-1546-B574-F5C56CA95A03}" srcOrd="0" destOrd="0" parTransId="{0306AE78-DE9D-7D4C-AD0C-1B9328D64074}" sibTransId="{17B567D3-14B4-EC43-BDB8-4EB81854F33D}"/>
    <dgm:cxn modelId="{2F42630E-EA13-BE4F-965B-E64A69BDACDB}" srcId="{18C118BC-3756-9248-A5AE-FD86B52E2530}" destId="{DBE191A0-5579-C748-8D06-19162367E4F8}" srcOrd="0" destOrd="0" parTransId="{3FD60EBB-9142-A04C-AC18-82F59A5F8B67}" sibTransId="{3871520B-81C0-6A43-81E5-9958A7F15205}"/>
    <dgm:cxn modelId="{EA58EA21-45EC-6947-9330-9DE43B6D8AA9}" type="presOf" srcId="{B0C7A7CA-D477-FC4B-94A4-3FB152D298A0}" destId="{73B62811-AF2D-FF4B-82DA-119EECB0557E}" srcOrd="1" destOrd="0" presId="urn:microsoft.com/office/officeart/2005/8/layout/orgChart1"/>
    <dgm:cxn modelId="{4030BB56-C086-EC45-9D63-2C0478F35B33}" type="presOf" srcId="{36B89298-3AAA-9547-A9AF-D6D07625B8AB}" destId="{637F2777-D8A8-0B49-86BC-4CF41E6FC5A1}" srcOrd="1" destOrd="0" presId="urn:microsoft.com/office/officeart/2005/8/layout/orgChart1"/>
    <dgm:cxn modelId="{04A14C1F-A831-7D43-B75A-B496CDA12EB3}" srcId="{37C1FA77-0445-1546-B574-F5C56CA95A03}" destId="{18C118BC-3756-9248-A5AE-FD86B52E2530}" srcOrd="0" destOrd="0" parTransId="{A49B81A1-43D4-8F44-B4E4-06E60030D125}" sibTransId="{E9320122-3D0C-2F41-8A31-91F8203DDE61}"/>
    <dgm:cxn modelId="{EAF83ACD-840A-654A-A420-9D02948F4B93}" type="presOf" srcId="{5502F889-793B-B642-8923-298C2B554B8B}" destId="{74D72217-2022-B040-9CAA-47AF8A11BF7B}" srcOrd="0" destOrd="0" presId="urn:microsoft.com/office/officeart/2005/8/layout/orgChart1"/>
    <dgm:cxn modelId="{64281FF5-A953-CB4E-BB2A-6F7C59DFE042}" srcId="{9FBC247D-079F-4642-ABD2-55FE10BE4661}" destId="{4841D001-FDC1-0345-86AC-BB5EF42341E2}" srcOrd="0" destOrd="0" parTransId="{821A102E-ED86-4849-AE17-FCE5C4B97788}" sibTransId="{EB8310BC-2257-B641-A07B-78798F574A52}"/>
    <dgm:cxn modelId="{C9A21561-AE2C-1444-BF51-B83BFB0EB943}" type="presOf" srcId="{6DDB0381-BD10-1146-B351-BD92137D83FF}" destId="{E9D417DF-0525-1A4A-9570-1D42E0C705F4}" srcOrd="0" destOrd="0" presId="urn:microsoft.com/office/officeart/2005/8/layout/orgChart1"/>
    <dgm:cxn modelId="{376E4E2C-3111-624A-9472-9030F931DF6B}" type="presOf" srcId="{3FD60EBB-9142-A04C-AC18-82F59A5F8B67}" destId="{A1DD8121-CE5D-C747-94E2-5F1451D73BAD}" srcOrd="0" destOrd="0" presId="urn:microsoft.com/office/officeart/2005/8/layout/orgChart1"/>
    <dgm:cxn modelId="{F00C723E-FDDF-E548-9C21-3A910143B9E8}" srcId="{F6C5F618-4596-0F4D-AE04-7D3A7FD43CED}" destId="{7315E859-BFCD-CD4F-A789-D83BB4BBC596}" srcOrd="0" destOrd="0" parTransId="{6DDB0381-BD10-1146-B351-BD92137D83FF}" sibTransId="{12AFDB94-4044-5746-B82D-3841E56E7BAB}"/>
    <dgm:cxn modelId="{73D0C5CB-9C1C-9049-A22F-A9EB84B6B750}" type="presOf" srcId="{B0C7A7CA-D477-FC4B-94A4-3FB152D298A0}" destId="{EFE766C3-D76E-D94A-9982-DF3291927886}" srcOrd="0" destOrd="0" presId="urn:microsoft.com/office/officeart/2005/8/layout/orgChart1"/>
    <dgm:cxn modelId="{8EF23353-FA5C-1D4A-B590-1BA5BA48D248}" type="presOf" srcId="{4841D001-FDC1-0345-86AC-BB5EF42341E2}" destId="{70F68A1D-24D7-9E47-9795-300951AA27DB}" srcOrd="1" destOrd="0" presId="urn:microsoft.com/office/officeart/2005/8/layout/orgChart1"/>
    <dgm:cxn modelId="{47741950-25BF-8C44-9783-C714449A965F}" srcId="{30191144-E7A4-494F-9C98-74AB7F103D4A}" destId="{36B89298-3AAA-9547-A9AF-D6D07625B8AB}" srcOrd="2" destOrd="0" parTransId="{0546CEB2-3D13-8D40-ACC7-6862F8855EC6}" sibTransId="{70D56F4A-BAA3-BE4B-A46F-F96F9D91F1E1}"/>
    <dgm:cxn modelId="{EB6395E9-25DA-B248-B23C-5840E84916C4}" type="presOf" srcId="{30191144-E7A4-494F-9C98-74AB7F103D4A}" destId="{773A8CF7-3FDD-8144-8DC5-BB9D0A4F606B}" srcOrd="0" destOrd="0" presId="urn:microsoft.com/office/officeart/2005/8/layout/orgChart1"/>
    <dgm:cxn modelId="{B328FD46-A920-5948-9F2A-FCA4703C3442}" srcId="{30191144-E7A4-494F-9C98-74AB7F103D4A}" destId="{F6C5F618-4596-0F4D-AE04-7D3A7FD43CED}" srcOrd="0" destOrd="0" parTransId="{3BDCA472-17DE-0348-B497-B1D982B792B8}" sibTransId="{2BE2DD66-90F6-9244-A6AE-54B4EBAF522D}"/>
    <dgm:cxn modelId="{0381B6EF-D8AE-434A-8D8E-6F21463594B5}" type="presOf" srcId="{4F6AAF9F-09CE-A544-B098-674D32CBE7E7}" destId="{B3C0CB84-35FB-0C43-90D7-D68588639A82}" srcOrd="0" destOrd="0" presId="urn:microsoft.com/office/officeart/2005/8/layout/orgChart1"/>
    <dgm:cxn modelId="{ECB4A6C2-8B4D-0E46-B9DB-A2C791DA4ACA}" type="presOf" srcId="{18C118BC-3756-9248-A5AE-FD86B52E2530}" destId="{397E0B9B-89F1-8D49-85DD-9EEE9BB14B61}" srcOrd="0" destOrd="0" presId="urn:microsoft.com/office/officeart/2005/8/layout/orgChart1"/>
    <dgm:cxn modelId="{A101F309-3762-BB44-AE64-8AE1F98459CF}" type="presOf" srcId="{821A102E-ED86-4849-AE17-FCE5C4B97788}" destId="{7D1AE30B-3B4D-2245-9949-ED352DC67297}" srcOrd="0" destOrd="0" presId="urn:microsoft.com/office/officeart/2005/8/layout/orgChart1"/>
    <dgm:cxn modelId="{E310A6FC-C170-0341-8D68-9318C0B311F0}" srcId="{30191144-E7A4-494F-9C98-74AB7F103D4A}" destId="{69CC831A-F494-BD4A-93F3-242AFC0CE84D}" srcOrd="1" destOrd="0" parTransId="{9B9273DB-564B-D34E-889A-569A663395BD}" sibTransId="{392649DB-1292-4F4B-8E7E-AD0F51531090}"/>
    <dgm:cxn modelId="{7666BFF0-84BA-AB42-9884-FB5D26686B9F}" type="presOf" srcId="{E697FDED-09B0-1441-A851-102414D00F9D}" destId="{14053133-1E9B-E54F-AB51-6C3ADA2F6C9F}" srcOrd="0" destOrd="0" presId="urn:microsoft.com/office/officeart/2005/8/layout/orgChart1"/>
    <dgm:cxn modelId="{2940086A-675E-8D43-8DCD-242D81FA1EBA}" type="presOf" srcId="{37C1FA77-0445-1546-B574-F5C56CA95A03}" destId="{1A410D11-35C9-AF47-9B3C-0676E203FF5E}" srcOrd="1" destOrd="0" presId="urn:microsoft.com/office/officeart/2005/8/layout/orgChart1"/>
    <dgm:cxn modelId="{070EA4AD-E3AB-2E4D-998F-2C351610A441}" srcId="{30191144-E7A4-494F-9C98-74AB7F103D4A}" destId="{9FBC247D-079F-4642-ABD2-55FE10BE4661}" srcOrd="3" destOrd="0" parTransId="{5F93671D-9EFD-4445-8AEF-79DA111B4E8D}" sibTransId="{4B654DF4-EF8C-2D46-898A-C31F0E1A3A12}"/>
    <dgm:cxn modelId="{F6180A41-0501-3A44-8469-E386465BF359}" srcId="{F6C5F618-4596-0F4D-AE04-7D3A7FD43CED}" destId="{B0C7A7CA-D477-FC4B-94A4-3FB152D298A0}" srcOrd="1" destOrd="0" parTransId="{E592AD95-0D9A-C044-A0DC-CE2AA5537F79}" sibTransId="{640ADE4E-BED5-E848-B4B9-8A8EDE46B24C}"/>
    <dgm:cxn modelId="{03DEE18A-A944-D545-9A72-24CEFFC761B4}" type="presOf" srcId="{7315E859-BFCD-CD4F-A789-D83BB4BBC596}" destId="{65B54063-0364-9C42-ADAA-9F65DEE6F4AD}" srcOrd="0" destOrd="0" presId="urn:microsoft.com/office/officeart/2005/8/layout/orgChart1"/>
    <dgm:cxn modelId="{D50C2A3E-50BB-DC4B-98FF-DE0BA3B45DFC}" type="presOf" srcId="{9FBC247D-079F-4642-ABD2-55FE10BE4661}" destId="{93CB0364-B618-5348-980C-4E16C212B70E}" srcOrd="1" destOrd="0" presId="urn:microsoft.com/office/officeart/2005/8/layout/orgChart1"/>
    <dgm:cxn modelId="{2D65D34B-76C3-B846-A287-6D74DD222DDE}" type="presOf" srcId="{69CC831A-F494-BD4A-93F3-242AFC0CE84D}" destId="{81C6BCAA-E31D-9148-BBC0-195EF76AA070}" srcOrd="1" destOrd="0" presId="urn:microsoft.com/office/officeart/2005/8/layout/orgChart1"/>
    <dgm:cxn modelId="{E9EF74B8-E1A2-554B-9D9D-2D86ED63B291}" type="presOf" srcId="{9B9273DB-564B-D34E-889A-569A663395BD}" destId="{1793F100-D76E-7B40-A2DD-FC88EAF50EDA}" srcOrd="0" destOrd="0" presId="urn:microsoft.com/office/officeart/2005/8/layout/orgChart1"/>
    <dgm:cxn modelId="{ADDA92F5-D9BA-FF4E-971A-990883FDCC39}" type="presOf" srcId="{30191144-E7A4-494F-9C98-74AB7F103D4A}" destId="{14334292-D8B4-3948-B9D5-CAD4165C5172}" srcOrd="1" destOrd="0" presId="urn:microsoft.com/office/officeart/2005/8/layout/orgChart1"/>
    <dgm:cxn modelId="{2C2CFF57-CC80-A446-ACDC-FD6084F36C7A}" type="presOf" srcId="{E592AD95-0D9A-C044-A0DC-CE2AA5537F79}" destId="{70281C27-77AC-054A-8DEE-87A9B7668668}" srcOrd="0" destOrd="0" presId="urn:microsoft.com/office/officeart/2005/8/layout/orgChart1"/>
    <dgm:cxn modelId="{541ECD0D-3717-1942-A552-729016502E28}" type="presOf" srcId="{69CC831A-F494-BD4A-93F3-242AFC0CE84D}" destId="{9D6118ED-7F77-EF46-ADA7-9FD94ED540B8}" srcOrd="0" destOrd="0" presId="urn:microsoft.com/office/officeart/2005/8/layout/orgChart1"/>
    <dgm:cxn modelId="{85FB6767-36E5-8E41-AF40-B8D417ACC03F}" type="presOf" srcId="{3BDCA472-17DE-0348-B497-B1D982B792B8}" destId="{110DB03A-7AF2-6242-8FA2-DEFD1E35653C}" srcOrd="0" destOrd="0" presId="urn:microsoft.com/office/officeart/2005/8/layout/orgChart1"/>
    <dgm:cxn modelId="{FBDC4863-A166-9C42-9766-6651C6C6DC2A}" type="presOf" srcId="{492898AC-D81E-0040-BA1C-FA1E81393913}" destId="{8E785979-176F-0D42-B2FE-0544ED5E2714}" srcOrd="1" destOrd="0" presId="urn:microsoft.com/office/officeart/2005/8/layout/orgChart1"/>
    <dgm:cxn modelId="{045C3266-1A99-7542-9861-A5C9AE72E694}" type="presOf" srcId="{5F93671D-9EFD-4445-8AEF-79DA111B4E8D}" destId="{34ED74F7-EFA1-E84E-B019-3E212A9BE207}" srcOrd="0" destOrd="0" presId="urn:microsoft.com/office/officeart/2005/8/layout/orgChart1"/>
    <dgm:cxn modelId="{AC051B1C-5640-AB4C-8971-89E153D104B1}" type="presOf" srcId="{37C1FA77-0445-1546-B574-F5C56CA95A03}" destId="{6B0872B4-E132-DF4E-B73F-C06417CB31EC}" srcOrd="0" destOrd="0" presId="urn:microsoft.com/office/officeart/2005/8/layout/orgChart1"/>
    <dgm:cxn modelId="{06B89539-5DFB-AF4D-8F51-6CA0BEAC4010}" type="presOf" srcId="{8572B730-1F1D-F544-9403-8038B44FC81C}" destId="{0A46A092-BD54-C54F-8734-A9009564A41C}" srcOrd="0" destOrd="0" presId="urn:microsoft.com/office/officeart/2005/8/layout/orgChart1"/>
    <dgm:cxn modelId="{45719EE9-5726-4B45-ABC7-EFA89717CEEA}" type="presOf" srcId="{A49B81A1-43D4-8F44-B4E4-06E60030D125}" destId="{77D5F9CF-672D-4143-B525-209220C0BF21}" srcOrd="0" destOrd="0" presId="urn:microsoft.com/office/officeart/2005/8/layout/orgChart1"/>
    <dgm:cxn modelId="{DBE61B34-651A-8A4D-A516-AC2AB2F93533}" type="presOf" srcId="{F6C5F618-4596-0F4D-AE04-7D3A7FD43CED}" destId="{86E4A086-AE90-6F49-A908-3F9AC957035F}" srcOrd="1" destOrd="0" presId="urn:microsoft.com/office/officeart/2005/8/layout/orgChart1"/>
    <dgm:cxn modelId="{AF0A0042-D333-8845-A052-A431D481D882}" srcId="{5502F889-793B-B642-8923-298C2B554B8B}" destId="{492898AC-D81E-0040-BA1C-FA1E81393913}" srcOrd="0" destOrd="0" parTransId="{E697FDED-09B0-1441-A851-102414D00F9D}" sibTransId="{D7033E71-9813-4243-A8DB-755B1A92E251}"/>
    <dgm:cxn modelId="{D24C6146-5F07-AE48-BC4C-8F30D9D94D96}" type="presOf" srcId="{0306AE78-DE9D-7D4C-AD0C-1B9328D64074}" destId="{3C567BFF-7A85-2E49-BA82-DF862CF1BD3F}" srcOrd="0" destOrd="0" presId="urn:microsoft.com/office/officeart/2005/8/layout/orgChart1"/>
    <dgm:cxn modelId="{3831E895-6D5A-494E-9257-C161349708D3}" type="presOf" srcId="{DBE191A0-5579-C748-8D06-19162367E4F8}" destId="{050C5610-501D-FD46-BB04-AB028E417F83}" srcOrd="1" destOrd="0" presId="urn:microsoft.com/office/officeart/2005/8/layout/orgChart1"/>
    <dgm:cxn modelId="{573FFF27-BF41-8E4A-B1C6-96DCC272BEF1}" type="presOf" srcId="{9FBC247D-079F-4642-ABD2-55FE10BE4661}" destId="{2FFF7EF8-2A20-DD44-8B52-16899284F92B}" srcOrd="0" destOrd="0" presId="urn:microsoft.com/office/officeart/2005/8/layout/orgChart1"/>
    <dgm:cxn modelId="{04FA859E-5B20-C142-898C-19CB8CDE0E91}" type="presOf" srcId="{36B89298-3AAA-9547-A9AF-D6D07625B8AB}" destId="{6FD9EDF2-B219-6D49-B8DC-786137559386}" srcOrd="0" destOrd="0" presId="urn:microsoft.com/office/officeart/2005/8/layout/orgChart1"/>
    <dgm:cxn modelId="{69997638-7906-4D4B-BCE6-748B613F472B}" type="presOf" srcId="{5502F889-793B-B642-8923-298C2B554B8B}" destId="{714DD542-70A1-3C48-A859-A8B31446CA23}" srcOrd="1" destOrd="0" presId="urn:microsoft.com/office/officeart/2005/8/layout/orgChart1"/>
    <dgm:cxn modelId="{F8E9BC63-63BC-EB44-8413-D9105B420B74}" type="presOf" srcId="{4841D001-FDC1-0345-86AC-BB5EF42341E2}" destId="{878F197C-43AD-CE43-B18D-72DF0261EB59}" srcOrd="0" destOrd="0" presId="urn:microsoft.com/office/officeart/2005/8/layout/orgChart1"/>
    <dgm:cxn modelId="{CEA18C7D-EE4F-394C-A52B-AB026B50FE3C}" type="presOf" srcId="{0546CEB2-3D13-8D40-ACC7-6862F8855EC6}" destId="{B480636A-2AC3-784C-9A5D-1551A4553EB8}" srcOrd="0" destOrd="0" presId="urn:microsoft.com/office/officeart/2005/8/layout/orgChart1"/>
    <dgm:cxn modelId="{9038AB32-49DD-5F40-97BC-A417AB98B110}" srcId="{8572B730-1F1D-F544-9403-8038B44FC81C}" destId="{30191144-E7A4-494F-9C98-74AB7F103D4A}" srcOrd="0" destOrd="0" parTransId="{20C77807-FB97-0546-A0A5-67DFE9C14EC6}" sibTransId="{84BC910D-2FAB-BF4E-B6FE-8919B0E80ADC}"/>
    <dgm:cxn modelId="{3ABC49A1-CA96-F34D-A9A2-A87A175B32E3}" type="presParOf" srcId="{0A46A092-BD54-C54F-8734-A9009564A41C}" destId="{5FF5486F-2861-DE44-A9B9-75196AA47F78}" srcOrd="0" destOrd="0" presId="urn:microsoft.com/office/officeart/2005/8/layout/orgChart1"/>
    <dgm:cxn modelId="{50832C98-4A63-F047-BA39-4CF7E00BD82E}" type="presParOf" srcId="{5FF5486F-2861-DE44-A9B9-75196AA47F78}" destId="{A8169906-184C-E141-A482-69A9B776827C}" srcOrd="0" destOrd="0" presId="urn:microsoft.com/office/officeart/2005/8/layout/orgChart1"/>
    <dgm:cxn modelId="{BF05CD87-5508-CA4C-9FB1-C0B6A8F84CCD}" type="presParOf" srcId="{A8169906-184C-E141-A482-69A9B776827C}" destId="{773A8CF7-3FDD-8144-8DC5-BB9D0A4F606B}" srcOrd="0" destOrd="0" presId="urn:microsoft.com/office/officeart/2005/8/layout/orgChart1"/>
    <dgm:cxn modelId="{2D9D5254-ABD6-004A-9C13-CF982EB6E272}" type="presParOf" srcId="{A8169906-184C-E141-A482-69A9B776827C}" destId="{14334292-D8B4-3948-B9D5-CAD4165C5172}" srcOrd="1" destOrd="0" presId="urn:microsoft.com/office/officeart/2005/8/layout/orgChart1"/>
    <dgm:cxn modelId="{21B6E6B5-1FA3-EE49-AB42-057E457C8419}" type="presParOf" srcId="{5FF5486F-2861-DE44-A9B9-75196AA47F78}" destId="{C3780F0B-E5EE-3F46-B1A8-5A3DE5CBA160}" srcOrd="1" destOrd="0" presId="urn:microsoft.com/office/officeart/2005/8/layout/orgChart1"/>
    <dgm:cxn modelId="{5A1E9874-F0B7-094E-BC0F-EAF6F254C7D8}" type="presParOf" srcId="{C3780F0B-E5EE-3F46-B1A8-5A3DE5CBA160}" destId="{110DB03A-7AF2-6242-8FA2-DEFD1E35653C}" srcOrd="0" destOrd="0" presId="urn:microsoft.com/office/officeart/2005/8/layout/orgChart1"/>
    <dgm:cxn modelId="{491F1EA1-15DD-4948-BCC5-7922C8CE9D0A}" type="presParOf" srcId="{C3780F0B-E5EE-3F46-B1A8-5A3DE5CBA160}" destId="{489A37C7-0CAC-664A-AE81-EF6F66EAE854}" srcOrd="1" destOrd="0" presId="urn:microsoft.com/office/officeart/2005/8/layout/orgChart1"/>
    <dgm:cxn modelId="{08B70BB9-C16A-E642-AEAF-D7428431E75F}" type="presParOf" srcId="{489A37C7-0CAC-664A-AE81-EF6F66EAE854}" destId="{70B73C48-3235-8A4A-8604-E89BF37ED495}" srcOrd="0" destOrd="0" presId="urn:microsoft.com/office/officeart/2005/8/layout/orgChart1"/>
    <dgm:cxn modelId="{CC04C54B-5969-3D4C-91C0-CF2C7313A8FE}" type="presParOf" srcId="{70B73C48-3235-8A4A-8604-E89BF37ED495}" destId="{079DB374-0088-4D40-8422-A333EA7A401F}" srcOrd="0" destOrd="0" presId="urn:microsoft.com/office/officeart/2005/8/layout/orgChart1"/>
    <dgm:cxn modelId="{A78CC1C8-81FE-7B4C-93FD-77BE9D707294}" type="presParOf" srcId="{70B73C48-3235-8A4A-8604-E89BF37ED495}" destId="{86E4A086-AE90-6F49-A908-3F9AC957035F}" srcOrd="1" destOrd="0" presId="urn:microsoft.com/office/officeart/2005/8/layout/orgChart1"/>
    <dgm:cxn modelId="{ED44BDF8-15E6-F448-B3F3-D86EA57C69FB}" type="presParOf" srcId="{489A37C7-0CAC-664A-AE81-EF6F66EAE854}" destId="{4A238E21-77C2-874A-ADF3-4B0D1F099D64}" srcOrd="1" destOrd="0" presId="urn:microsoft.com/office/officeart/2005/8/layout/orgChart1"/>
    <dgm:cxn modelId="{7E607D3F-31B3-0B4E-938F-A34D4AA515FC}" type="presParOf" srcId="{4A238E21-77C2-874A-ADF3-4B0D1F099D64}" destId="{E9D417DF-0525-1A4A-9570-1D42E0C705F4}" srcOrd="0" destOrd="0" presId="urn:microsoft.com/office/officeart/2005/8/layout/orgChart1"/>
    <dgm:cxn modelId="{750C9EB0-87AB-B846-ACED-011905C4FEBC}" type="presParOf" srcId="{4A238E21-77C2-874A-ADF3-4B0D1F099D64}" destId="{CFA35EC9-43D7-E04F-AE6E-79C5F7F45393}" srcOrd="1" destOrd="0" presId="urn:microsoft.com/office/officeart/2005/8/layout/orgChart1"/>
    <dgm:cxn modelId="{E6AEFEE0-8024-A244-83F1-F59AFF7134B9}" type="presParOf" srcId="{CFA35EC9-43D7-E04F-AE6E-79C5F7F45393}" destId="{A037320A-9644-CA42-AF28-3C907AD8186B}" srcOrd="0" destOrd="0" presId="urn:microsoft.com/office/officeart/2005/8/layout/orgChart1"/>
    <dgm:cxn modelId="{D6F3C1A6-A528-934E-BD09-116F0ACE0C36}" type="presParOf" srcId="{A037320A-9644-CA42-AF28-3C907AD8186B}" destId="{65B54063-0364-9C42-ADAA-9F65DEE6F4AD}" srcOrd="0" destOrd="0" presId="urn:microsoft.com/office/officeart/2005/8/layout/orgChart1"/>
    <dgm:cxn modelId="{70CCE7BD-3B92-564E-ACFA-47CBB67908F4}" type="presParOf" srcId="{A037320A-9644-CA42-AF28-3C907AD8186B}" destId="{50B1417B-5EFA-1B4E-851C-F8F701BB0FFE}" srcOrd="1" destOrd="0" presId="urn:microsoft.com/office/officeart/2005/8/layout/orgChart1"/>
    <dgm:cxn modelId="{2BBEE6DD-83D0-CD4C-A965-5088C1DB2681}" type="presParOf" srcId="{CFA35EC9-43D7-E04F-AE6E-79C5F7F45393}" destId="{D1FB571D-0023-504F-997A-6085A399F685}" srcOrd="1" destOrd="0" presId="urn:microsoft.com/office/officeart/2005/8/layout/orgChart1"/>
    <dgm:cxn modelId="{F0C7EBD1-0F8B-514C-87E7-E96566BFEF75}" type="presParOf" srcId="{CFA35EC9-43D7-E04F-AE6E-79C5F7F45393}" destId="{7DE78DC6-B063-494E-8FD6-8B060943F78A}" srcOrd="2" destOrd="0" presId="urn:microsoft.com/office/officeart/2005/8/layout/orgChart1"/>
    <dgm:cxn modelId="{AD9687BD-162E-F446-991F-9057D523BABA}" type="presParOf" srcId="{4A238E21-77C2-874A-ADF3-4B0D1F099D64}" destId="{70281C27-77AC-054A-8DEE-87A9B7668668}" srcOrd="2" destOrd="0" presId="urn:microsoft.com/office/officeart/2005/8/layout/orgChart1"/>
    <dgm:cxn modelId="{01DC4FBF-390B-C249-ADC9-1A44CFB708D6}" type="presParOf" srcId="{4A238E21-77C2-874A-ADF3-4B0D1F099D64}" destId="{B9E8430C-0DCF-5448-AF85-3D059893BDE1}" srcOrd="3" destOrd="0" presId="urn:microsoft.com/office/officeart/2005/8/layout/orgChart1"/>
    <dgm:cxn modelId="{A200A611-CFE3-AC4A-A554-E78277F300E7}" type="presParOf" srcId="{B9E8430C-0DCF-5448-AF85-3D059893BDE1}" destId="{6ACE557A-B775-2248-9515-4AF9845A6B70}" srcOrd="0" destOrd="0" presId="urn:microsoft.com/office/officeart/2005/8/layout/orgChart1"/>
    <dgm:cxn modelId="{6A70E03D-C20C-3248-ADF4-9FFC057BD3D1}" type="presParOf" srcId="{6ACE557A-B775-2248-9515-4AF9845A6B70}" destId="{EFE766C3-D76E-D94A-9982-DF3291927886}" srcOrd="0" destOrd="0" presId="urn:microsoft.com/office/officeart/2005/8/layout/orgChart1"/>
    <dgm:cxn modelId="{274EB865-DA82-C847-AE26-CB3489874BE1}" type="presParOf" srcId="{6ACE557A-B775-2248-9515-4AF9845A6B70}" destId="{73B62811-AF2D-FF4B-82DA-119EECB0557E}" srcOrd="1" destOrd="0" presId="urn:microsoft.com/office/officeart/2005/8/layout/orgChart1"/>
    <dgm:cxn modelId="{F93F3208-80B6-9B41-981C-EBA611B3478F}" type="presParOf" srcId="{B9E8430C-0DCF-5448-AF85-3D059893BDE1}" destId="{02A52170-C1C2-154C-AE21-126DADDBB73C}" srcOrd="1" destOrd="0" presId="urn:microsoft.com/office/officeart/2005/8/layout/orgChart1"/>
    <dgm:cxn modelId="{58079BDC-AD3B-FF43-A394-9A9CB3F2773F}" type="presParOf" srcId="{B9E8430C-0DCF-5448-AF85-3D059893BDE1}" destId="{C2CA3392-C17A-1344-9CE8-18498CAAC576}" srcOrd="2" destOrd="0" presId="urn:microsoft.com/office/officeart/2005/8/layout/orgChart1"/>
    <dgm:cxn modelId="{35B46FA6-580E-954C-94D0-C9C81E3650E4}" type="presParOf" srcId="{489A37C7-0CAC-664A-AE81-EF6F66EAE854}" destId="{46AC0C1F-07EC-5649-BF4D-ADF749F2370C}" srcOrd="2" destOrd="0" presId="urn:microsoft.com/office/officeart/2005/8/layout/orgChart1"/>
    <dgm:cxn modelId="{79695319-D2B1-5747-8720-ADCAAF47A94A}" type="presParOf" srcId="{C3780F0B-E5EE-3F46-B1A8-5A3DE5CBA160}" destId="{1793F100-D76E-7B40-A2DD-FC88EAF50EDA}" srcOrd="2" destOrd="0" presId="urn:microsoft.com/office/officeart/2005/8/layout/orgChart1"/>
    <dgm:cxn modelId="{53EE4FD6-6ED6-8B42-8A68-320579EA3E9A}" type="presParOf" srcId="{C3780F0B-E5EE-3F46-B1A8-5A3DE5CBA160}" destId="{B8C9FB41-C725-AA43-B3B2-C85DAB876BA2}" srcOrd="3" destOrd="0" presId="urn:microsoft.com/office/officeart/2005/8/layout/orgChart1"/>
    <dgm:cxn modelId="{9B125F12-3651-8643-BC74-42DDF77D33A0}" type="presParOf" srcId="{B8C9FB41-C725-AA43-B3B2-C85DAB876BA2}" destId="{0623284C-68F5-AD47-B871-58AF8898A23C}" srcOrd="0" destOrd="0" presId="urn:microsoft.com/office/officeart/2005/8/layout/orgChart1"/>
    <dgm:cxn modelId="{BE0D4BD7-25C3-4049-999C-50C719D94D8C}" type="presParOf" srcId="{0623284C-68F5-AD47-B871-58AF8898A23C}" destId="{9D6118ED-7F77-EF46-ADA7-9FD94ED540B8}" srcOrd="0" destOrd="0" presId="urn:microsoft.com/office/officeart/2005/8/layout/orgChart1"/>
    <dgm:cxn modelId="{43C056BA-C29F-F547-A2A9-C4FD029C307B}" type="presParOf" srcId="{0623284C-68F5-AD47-B871-58AF8898A23C}" destId="{81C6BCAA-E31D-9148-BBC0-195EF76AA070}" srcOrd="1" destOrd="0" presId="urn:microsoft.com/office/officeart/2005/8/layout/orgChart1"/>
    <dgm:cxn modelId="{921A0FD4-6AE7-6441-9FCF-1744FD09D04C}" type="presParOf" srcId="{B8C9FB41-C725-AA43-B3B2-C85DAB876BA2}" destId="{4698C130-A9EE-184C-831A-B482F03EE102}" srcOrd="1" destOrd="0" presId="urn:microsoft.com/office/officeart/2005/8/layout/orgChart1"/>
    <dgm:cxn modelId="{A3B2520E-C19A-AA49-83A7-351BC1E6CF4C}" type="presParOf" srcId="{B8C9FB41-C725-AA43-B3B2-C85DAB876BA2}" destId="{C9D59F1A-6EE8-B24E-9CF6-BC2606C2E9EE}" srcOrd="2" destOrd="0" presId="urn:microsoft.com/office/officeart/2005/8/layout/orgChart1"/>
    <dgm:cxn modelId="{494F9B63-B487-3D40-ABA1-EC756E8FEBA7}" type="presParOf" srcId="{C3780F0B-E5EE-3F46-B1A8-5A3DE5CBA160}" destId="{B480636A-2AC3-784C-9A5D-1551A4553EB8}" srcOrd="4" destOrd="0" presId="urn:microsoft.com/office/officeart/2005/8/layout/orgChart1"/>
    <dgm:cxn modelId="{241B9D77-68AA-7D4C-BD6A-3C97B0048735}" type="presParOf" srcId="{C3780F0B-E5EE-3F46-B1A8-5A3DE5CBA160}" destId="{EFF28D63-0AA8-3944-A09F-991D3CE80394}" srcOrd="5" destOrd="0" presId="urn:microsoft.com/office/officeart/2005/8/layout/orgChart1"/>
    <dgm:cxn modelId="{451DB35A-E51B-8742-B986-DDE9CDE008F7}" type="presParOf" srcId="{EFF28D63-0AA8-3944-A09F-991D3CE80394}" destId="{4DD70389-9D3E-BF49-8DE9-D2EFF1831631}" srcOrd="0" destOrd="0" presId="urn:microsoft.com/office/officeart/2005/8/layout/orgChart1"/>
    <dgm:cxn modelId="{0C7E9638-FDA7-824F-9A0A-377494E0B03B}" type="presParOf" srcId="{4DD70389-9D3E-BF49-8DE9-D2EFF1831631}" destId="{6FD9EDF2-B219-6D49-B8DC-786137559386}" srcOrd="0" destOrd="0" presId="urn:microsoft.com/office/officeart/2005/8/layout/orgChart1"/>
    <dgm:cxn modelId="{D3AB4819-A5C9-4041-BBA9-5F31072BF469}" type="presParOf" srcId="{4DD70389-9D3E-BF49-8DE9-D2EFF1831631}" destId="{637F2777-D8A8-0B49-86BC-4CF41E6FC5A1}" srcOrd="1" destOrd="0" presId="urn:microsoft.com/office/officeart/2005/8/layout/orgChart1"/>
    <dgm:cxn modelId="{C9F45007-DF68-DC4D-9683-298EDE6739BA}" type="presParOf" srcId="{EFF28D63-0AA8-3944-A09F-991D3CE80394}" destId="{ADA953B8-99C3-424C-8D51-4549460E99CD}" srcOrd="1" destOrd="0" presId="urn:microsoft.com/office/officeart/2005/8/layout/orgChart1"/>
    <dgm:cxn modelId="{18813C8A-08EF-EB4E-9C7B-1C51171D59E0}" type="presParOf" srcId="{ADA953B8-99C3-424C-8D51-4549460E99CD}" destId="{3C567BFF-7A85-2E49-BA82-DF862CF1BD3F}" srcOrd="0" destOrd="0" presId="urn:microsoft.com/office/officeart/2005/8/layout/orgChart1"/>
    <dgm:cxn modelId="{D72D2EEB-DFEF-294B-8F66-37C66D46A81D}" type="presParOf" srcId="{ADA953B8-99C3-424C-8D51-4549460E99CD}" destId="{CE980798-DFFA-304B-9DA5-AF6AB667B31A}" srcOrd="1" destOrd="0" presId="urn:microsoft.com/office/officeart/2005/8/layout/orgChart1"/>
    <dgm:cxn modelId="{26FE1815-5FD9-2D46-95F4-9E405C99A8BE}" type="presParOf" srcId="{CE980798-DFFA-304B-9DA5-AF6AB667B31A}" destId="{02E88D41-F0A7-2448-8A98-E9318298E766}" srcOrd="0" destOrd="0" presId="urn:microsoft.com/office/officeart/2005/8/layout/orgChart1"/>
    <dgm:cxn modelId="{BB2573F9-1D2A-1244-9D77-86FDF9B45789}" type="presParOf" srcId="{02E88D41-F0A7-2448-8A98-E9318298E766}" destId="{6B0872B4-E132-DF4E-B73F-C06417CB31EC}" srcOrd="0" destOrd="0" presId="urn:microsoft.com/office/officeart/2005/8/layout/orgChart1"/>
    <dgm:cxn modelId="{E63E3160-2BE8-4C4C-AF89-5C3E915822D5}" type="presParOf" srcId="{02E88D41-F0A7-2448-8A98-E9318298E766}" destId="{1A410D11-35C9-AF47-9B3C-0676E203FF5E}" srcOrd="1" destOrd="0" presId="urn:microsoft.com/office/officeart/2005/8/layout/orgChart1"/>
    <dgm:cxn modelId="{5BD4592E-02DB-324B-800E-8354CFCFBE5F}" type="presParOf" srcId="{CE980798-DFFA-304B-9DA5-AF6AB667B31A}" destId="{DFB76460-5452-D44C-A193-382EB46C36BF}" srcOrd="1" destOrd="0" presId="urn:microsoft.com/office/officeart/2005/8/layout/orgChart1"/>
    <dgm:cxn modelId="{58360465-1219-E24B-BC16-73754E31589F}" type="presParOf" srcId="{DFB76460-5452-D44C-A193-382EB46C36BF}" destId="{77D5F9CF-672D-4143-B525-209220C0BF21}" srcOrd="0" destOrd="0" presId="urn:microsoft.com/office/officeart/2005/8/layout/orgChart1"/>
    <dgm:cxn modelId="{5275CA00-29A8-0A40-8584-FEADF21A41E3}" type="presParOf" srcId="{DFB76460-5452-D44C-A193-382EB46C36BF}" destId="{E95F2D9D-3B1A-AD46-A085-749F85E1F405}" srcOrd="1" destOrd="0" presId="urn:microsoft.com/office/officeart/2005/8/layout/orgChart1"/>
    <dgm:cxn modelId="{712F3281-67C0-2D45-BC11-F65F2BA3AFD5}" type="presParOf" srcId="{E95F2D9D-3B1A-AD46-A085-749F85E1F405}" destId="{64053611-FAE7-F045-BF5B-08D20A4A72B2}" srcOrd="0" destOrd="0" presId="urn:microsoft.com/office/officeart/2005/8/layout/orgChart1"/>
    <dgm:cxn modelId="{6880F549-4DA5-ED44-B793-67146C6E9819}" type="presParOf" srcId="{64053611-FAE7-F045-BF5B-08D20A4A72B2}" destId="{397E0B9B-89F1-8D49-85DD-9EEE9BB14B61}" srcOrd="0" destOrd="0" presId="urn:microsoft.com/office/officeart/2005/8/layout/orgChart1"/>
    <dgm:cxn modelId="{85BA10D2-A56D-B747-90FA-04041B0B2D68}" type="presParOf" srcId="{64053611-FAE7-F045-BF5B-08D20A4A72B2}" destId="{9A8E0A82-BDE1-204D-B16E-DE3303D7E00C}" srcOrd="1" destOrd="0" presId="urn:microsoft.com/office/officeart/2005/8/layout/orgChart1"/>
    <dgm:cxn modelId="{DF1E3785-2041-3F4A-AC58-4358D68A97E4}" type="presParOf" srcId="{E95F2D9D-3B1A-AD46-A085-749F85E1F405}" destId="{2F056FFE-57FA-F64E-BD56-E76CE5F84C48}" srcOrd="1" destOrd="0" presId="urn:microsoft.com/office/officeart/2005/8/layout/orgChart1"/>
    <dgm:cxn modelId="{1AF456DF-FA06-9D4C-9656-F2143A545A2E}" type="presParOf" srcId="{2F056FFE-57FA-F64E-BD56-E76CE5F84C48}" destId="{A1DD8121-CE5D-C747-94E2-5F1451D73BAD}" srcOrd="0" destOrd="0" presId="urn:microsoft.com/office/officeart/2005/8/layout/orgChart1"/>
    <dgm:cxn modelId="{715D4B00-078B-684D-9FD6-22BD0FC10A0F}" type="presParOf" srcId="{2F056FFE-57FA-F64E-BD56-E76CE5F84C48}" destId="{565A9881-4967-1D49-92EB-20D0A9FC4811}" srcOrd="1" destOrd="0" presId="urn:microsoft.com/office/officeart/2005/8/layout/orgChart1"/>
    <dgm:cxn modelId="{05BF6449-2711-CC4E-BF34-F38B08D9AA6F}" type="presParOf" srcId="{565A9881-4967-1D49-92EB-20D0A9FC4811}" destId="{AFBE5137-B068-F741-B8A6-96149935DA2B}" srcOrd="0" destOrd="0" presId="urn:microsoft.com/office/officeart/2005/8/layout/orgChart1"/>
    <dgm:cxn modelId="{C34CA20E-8967-AC49-97F3-BBFDAFDB53E1}" type="presParOf" srcId="{AFBE5137-B068-F741-B8A6-96149935DA2B}" destId="{BAD17CF3-B22D-BE49-8527-26846E9F3D56}" srcOrd="0" destOrd="0" presId="urn:microsoft.com/office/officeart/2005/8/layout/orgChart1"/>
    <dgm:cxn modelId="{94230B4C-A59C-9241-AD3E-D224D7006E01}" type="presParOf" srcId="{AFBE5137-B068-F741-B8A6-96149935DA2B}" destId="{050C5610-501D-FD46-BB04-AB028E417F83}" srcOrd="1" destOrd="0" presId="urn:microsoft.com/office/officeart/2005/8/layout/orgChart1"/>
    <dgm:cxn modelId="{57261B1A-F337-1546-8454-BFB3E1D95E56}" type="presParOf" srcId="{565A9881-4967-1D49-92EB-20D0A9FC4811}" destId="{7D6DCD37-4565-5447-8A8A-187ED316646D}" srcOrd="1" destOrd="0" presId="urn:microsoft.com/office/officeart/2005/8/layout/orgChart1"/>
    <dgm:cxn modelId="{CAB1054B-99A5-6449-A57C-D7ABE674E928}" type="presParOf" srcId="{565A9881-4967-1D49-92EB-20D0A9FC4811}" destId="{7AFDEAEB-6D3C-F84E-80C4-836CA64151AE}" srcOrd="2" destOrd="0" presId="urn:microsoft.com/office/officeart/2005/8/layout/orgChart1"/>
    <dgm:cxn modelId="{7E306B9C-761C-9240-895E-460036671EE8}" type="presParOf" srcId="{E95F2D9D-3B1A-AD46-A085-749F85E1F405}" destId="{EB138065-073C-7E41-95CD-DC8B6C4DFBAE}" srcOrd="2" destOrd="0" presId="urn:microsoft.com/office/officeart/2005/8/layout/orgChart1"/>
    <dgm:cxn modelId="{6154D6F4-6351-B247-A39B-0764C533F39F}" type="presParOf" srcId="{CE980798-DFFA-304B-9DA5-AF6AB667B31A}" destId="{D8BBFE9E-AC89-534D-913F-39706FC4BDC8}" srcOrd="2" destOrd="0" presId="urn:microsoft.com/office/officeart/2005/8/layout/orgChart1"/>
    <dgm:cxn modelId="{0403E43E-5EE6-0B40-8595-1E5C534AFEFA}" type="presParOf" srcId="{ADA953B8-99C3-424C-8D51-4549460E99CD}" destId="{B3C0CB84-35FB-0C43-90D7-D68588639A82}" srcOrd="2" destOrd="0" presId="urn:microsoft.com/office/officeart/2005/8/layout/orgChart1"/>
    <dgm:cxn modelId="{107E160C-9B61-5D4F-A51E-6CB55388395D}" type="presParOf" srcId="{ADA953B8-99C3-424C-8D51-4549460E99CD}" destId="{04228D11-AF61-324F-9122-0A4484422E4A}" srcOrd="3" destOrd="0" presId="urn:microsoft.com/office/officeart/2005/8/layout/orgChart1"/>
    <dgm:cxn modelId="{93F86CFA-6FE4-CA49-8131-A726D2B26AF2}" type="presParOf" srcId="{04228D11-AF61-324F-9122-0A4484422E4A}" destId="{3124F382-12EF-6D48-976D-5F7048AA525F}" srcOrd="0" destOrd="0" presId="urn:microsoft.com/office/officeart/2005/8/layout/orgChart1"/>
    <dgm:cxn modelId="{1D14A678-6296-3C48-B3F8-A25767689FE9}" type="presParOf" srcId="{3124F382-12EF-6D48-976D-5F7048AA525F}" destId="{74D72217-2022-B040-9CAA-47AF8A11BF7B}" srcOrd="0" destOrd="0" presId="urn:microsoft.com/office/officeart/2005/8/layout/orgChart1"/>
    <dgm:cxn modelId="{696F717B-DC20-134D-9CC5-7BB980F0A6AD}" type="presParOf" srcId="{3124F382-12EF-6D48-976D-5F7048AA525F}" destId="{714DD542-70A1-3C48-A859-A8B31446CA23}" srcOrd="1" destOrd="0" presId="urn:microsoft.com/office/officeart/2005/8/layout/orgChart1"/>
    <dgm:cxn modelId="{38FF5ABF-7922-FB40-9B05-9150FB3E189F}" type="presParOf" srcId="{04228D11-AF61-324F-9122-0A4484422E4A}" destId="{FDA3D618-DB47-6C43-AA59-50818FF716A4}" srcOrd="1" destOrd="0" presId="urn:microsoft.com/office/officeart/2005/8/layout/orgChart1"/>
    <dgm:cxn modelId="{6665A60F-30BF-3B48-B32F-49F581D48E74}" type="presParOf" srcId="{FDA3D618-DB47-6C43-AA59-50818FF716A4}" destId="{14053133-1E9B-E54F-AB51-6C3ADA2F6C9F}" srcOrd="0" destOrd="0" presId="urn:microsoft.com/office/officeart/2005/8/layout/orgChart1"/>
    <dgm:cxn modelId="{32697238-114B-554A-89E0-957FEAD471B0}" type="presParOf" srcId="{FDA3D618-DB47-6C43-AA59-50818FF716A4}" destId="{37ED53AA-4BC2-AF47-ADF6-5C7428588348}" srcOrd="1" destOrd="0" presId="urn:microsoft.com/office/officeart/2005/8/layout/orgChart1"/>
    <dgm:cxn modelId="{F9636051-EB7B-514A-B940-3956E9C50104}" type="presParOf" srcId="{37ED53AA-4BC2-AF47-ADF6-5C7428588348}" destId="{FDF23561-A427-054A-BBE4-4FD77951CF80}" srcOrd="0" destOrd="0" presId="urn:microsoft.com/office/officeart/2005/8/layout/orgChart1"/>
    <dgm:cxn modelId="{D6CCE61F-DA73-D14E-96F8-5D20AAC8838C}" type="presParOf" srcId="{FDF23561-A427-054A-BBE4-4FD77951CF80}" destId="{9F5EE0F1-D58F-6748-9243-198BA964DDA0}" srcOrd="0" destOrd="0" presId="urn:microsoft.com/office/officeart/2005/8/layout/orgChart1"/>
    <dgm:cxn modelId="{2BDAD3E4-07F1-D445-8186-0D1F0C2343BF}" type="presParOf" srcId="{FDF23561-A427-054A-BBE4-4FD77951CF80}" destId="{8E785979-176F-0D42-B2FE-0544ED5E2714}" srcOrd="1" destOrd="0" presId="urn:microsoft.com/office/officeart/2005/8/layout/orgChart1"/>
    <dgm:cxn modelId="{5339B45A-1E76-CE48-9427-03773E382E84}" type="presParOf" srcId="{37ED53AA-4BC2-AF47-ADF6-5C7428588348}" destId="{3486E66F-3015-6348-849C-365029510A46}" srcOrd="1" destOrd="0" presId="urn:microsoft.com/office/officeart/2005/8/layout/orgChart1"/>
    <dgm:cxn modelId="{A0049F86-4462-8244-BB7A-8F6EFB1690A5}" type="presParOf" srcId="{37ED53AA-4BC2-AF47-ADF6-5C7428588348}" destId="{3011817F-A97A-864B-AFCB-F0B26D9C2D5D}" srcOrd="2" destOrd="0" presId="urn:microsoft.com/office/officeart/2005/8/layout/orgChart1"/>
    <dgm:cxn modelId="{516C7551-1381-EB43-87DA-18CCFE7798EE}" type="presParOf" srcId="{04228D11-AF61-324F-9122-0A4484422E4A}" destId="{C3586F0D-3E74-3D4E-8071-F612EDA0D9DE}" srcOrd="2" destOrd="0" presId="urn:microsoft.com/office/officeart/2005/8/layout/orgChart1"/>
    <dgm:cxn modelId="{F00A92DD-2AA7-6048-A9D1-025C5159B86E}" type="presParOf" srcId="{EFF28D63-0AA8-3944-A09F-991D3CE80394}" destId="{ADDDF7FE-FB2C-4C4D-962D-1EF6C3D97CDB}" srcOrd="2" destOrd="0" presId="urn:microsoft.com/office/officeart/2005/8/layout/orgChart1"/>
    <dgm:cxn modelId="{45112D9B-8484-C843-B0D9-15C3A6EADB50}" type="presParOf" srcId="{C3780F0B-E5EE-3F46-B1A8-5A3DE5CBA160}" destId="{34ED74F7-EFA1-E84E-B019-3E212A9BE207}" srcOrd="6" destOrd="0" presId="urn:microsoft.com/office/officeart/2005/8/layout/orgChart1"/>
    <dgm:cxn modelId="{1D307A75-A9A0-124A-B6B5-229AFB757EC2}" type="presParOf" srcId="{C3780F0B-E5EE-3F46-B1A8-5A3DE5CBA160}" destId="{D5E6E652-E7F4-AB4C-B96F-61D5BF1D3109}" srcOrd="7" destOrd="0" presId="urn:microsoft.com/office/officeart/2005/8/layout/orgChart1"/>
    <dgm:cxn modelId="{F46EB74F-F007-6945-8C0E-B7C09EAF1473}" type="presParOf" srcId="{D5E6E652-E7F4-AB4C-B96F-61D5BF1D3109}" destId="{47E50EBF-D5FC-1E44-A3DD-57CF0B4308C8}" srcOrd="0" destOrd="0" presId="urn:microsoft.com/office/officeart/2005/8/layout/orgChart1"/>
    <dgm:cxn modelId="{23BA7B55-1F95-7B49-94C6-1DA056B7649C}" type="presParOf" srcId="{47E50EBF-D5FC-1E44-A3DD-57CF0B4308C8}" destId="{2FFF7EF8-2A20-DD44-8B52-16899284F92B}" srcOrd="0" destOrd="0" presId="urn:microsoft.com/office/officeart/2005/8/layout/orgChart1"/>
    <dgm:cxn modelId="{16E401AA-C126-8443-9097-94D4C8632D84}" type="presParOf" srcId="{47E50EBF-D5FC-1E44-A3DD-57CF0B4308C8}" destId="{93CB0364-B618-5348-980C-4E16C212B70E}" srcOrd="1" destOrd="0" presId="urn:microsoft.com/office/officeart/2005/8/layout/orgChart1"/>
    <dgm:cxn modelId="{D1B4F1E6-066D-304F-BB86-E15B8E2EE08A}" type="presParOf" srcId="{D5E6E652-E7F4-AB4C-B96F-61D5BF1D3109}" destId="{BE1114BE-0DDD-CA4B-92C2-6E72AEE9FF2A}" srcOrd="1" destOrd="0" presId="urn:microsoft.com/office/officeart/2005/8/layout/orgChart1"/>
    <dgm:cxn modelId="{4E29F9BF-8905-3B45-94B2-D33FDDB73E2D}" type="presParOf" srcId="{BE1114BE-0DDD-CA4B-92C2-6E72AEE9FF2A}" destId="{7D1AE30B-3B4D-2245-9949-ED352DC67297}" srcOrd="0" destOrd="0" presId="urn:microsoft.com/office/officeart/2005/8/layout/orgChart1"/>
    <dgm:cxn modelId="{AC3770F9-193D-2646-88F1-7F7218756949}" type="presParOf" srcId="{BE1114BE-0DDD-CA4B-92C2-6E72AEE9FF2A}" destId="{E03FBEA5-96E0-4041-9605-B242F04C2BA5}" srcOrd="1" destOrd="0" presId="urn:microsoft.com/office/officeart/2005/8/layout/orgChart1"/>
    <dgm:cxn modelId="{D923E335-B71F-394E-8576-2BE2274AABF1}" type="presParOf" srcId="{E03FBEA5-96E0-4041-9605-B242F04C2BA5}" destId="{5D3F3C2D-7F1B-8F46-9B7B-F37BA09C078C}" srcOrd="0" destOrd="0" presId="urn:microsoft.com/office/officeart/2005/8/layout/orgChart1"/>
    <dgm:cxn modelId="{87948485-9801-D946-888D-37A756635A76}" type="presParOf" srcId="{5D3F3C2D-7F1B-8F46-9B7B-F37BA09C078C}" destId="{878F197C-43AD-CE43-B18D-72DF0261EB59}" srcOrd="0" destOrd="0" presId="urn:microsoft.com/office/officeart/2005/8/layout/orgChart1"/>
    <dgm:cxn modelId="{4C15084D-F86C-464D-A4A5-D99BEB3B7893}" type="presParOf" srcId="{5D3F3C2D-7F1B-8F46-9B7B-F37BA09C078C}" destId="{70F68A1D-24D7-9E47-9795-300951AA27DB}" srcOrd="1" destOrd="0" presId="urn:microsoft.com/office/officeart/2005/8/layout/orgChart1"/>
    <dgm:cxn modelId="{7340F7A0-8353-4A45-B661-97B0B2A87804}" type="presParOf" srcId="{E03FBEA5-96E0-4041-9605-B242F04C2BA5}" destId="{07402446-1730-B940-8BEA-D9E9312BC5E0}" srcOrd="1" destOrd="0" presId="urn:microsoft.com/office/officeart/2005/8/layout/orgChart1"/>
    <dgm:cxn modelId="{5FF1C06B-3C08-4444-BC5B-97383019CC2D}" type="presParOf" srcId="{E03FBEA5-96E0-4041-9605-B242F04C2BA5}" destId="{61212565-19D1-CB45-AD8A-ACB2516FA23E}" srcOrd="2" destOrd="0" presId="urn:microsoft.com/office/officeart/2005/8/layout/orgChart1"/>
    <dgm:cxn modelId="{E46705ED-F844-0F4B-84B5-417C0855D79E}" type="presParOf" srcId="{D5E6E652-E7F4-AB4C-B96F-61D5BF1D3109}" destId="{4EC63CF5-FC05-834F-A903-786F9C4FC77F}" srcOrd="2" destOrd="0" presId="urn:microsoft.com/office/officeart/2005/8/layout/orgChart1"/>
    <dgm:cxn modelId="{D3E6B593-264E-A64C-B68B-A02E940FE31C}" type="presParOf" srcId="{5FF5486F-2861-DE44-A9B9-75196AA47F78}" destId="{664C8CCE-1A60-204E-8F1D-811F3A184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935332-29CC-8D43-AB6F-595C4BA1E711}">
      <dgm:prSet phldrT="[Text]"/>
      <dgm:spPr/>
      <dgm:t>
        <a:bodyPr/>
        <a:lstStyle/>
        <a:p>
          <a:r>
            <a:rPr lang="en-US" dirty="0" smtClean="0"/>
            <a:t>Declare it</a:t>
          </a:r>
          <a:endParaRPr lang="en-US" dirty="0"/>
        </a:p>
      </dgm:t>
    </dgm:pt>
    <dgm:pt modelId="{24800A97-6275-634E-BF7B-7583103BAE32}" type="parTrans" cxnId="{ED4AB291-646C-2449-8FD9-07ADC28D964A}">
      <dgm:prSet/>
      <dgm:spPr/>
      <dgm:t>
        <a:bodyPr/>
        <a:lstStyle/>
        <a:p>
          <a:endParaRPr lang="en-US" dirty="0"/>
        </a:p>
      </dgm:t>
    </dgm:pt>
    <dgm:pt modelId="{DB77B1D2-D43E-7B43-9B4D-CC22CABB196B}" type="sibTrans" cxnId="{ED4AB291-646C-2449-8FD9-07ADC28D964A}">
      <dgm:prSet/>
      <dgm:spPr/>
      <dgm:t>
        <a:bodyPr/>
        <a:lstStyle/>
        <a:p>
          <a:endParaRPr lang="en-US"/>
        </a:p>
      </dgm:t>
    </dgm:pt>
    <dgm:pt modelId="{BE74458F-6D80-2B4C-B62E-5DFC425F89C3}">
      <dgm:prSet phldrT="[Text]"/>
      <dgm:spPr/>
      <dgm:t>
        <a:bodyPr/>
        <a:lstStyle/>
        <a:p>
          <a:r>
            <a:rPr lang="en-US" dirty="0" smtClean="0"/>
            <a:t>for ( var counter  = 0; i &lt; array.Name.length; i++ ) { var fruit = fruits[ i ]; console.log( fruit ); } </a:t>
          </a:r>
          <a:endParaRPr lang="en-US" dirty="0"/>
        </a:p>
      </dgm:t>
    </dgm:pt>
    <dgm:pt modelId="{41745AE1-DB6E-F746-B055-56DAD2034705}" type="parTrans" cxnId="{CC2FDF29-90F4-8341-BFB4-276EFAAB0C3B}">
      <dgm:prSet/>
      <dgm:spPr/>
      <dgm:t>
        <a:bodyPr/>
        <a:lstStyle/>
        <a:p>
          <a:endParaRPr lang="en-US" dirty="0"/>
        </a:p>
      </dgm:t>
    </dgm:pt>
    <dgm:pt modelId="{927C11C7-BE23-FE4D-9E09-225CA5CC8791}" type="sibTrans" cxnId="{CC2FDF29-90F4-8341-BFB4-276EFAAB0C3B}">
      <dgm:prSet/>
      <dgm:spPr/>
      <dgm:t>
        <a:bodyPr/>
        <a:lstStyle/>
        <a:p>
          <a:endParaRPr lang="en-US"/>
        </a:p>
      </dgm:t>
    </dgm:pt>
    <dgm:pt modelId="{A3B6152E-915A-5C4E-9EA3-CCDC382DF2D1}">
      <dgm:prSet phldrT="[Text]"/>
      <dgm:spPr/>
      <dgm:t>
        <a:bodyPr/>
        <a:lstStyle/>
        <a:p>
          <a:r>
            <a:rPr lang="en-US" dirty="0" smtClean="0"/>
            <a:t>Arrays</a:t>
          </a:r>
          <a:endParaRPr lang="en-US" dirty="0"/>
        </a:p>
      </dgm:t>
    </dgm:pt>
    <dgm:pt modelId="{F7C01A54-D244-3F4B-B72F-5B5770020632}" type="parTrans" cxnId="{8C3E0E75-D21C-F94B-A90B-AFF89FEE8387}">
      <dgm:prSet/>
      <dgm:spPr/>
      <dgm:t>
        <a:bodyPr/>
        <a:lstStyle/>
        <a:p>
          <a:endParaRPr lang="en-US"/>
        </a:p>
      </dgm:t>
    </dgm:pt>
    <dgm:pt modelId="{A89B4583-4D76-A14D-A257-847E5E12CD0D}" type="sibTrans" cxnId="{8C3E0E75-D21C-F94B-A90B-AFF89FEE8387}">
      <dgm:prSet/>
      <dgm:spPr/>
      <dgm:t>
        <a:bodyPr/>
        <a:lstStyle/>
        <a:p>
          <a:endParaRPr lang="en-US"/>
        </a:p>
      </dgm:t>
    </dgm:pt>
    <dgm:pt modelId="{B2F7DD49-8083-1246-AEC5-C9C599D4850F}">
      <dgm:prSet phldrT="[Text]"/>
      <dgm:spPr/>
      <dgm:t>
        <a:bodyPr/>
        <a:lstStyle/>
        <a:p>
          <a:r>
            <a:rPr lang="en-US" dirty="0" smtClean="0"/>
            <a:t>var emptyArray = []; separate items by comma;</a:t>
          </a:r>
          <a:endParaRPr lang="en-US" dirty="0"/>
        </a:p>
      </dgm:t>
    </dgm:pt>
    <dgm:pt modelId="{C3D2EB77-AC94-DB42-9D40-22274876DFE0}" type="parTrans" cxnId="{35CAE727-7F45-FB46-A759-1FB62EA18D09}">
      <dgm:prSet/>
      <dgm:spPr/>
      <dgm:t>
        <a:bodyPr/>
        <a:lstStyle/>
        <a:p>
          <a:endParaRPr lang="en-US" dirty="0"/>
        </a:p>
      </dgm:t>
    </dgm:pt>
    <dgm:pt modelId="{AF14E579-C412-A64F-A319-19E37BF1EF92}" type="sibTrans" cxnId="{35CAE727-7F45-FB46-A759-1FB62EA18D09}">
      <dgm:prSet/>
      <dgm:spPr/>
      <dgm:t>
        <a:bodyPr/>
        <a:lstStyle/>
        <a:p>
          <a:endParaRPr lang="en-US"/>
        </a:p>
      </dgm:t>
    </dgm:pt>
    <dgm:pt modelId="{36B3CC30-4D73-BD43-BCC0-31AA4A90F357}">
      <dgm:prSet phldrT="[Text]"/>
      <dgm:spPr/>
      <dgm:t>
        <a:bodyPr/>
        <a:lstStyle/>
        <a:p>
          <a:r>
            <a:rPr lang="en-US" dirty="0" smtClean="0"/>
            <a:t>Loop through an array</a:t>
          </a:r>
          <a:endParaRPr lang="en-US" dirty="0"/>
        </a:p>
      </dgm:t>
    </dgm:pt>
    <dgm:pt modelId="{3C7309F4-6BA7-E340-879F-08592D9EFA13}" type="sibTrans" cxnId="{0AF43EB3-E2A8-204E-8171-D9F0985E301C}">
      <dgm:prSet/>
      <dgm:spPr/>
      <dgm:t>
        <a:bodyPr/>
        <a:lstStyle/>
        <a:p>
          <a:endParaRPr lang="en-US"/>
        </a:p>
      </dgm:t>
    </dgm:pt>
    <dgm:pt modelId="{D38D98DF-BFA7-3A44-8C50-087D14E56B2D}" type="parTrans" cxnId="{0AF43EB3-E2A8-204E-8171-D9F0985E301C}">
      <dgm:prSet/>
      <dgm:spPr/>
      <dgm:t>
        <a:bodyPr/>
        <a:lstStyle/>
        <a:p>
          <a:endParaRPr lang="en-US" dirty="0"/>
        </a:p>
      </dgm:t>
    </dgm:pt>
    <dgm:pt modelId="{D10DB8CD-7080-A544-8268-AA58AC01345D}">
      <dgm:prSet phldrT="[Text]"/>
      <dgm:spPr/>
      <dgm:t>
        <a:bodyPr/>
        <a:lstStyle/>
        <a:p>
          <a:r>
            <a:rPr lang="en-US" dirty="0" smtClean="0"/>
            <a:t>var newFruits = fruits.slice(); // Copy everything var twoFruits = fruits.slice( 1, 3 ); // Copy from index 1 to index 3 </a:t>
          </a:r>
          <a:endParaRPr lang="en-US" dirty="0"/>
        </a:p>
      </dgm:t>
    </dgm:pt>
    <dgm:pt modelId="{EBD99EE5-C96B-D349-97EE-3F9629A587A5}">
      <dgm:prSet phldrT="[Text]"/>
      <dgm:spPr/>
      <dgm:t>
        <a:bodyPr/>
        <a:lstStyle/>
        <a:p>
          <a:r>
            <a:rPr lang="en-US" dirty="0" smtClean="0"/>
            <a:t>copy everything</a:t>
          </a:r>
          <a:endParaRPr lang="en-US" dirty="0"/>
        </a:p>
      </dgm:t>
    </dgm:pt>
    <dgm:pt modelId="{F21F36A9-758C-0945-80B4-BC4F3106BC87}" type="sibTrans" cxnId="{36D1CE2E-816D-A649-B249-5E3DCC3170A8}">
      <dgm:prSet/>
      <dgm:spPr/>
      <dgm:t>
        <a:bodyPr/>
        <a:lstStyle/>
        <a:p>
          <a:endParaRPr lang="en-US"/>
        </a:p>
      </dgm:t>
    </dgm:pt>
    <dgm:pt modelId="{8989D6C7-6628-904A-903D-4DBFD7771BE8}" type="parTrans" cxnId="{36D1CE2E-816D-A649-B249-5E3DCC3170A8}">
      <dgm:prSet/>
      <dgm:spPr/>
      <dgm:t>
        <a:bodyPr/>
        <a:lstStyle/>
        <a:p>
          <a:endParaRPr lang="en-US" dirty="0"/>
        </a:p>
      </dgm:t>
    </dgm:pt>
    <dgm:pt modelId="{9E76A248-E257-7746-9550-7FA868148444}" type="sibTrans" cxnId="{4E7BA26C-D68C-194C-97A8-EEF9268FA65C}">
      <dgm:prSet/>
      <dgm:spPr/>
      <dgm:t>
        <a:bodyPr/>
        <a:lstStyle/>
        <a:p>
          <a:endParaRPr lang="en-US"/>
        </a:p>
      </dgm:t>
    </dgm:pt>
    <dgm:pt modelId="{296DA311-84DE-4541-A9B9-576270375DAB}" type="parTrans" cxnId="{4E7BA26C-D68C-194C-97A8-EEF9268FA65C}">
      <dgm:prSet/>
      <dgm:spPr/>
      <dgm:t>
        <a:bodyPr/>
        <a:lstStyle/>
        <a:p>
          <a:endParaRPr lang="en-US" dirty="0"/>
        </a:p>
      </dgm:t>
    </dgm:pt>
    <dgm:pt modelId="{DE320368-928D-C949-9638-291873A1F8EB}">
      <dgm:prSet phldrT="[Text]"/>
      <dgm:spPr/>
      <dgm:t>
        <a:bodyPr/>
        <a:lstStyle/>
        <a:p>
          <a:r>
            <a:rPr lang="en-US" dirty="0" smtClean="0"/>
            <a:t> arrayName.indexOf ("the word or item");</a:t>
          </a:r>
          <a:endParaRPr lang="en-US" dirty="0"/>
        </a:p>
      </dgm:t>
    </dgm:pt>
    <dgm:pt modelId="{D8E7DA8D-0054-3C47-857D-54DBB38883AC}">
      <dgm:prSet phldrT="[Text]"/>
      <dgm:spPr/>
      <dgm:t>
        <a:bodyPr/>
        <a:lstStyle/>
        <a:p>
          <a:r>
            <a:rPr lang="en-US" dirty="0" smtClean="0"/>
            <a:t>arrayName.includes ("word of item");</a:t>
          </a:r>
          <a:endParaRPr lang="en-US" dirty="0"/>
        </a:p>
      </dgm:t>
    </dgm:pt>
    <dgm:pt modelId="{250C169A-F2CE-9E46-A2C7-CAAA1726CC27}">
      <dgm:prSet phldrT="[Text]"/>
      <dgm:spPr/>
      <dgm:t>
        <a:bodyPr/>
        <a:lstStyle/>
        <a:p>
          <a:r>
            <a:rPr lang="en-US" dirty="0" smtClean="0"/>
            <a:t>find something</a:t>
          </a:r>
          <a:endParaRPr lang="en-US" dirty="0"/>
        </a:p>
      </dgm:t>
    </dgm:pt>
    <dgm:pt modelId="{78566628-99F5-3048-81A1-D53201C41129}" type="sibTrans" cxnId="{EEC7B399-6761-D243-88EB-F74A1B75C379}">
      <dgm:prSet/>
      <dgm:spPr/>
      <dgm:t>
        <a:bodyPr/>
        <a:lstStyle/>
        <a:p>
          <a:endParaRPr lang="en-US"/>
        </a:p>
      </dgm:t>
    </dgm:pt>
    <dgm:pt modelId="{DE8C2236-B388-B443-8205-F28AD0D70A80}" type="parTrans" cxnId="{EEC7B399-6761-D243-88EB-F74A1B75C379}">
      <dgm:prSet/>
      <dgm:spPr/>
      <dgm:t>
        <a:bodyPr/>
        <a:lstStyle/>
        <a:p>
          <a:endParaRPr lang="en-US" dirty="0"/>
        </a:p>
      </dgm:t>
    </dgm:pt>
    <dgm:pt modelId="{FDECB53D-DC5F-2E43-973F-DE2BE883BB6E}" type="sibTrans" cxnId="{F8CD7A41-9FBF-C54F-B5A3-565163D8BCC5}">
      <dgm:prSet/>
      <dgm:spPr/>
      <dgm:t>
        <a:bodyPr/>
        <a:lstStyle/>
        <a:p>
          <a:endParaRPr lang="en-US"/>
        </a:p>
      </dgm:t>
    </dgm:pt>
    <dgm:pt modelId="{F1CBA858-8C11-FF42-A409-572A09D9E598}" type="parTrans" cxnId="{F8CD7A41-9FBF-C54F-B5A3-565163D8BCC5}">
      <dgm:prSet/>
      <dgm:spPr/>
      <dgm:t>
        <a:bodyPr/>
        <a:lstStyle/>
        <a:p>
          <a:endParaRPr lang="en-US" dirty="0"/>
        </a:p>
      </dgm:t>
    </dgm:pt>
    <dgm:pt modelId="{77A1C6AE-6F0F-0447-9CB4-42AFECC4CA67}" type="sibTrans" cxnId="{CD26FE34-A9A8-1144-A508-3FF8410DD593}">
      <dgm:prSet/>
      <dgm:spPr/>
      <dgm:t>
        <a:bodyPr/>
        <a:lstStyle/>
        <a:p>
          <a:endParaRPr lang="en-US"/>
        </a:p>
      </dgm:t>
    </dgm:pt>
    <dgm:pt modelId="{89C64AE7-B26F-D448-A5A7-AEE288411E69}" type="parTrans" cxnId="{CD26FE34-A9A8-1144-A508-3FF8410DD593}">
      <dgm:prSet/>
      <dgm:spPr/>
      <dgm:t>
        <a:bodyPr/>
        <a:lstStyle/>
        <a:p>
          <a:endParaRPr lang="en-US" dirty="0"/>
        </a:p>
      </dgm:t>
    </dgm:pt>
    <dgm:pt modelId="{1F66AEDE-3829-2042-917F-2D2F2357D508}">
      <dgm:prSet phldrT="[Text]"/>
      <dgm:spPr/>
      <dgm:t>
        <a:bodyPr/>
        <a:lstStyle/>
        <a:p>
          <a:r>
            <a:rPr lang="en-US" dirty="0" smtClean="0"/>
            <a:t>var bananaIndex = fruits.indexOf( "Banana" ); fruits.splice( bananaIndex, 1 ); </a:t>
          </a:r>
          <a:endParaRPr lang="en-US" dirty="0"/>
        </a:p>
      </dgm:t>
    </dgm:pt>
    <dgm:pt modelId="{2A3ED41A-2CBA-694F-9E71-0F28E6439F9C}">
      <dgm:prSet phldrT="[Text]"/>
      <dgm:spPr/>
      <dgm:t>
        <a:bodyPr/>
        <a:lstStyle/>
        <a:p>
          <a:r>
            <a:rPr lang="en-US" dirty="0" smtClean="0"/>
            <a:t>from a particular spot</a:t>
          </a:r>
          <a:endParaRPr lang="en-US" dirty="0"/>
        </a:p>
      </dgm:t>
    </dgm:pt>
    <dgm:pt modelId="{36248C7D-99C0-5340-A1D6-903324731016}" type="sibTrans" cxnId="{F9B19CDA-DC38-6D4B-B05A-A9FA995961C0}">
      <dgm:prSet/>
      <dgm:spPr/>
      <dgm:t>
        <a:bodyPr/>
        <a:lstStyle/>
        <a:p>
          <a:endParaRPr lang="en-US"/>
        </a:p>
      </dgm:t>
    </dgm:pt>
    <dgm:pt modelId="{50BC1C5D-5055-954B-8088-E2E5FD8EDE1A}" type="parTrans" cxnId="{F9B19CDA-DC38-6D4B-B05A-A9FA995961C0}">
      <dgm:prSet/>
      <dgm:spPr/>
      <dgm:t>
        <a:bodyPr/>
        <a:lstStyle/>
        <a:p>
          <a:endParaRPr lang="en-US" dirty="0"/>
        </a:p>
      </dgm:t>
    </dgm:pt>
    <dgm:pt modelId="{63B68F79-BB62-FA47-ACC4-1AFA407F9EB3}">
      <dgm:prSet phldrT="[Text]"/>
      <dgm:spPr/>
      <dgm:t>
        <a:bodyPr/>
        <a:lstStyle/>
        <a:p>
          <a:r>
            <a:rPr lang="en-US" dirty="0" smtClean="0"/>
            <a:t>arranyName.pop ();</a:t>
          </a:r>
          <a:endParaRPr lang="en-US" dirty="0"/>
        </a:p>
      </dgm:t>
    </dgm:pt>
    <dgm:pt modelId="{F2462B92-834A-2F4F-8DC0-1BEDD572C867}">
      <dgm:prSet phldrT="[Text]"/>
      <dgm:spPr/>
      <dgm:t>
        <a:bodyPr/>
        <a:lstStyle/>
        <a:p>
          <a:r>
            <a:rPr lang="en-US" dirty="0" smtClean="0"/>
            <a:t>at end</a:t>
          </a:r>
          <a:endParaRPr lang="en-US" dirty="0"/>
        </a:p>
      </dgm:t>
    </dgm:pt>
    <dgm:pt modelId="{AA9A1971-F326-9542-B54D-28005C52AE9C}" type="sibTrans" cxnId="{C24FFD6F-9D9E-884F-A2D2-2E130583C70B}">
      <dgm:prSet/>
      <dgm:spPr/>
      <dgm:t>
        <a:bodyPr/>
        <a:lstStyle/>
        <a:p>
          <a:endParaRPr lang="en-US"/>
        </a:p>
      </dgm:t>
    </dgm:pt>
    <dgm:pt modelId="{4C8EAF72-DACA-9442-AFA2-C6066B04D691}" type="parTrans" cxnId="{C24FFD6F-9D9E-884F-A2D2-2E130583C70B}">
      <dgm:prSet/>
      <dgm:spPr/>
      <dgm:t>
        <a:bodyPr/>
        <a:lstStyle/>
        <a:p>
          <a:endParaRPr lang="en-US" dirty="0"/>
        </a:p>
      </dgm:t>
    </dgm:pt>
    <dgm:pt modelId="{60E62945-9BEA-104F-A54C-3C1515AF65F5}">
      <dgm:prSet phldrT="[Text]"/>
      <dgm:spPr/>
      <dgm:t>
        <a:bodyPr/>
        <a:lstStyle/>
        <a:p>
          <a:r>
            <a:rPr lang="en-US" dirty="0" smtClean="0"/>
            <a:t>arraName.shift ();</a:t>
          </a:r>
          <a:endParaRPr lang="en-US" dirty="0"/>
        </a:p>
      </dgm:t>
    </dgm:pt>
    <dgm:pt modelId="{DCD90B1C-599F-884D-88CE-5632E4A991EB}">
      <dgm:prSet phldrT="[Text]"/>
      <dgm:spPr/>
      <dgm:t>
        <a:bodyPr/>
        <a:lstStyle/>
        <a:p>
          <a:r>
            <a:rPr lang="en-US" dirty="0" smtClean="0"/>
            <a:t>at start </a:t>
          </a:r>
          <a:endParaRPr lang="en-US" dirty="0"/>
        </a:p>
      </dgm:t>
    </dgm:pt>
    <dgm:pt modelId="{750DDD0B-0599-D94A-826F-0EB6345AFD65}" type="sibTrans" cxnId="{94A9DCF7-5C90-0543-8461-4847337ADB4F}">
      <dgm:prSet/>
      <dgm:spPr/>
      <dgm:t>
        <a:bodyPr/>
        <a:lstStyle/>
        <a:p>
          <a:endParaRPr lang="en-US"/>
        </a:p>
      </dgm:t>
    </dgm:pt>
    <dgm:pt modelId="{62A2C10F-D00B-3D46-81BE-893467FADD2D}" type="parTrans" cxnId="{94A9DCF7-5C90-0543-8461-4847337ADB4F}">
      <dgm:prSet/>
      <dgm:spPr/>
      <dgm:t>
        <a:bodyPr/>
        <a:lstStyle/>
        <a:p>
          <a:endParaRPr lang="en-US" dirty="0"/>
        </a:p>
      </dgm:t>
    </dgm:pt>
    <dgm:pt modelId="{85E2451D-B85D-2D48-BF41-21BF64D2D097}">
      <dgm:prSet phldrT="[Text]"/>
      <dgm:spPr/>
      <dgm:t>
        <a:bodyPr/>
        <a:lstStyle/>
        <a:p>
          <a:r>
            <a:rPr lang="en-US" dirty="0" smtClean="0"/>
            <a:t>Removing elements</a:t>
          </a:r>
          <a:endParaRPr lang="en-US" dirty="0"/>
        </a:p>
      </dgm:t>
    </dgm:pt>
    <dgm:pt modelId="{A2728242-1A65-EB43-987F-55F22D1F9D7A}" type="sibTrans" cxnId="{30B18050-B83A-F74E-83CB-FFBC845714C3}">
      <dgm:prSet/>
      <dgm:spPr/>
      <dgm:t>
        <a:bodyPr/>
        <a:lstStyle/>
        <a:p>
          <a:endParaRPr lang="en-US"/>
        </a:p>
      </dgm:t>
    </dgm:pt>
    <dgm:pt modelId="{1594AA5E-88FF-1745-A9DA-E4F8F91329E9}" type="parTrans" cxnId="{30B18050-B83A-F74E-83CB-FFBC845714C3}">
      <dgm:prSet/>
      <dgm:spPr/>
      <dgm:t>
        <a:bodyPr/>
        <a:lstStyle/>
        <a:p>
          <a:endParaRPr lang="en-US" dirty="0"/>
        </a:p>
      </dgm:t>
    </dgm:pt>
    <dgm:pt modelId="{C60EEEF1-B3BF-B244-BEB5-17CFF07F66B0}" type="sibTrans" cxnId="{B1E8EEA2-09E3-E046-B1E8-BE5C3A573B90}">
      <dgm:prSet/>
      <dgm:spPr/>
      <dgm:t>
        <a:bodyPr/>
        <a:lstStyle/>
        <a:p>
          <a:endParaRPr lang="en-US"/>
        </a:p>
      </dgm:t>
    </dgm:pt>
    <dgm:pt modelId="{0D8BA582-537C-7743-A19A-4990022ED0D0}" type="parTrans" cxnId="{B1E8EEA2-09E3-E046-B1E8-BE5C3A573B90}">
      <dgm:prSet/>
      <dgm:spPr/>
      <dgm:t>
        <a:bodyPr/>
        <a:lstStyle/>
        <a:p>
          <a:endParaRPr lang="en-US" dirty="0"/>
        </a:p>
      </dgm:t>
    </dgm:pt>
    <dgm:pt modelId="{E7F7F36C-FE53-6540-AB9F-383860A43A67}" type="sibTrans" cxnId="{7C68C556-3F69-6546-8F55-1BC397D2A13C}">
      <dgm:prSet/>
      <dgm:spPr/>
      <dgm:t>
        <a:bodyPr/>
        <a:lstStyle/>
        <a:p>
          <a:endParaRPr lang="en-US"/>
        </a:p>
      </dgm:t>
    </dgm:pt>
    <dgm:pt modelId="{DE37F0DC-AB75-264E-B3C4-6C780B0E5A64}" type="parTrans" cxnId="{7C68C556-3F69-6546-8F55-1BC397D2A13C}">
      <dgm:prSet/>
      <dgm:spPr/>
      <dgm:t>
        <a:bodyPr/>
        <a:lstStyle/>
        <a:p>
          <a:endParaRPr lang="en-US" dirty="0"/>
        </a:p>
      </dgm:t>
    </dgm:pt>
    <dgm:pt modelId="{0646AA36-E498-A34E-ABB4-D3F72A726FB9}" type="sibTrans" cxnId="{18F91AE8-4C71-C54C-BD86-DCE16577563C}">
      <dgm:prSet/>
      <dgm:spPr/>
      <dgm:t>
        <a:bodyPr/>
        <a:lstStyle/>
        <a:p>
          <a:endParaRPr lang="en-US"/>
        </a:p>
      </dgm:t>
    </dgm:pt>
    <dgm:pt modelId="{9B5EFF94-D94B-1643-9959-E9B4EB4F52F2}" type="parTrans" cxnId="{18F91AE8-4C71-C54C-BD86-DCE16577563C}">
      <dgm:prSet/>
      <dgm:spPr/>
      <dgm:t>
        <a:bodyPr/>
        <a:lstStyle/>
        <a:p>
          <a:endParaRPr lang="en-US" dirty="0"/>
        </a:p>
      </dgm:t>
    </dgm:pt>
    <dgm:pt modelId="{DB447150-6FC2-A646-A9D0-E18852B4A118}">
      <dgm:prSet phldrT="[Text]"/>
      <dgm:spPr/>
      <dgm:t>
        <a:bodyPr/>
        <a:lstStyle/>
        <a:p>
          <a:r>
            <a:rPr lang="en-US" dirty="0" smtClean="0"/>
            <a:t>at a particular spot</a:t>
          </a:r>
          <a:endParaRPr lang="en-US" dirty="0"/>
        </a:p>
      </dgm:t>
    </dgm:pt>
    <dgm:pt modelId="{B0AF304E-9022-8E45-A1D7-7FB53377F551}">
      <dgm:prSet phldrT="[Text]"/>
      <dgm:spPr/>
      <dgm:t>
        <a:bodyPr/>
        <a:lstStyle/>
        <a:p>
          <a:r>
            <a:rPr lang="en-US" dirty="0" smtClean="0"/>
            <a:t>arranyName.Push (“newelement”);</a:t>
          </a:r>
          <a:endParaRPr lang="en-US" dirty="0"/>
        </a:p>
      </dgm:t>
    </dgm:pt>
    <dgm:pt modelId="{808D09F9-5731-A447-8B8E-7D131B7C53FA}">
      <dgm:prSet phldrT="[Text]"/>
      <dgm:spPr/>
      <dgm:t>
        <a:bodyPr/>
        <a:lstStyle/>
        <a:p>
          <a:r>
            <a:rPr lang="en-US" dirty="0" smtClean="0"/>
            <a:t>at end -</a:t>
          </a:r>
          <a:endParaRPr lang="en-US" dirty="0"/>
        </a:p>
      </dgm:t>
    </dgm:pt>
    <dgm:pt modelId="{5ABA3BE4-D614-A54F-9C15-3502C62C1A8B}" type="sibTrans" cxnId="{4107C241-6E36-B344-9C93-FFCFDB837B29}">
      <dgm:prSet/>
      <dgm:spPr/>
      <dgm:t>
        <a:bodyPr/>
        <a:lstStyle/>
        <a:p>
          <a:endParaRPr lang="en-US"/>
        </a:p>
      </dgm:t>
    </dgm:pt>
    <dgm:pt modelId="{4E89FE65-32A9-B041-BF8F-5809B2BF9C47}" type="parTrans" cxnId="{4107C241-6E36-B344-9C93-FFCFDB837B29}">
      <dgm:prSet/>
      <dgm:spPr/>
      <dgm:t>
        <a:bodyPr/>
        <a:lstStyle/>
        <a:p>
          <a:endParaRPr lang="en-US" dirty="0"/>
        </a:p>
      </dgm:t>
    </dgm:pt>
    <dgm:pt modelId="{7B46CBD8-DD61-FA44-A200-5A1D5E5485F8}">
      <dgm:prSet phldrT="[Text]"/>
      <dgm:spPr/>
      <dgm:t>
        <a:bodyPr/>
        <a:lstStyle/>
        <a:p>
          <a:r>
            <a:rPr lang="en-US" dirty="0" smtClean="0"/>
            <a:t>arrayName.unshift ("</a:t>
          </a:r>
          <a:r>
            <a:rPr lang="en-US" dirty="0" err="1" smtClean="0"/>
            <a:t>newelements</a:t>
          </a:r>
          <a:r>
            <a:rPr lang="en-US" dirty="0" smtClean="0"/>
            <a:t>");</a:t>
          </a:r>
          <a:endParaRPr lang="en-US" dirty="0"/>
        </a:p>
      </dgm:t>
    </dgm:pt>
    <dgm:pt modelId="{8CD918D1-6568-0F42-80AA-C86E5F0FB496}">
      <dgm:prSet phldrT="[Text]"/>
      <dgm:spPr/>
      <dgm:t>
        <a:bodyPr/>
        <a:lstStyle/>
        <a:p>
          <a:r>
            <a:rPr lang="en-US" dirty="0" smtClean="0"/>
            <a:t>at start</a:t>
          </a:r>
          <a:endParaRPr lang="en-US" dirty="0"/>
        </a:p>
      </dgm:t>
    </dgm:pt>
    <dgm:pt modelId="{BDE2FBD3-36D8-5349-9354-BA336031CF12}" type="sibTrans" cxnId="{A4A7C3FB-2522-5145-B890-885E49E0B910}">
      <dgm:prSet/>
      <dgm:spPr/>
      <dgm:t>
        <a:bodyPr/>
        <a:lstStyle/>
        <a:p>
          <a:endParaRPr lang="en-US"/>
        </a:p>
      </dgm:t>
    </dgm:pt>
    <dgm:pt modelId="{31EC3442-510D-C642-8C25-A623E05BC2A5}" type="parTrans" cxnId="{A4A7C3FB-2522-5145-B890-885E49E0B910}">
      <dgm:prSet/>
      <dgm:spPr/>
      <dgm:t>
        <a:bodyPr/>
        <a:lstStyle/>
        <a:p>
          <a:endParaRPr lang="en-US" dirty="0"/>
        </a:p>
      </dgm:t>
    </dgm:pt>
    <dgm:pt modelId="{7705D2A5-5F80-6E4C-9A2D-0B39A87E9141}">
      <dgm:prSet phldrT="[Text]"/>
      <dgm:spPr/>
      <dgm:t>
        <a:bodyPr/>
        <a:lstStyle/>
        <a:p>
          <a:r>
            <a:rPr lang="en-US" dirty="0" smtClean="0"/>
            <a:t>Adding elements </a:t>
          </a:r>
          <a:endParaRPr lang="en-US" dirty="0"/>
        </a:p>
      </dgm:t>
    </dgm:pt>
    <dgm:pt modelId="{1713BC41-53FC-8B40-8537-68B814100360}" type="sibTrans" cxnId="{E248FD5E-114A-0C45-8B15-F6CAC5986751}">
      <dgm:prSet/>
      <dgm:spPr/>
      <dgm:t>
        <a:bodyPr/>
        <a:lstStyle/>
        <a:p>
          <a:endParaRPr lang="en-US"/>
        </a:p>
      </dgm:t>
    </dgm:pt>
    <dgm:pt modelId="{ADB93A8D-D521-C84C-88DB-5F4B2720CA4A}" type="parTrans" cxnId="{E248FD5E-114A-0C45-8B15-F6CAC5986751}">
      <dgm:prSet/>
      <dgm:spPr/>
      <dgm:t>
        <a:bodyPr/>
        <a:lstStyle/>
        <a:p>
          <a:endParaRPr lang="en-US" dirty="0"/>
        </a:p>
      </dgm:t>
    </dgm:pt>
    <dgm:pt modelId="{2B989641-B60E-4041-B2D6-E44F85DB7314}" type="sibTrans" cxnId="{44BFE21C-101B-8241-B37E-19C4895193DF}">
      <dgm:prSet/>
      <dgm:spPr/>
      <dgm:t>
        <a:bodyPr/>
        <a:lstStyle/>
        <a:p>
          <a:endParaRPr lang="en-US"/>
        </a:p>
      </dgm:t>
    </dgm:pt>
    <dgm:pt modelId="{9E1E54E8-D4D2-6E43-A3FB-7A257C2CB59E}" type="parTrans" cxnId="{44BFE21C-101B-8241-B37E-19C4895193DF}">
      <dgm:prSet/>
      <dgm:spPr/>
      <dgm:t>
        <a:bodyPr/>
        <a:lstStyle/>
        <a:p>
          <a:endParaRPr lang="en-US" dirty="0"/>
        </a:p>
      </dgm:t>
    </dgm:pt>
    <dgm:pt modelId="{242B5E52-7EEC-D043-A1BD-500331390941}" type="sibTrans" cxnId="{0FD8F560-15FF-6049-98CB-A861CA7ED9CA}">
      <dgm:prSet/>
      <dgm:spPr/>
      <dgm:t>
        <a:bodyPr/>
        <a:lstStyle/>
        <a:p>
          <a:endParaRPr lang="en-US"/>
        </a:p>
      </dgm:t>
    </dgm:pt>
    <dgm:pt modelId="{8793B8B1-80A9-FF41-9BD0-ED83262CA35A}" type="parTrans" cxnId="{0FD8F560-15FF-6049-98CB-A861CA7ED9CA}">
      <dgm:prSet/>
      <dgm:spPr/>
      <dgm:t>
        <a:bodyPr/>
        <a:lstStyle/>
        <a:p>
          <a:endParaRPr lang="en-US" dirty="0"/>
        </a:p>
      </dgm:t>
    </dgm:pt>
    <dgm:pt modelId="{C230EBB9-AD43-4948-BE1E-CBE5AE39B247}" type="sibTrans" cxnId="{DA5A1E3C-6E11-3E46-B2AA-101F3BDDE757}">
      <dgm:prSet/>
      <dgm:spPr/>
      <dgm:t>
        <a:bodyPr/>
        <a:lstStyle/>
        <a:p>
          <a:endParaRPr lang="en-US"/>
        </a:p>
      </dgm:t>
    </dgm:pt>
    <dgm:pt modelId="{FA9E3BBD-97C8-C246-A899-58B41C5DE259}" type="parTrans" cxnId="{DA5A1E3C-6E11-3E46-B2AA-101F3BDDE757}">
      <dgm:prSet/>
      <dgm:spPr/>
      <dgm:t>
        <a:bodyPr/>
        <a:lstStyle/>
        <a:p>
          <a:endParaRPr lang="en-US" dirty="0"/>
        </a:p>
      </dgm:t>
    </dgm:pt>
    <dgm:pt modelId="{E3A3F8D6-C15D-B848-A82D-0824D6329AC7}">
      <dgm:prSet phldrT="[Text]"/>
      <dgm:spPr/>
      <dgm:t>
        <a:bodyPr/>
        <a:lstStyle/>
        <a:p>
          <a:r>
            <a:rPr lang="en-US" dirty="0" smtClean="0"/>
            <a:t>arrayName[0] = "Indigo";  </a:t>
          </a:r>
          <a:endParaRPr lang="en-US" dirty="0"/>
        </a:p>
      </dgm:t>
    </dgm:pt>
    <dgm:pt modelId="{419D241F-4FE2-404C-B79F-4093C8D59C1C}">
      <dgm:prSet phldrT="[Text]"/>
      <dgm:spPr/>
      <dgm:t>
        <a:bodyPr/>
        <a:lstStyle/>
        <a:p>
          <a:r>
            <a:rPr lang="en-US" dirty="0" smtClean="0"/>
            <a:t>Changing value of array -</a:t>
          </a:r>
          <a:endParaRPr lang="en-US" dirty="0"/>
        </a:p>
      </dgm:t>
    </dgm:pt>
    <dgm:pt modelId="{AC339ECA-4DA9-C044-AC65-37B54873325A}" type="sibTrans" cxnId="{D00CEF9E-AF39-D146-B13B-9910E4DDDC6D}">
      <dgm:prSet/>
      <dgm:spPr/>
      <dgm:t>
        <a:bodyPr/>
        <a:lstStyle/>
        <a:p>
          <a:endParaRPr lang="en-US"/>
        </a:p>
      </dgm:t>
    </dgm:pt>
    <dgm:pt modelId="{6FBD399E-7193-5246-A5E6-BD51BC65C244}" type="parTrans" cxnId="{D00CEF9E-AF39-D146-B13B-9910E4DDDC6D}">
      <dgm:prSet/>
      <dgm:spPr/>
      <dgm:t>
        <a:bodyPr/>
        <a:lstStyle/>
        <a:p>
          <a:endParaRPr lang="en-US" dirty="0"/>
        </a:p>
      </dgm:t>
    </dgm:pt>
    <dgm:pt modelId="{436996DC-539E-7A4E-BCA4-C65C3E32B3B5}" type="sibTrans" cxnId="{DEB88881-2D64-8E43-BBE1-1611113AB4AB}">
      <dgm:prSet/>
      <dgm:spPr/>
      <dgm:t>
        <a:bodyPr/>
        <a:lstStyle/>
        <a:p>
          <a:endParaRPr lang="en-US"/>
        </a:p>
      </dgm:t>
    </dgm:pt>
    <dgm:pt modelId="{2C5AD10C-1BE4-214F-B680-CC1EC1369DF5}" type="parTrans" cxnId="{DEB88881-2D64-8E43-BBE1-1611113AB4AB}">
      <dgm:prSet/>
      <dgm:spPr/>
      <dgm:t>
        <a:bodyPr/>
        <a:lstStyle/>
        <a:p>
          <a:endParaRPr lang="en-US" dirty="0"/>
        </a:p>
      </dgm:t>
    </dgm:pt>
    <dgm:pt modelId="{769F7F51-EA88-5A46-AD70-04DFDB705188}">
      <dgm:prSet phldrT="[Text]"/>
      <dgm:spPr/>
      <dgm:t>
        <a:bodyPr/>
        <a:lstStyle/>
        <a:p>
          <a:r>
            <a:rPr lang="en-US" dirty="0" smtClean="0"/>
            <a:t>Access an array - arrayName [indxnumber];</a:t>
          </a:r>
          <a:endParaRPr lang="en-US" dirty="0"/>
        </a:p>
      </dgm:t>
    </dgm:pt>
    <dgm:pt modelId="{ED790FA6-4DD9-B24F-AF60-B7F7D489869C}" type="sibTrans" cxnId="{0EA335D8-75BD-E943-9159-3F79707880CE}">
      <dgm:prSet/>
      <dgm:spPr/>
      <dgm:t>
        <a:bodyPr/>
        <a:lstStyle/>
        <a:p>
          <a:endParaRPr lang="en-US"/>
        </a:p>
      </dgm:t>
    </dgm:pt>
    <dgm:pt modelId="{9F5CC8BA-A4A9-FD4C-B231-E8B7B5FA9ABA}" type="parTrans" cxnId="{0EA335D8-75BD-E943-9159-3F79707880CE}">
      <dgm:prSet/>
      <dgm:spPr/>
      <dgm:t>
        <a:bodyPr/>
        <a:lstStyle/>
        <a:p>
          <a:endParaRPr lang="en-US" dirty="0"/>
        </a:p>
      </dgm:t>
    </dgm:pt>
    <dgm:pt modelId="{5E396089-B56E-2449-95BF-3F993F97B3B3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D2FED5-4F94-344D-85EE-3C1F9068AD14}" type="pres">
      <dgm:prSet presAssocID="{A3B6152E-915A-5C4E-9EA3-CCDC382DF2D1}" presName="root1" presStyleCnt="0"/>
      <dgm:spPr/>
      <dgm:t>
        <a:bodyPr/>
        <a:lstStyle/>
        <a:p>
          <a:endParaRPr lang="en-US"/>
        </a:p>
      </dgm:t>
    </dgm:pt>
    <dgm:pt modelId="{C492B112-9E39-944B-BECB-A6B6265D8D94}" type="pres">
      <dgm:prSet presAssocID="{A3B6152E-915A-5C4E-9EA3-CCDC382DF2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BC083-D3F9-6743-AC84-A25CF906B2E3}" type="pres">
      <dgm:prSet presAssocID="{A3B6152E-915A-5C4E-9EA3-CCDC382DF2D1}" presName="level2hierChild" presStyleCnt="0"/>
      <dgm:spPr/>
      <dgm:t>
        <a:bodyPr/>
        <a:lstStyle/>
        <a:p>
          <a:endParaRPr lang="en-US"/>
        </a:p>
      </dgm:t>
    </dgm:pt>
    <dgm:pt modelId="{6800A8F7-4A70-104E-A130-FAB00C5A0A54}" type="pres">
      <dgm:prSet presAssocID="{24800A97-6275-634E-BF7B-7583103BAE32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4B962528-F619-404B-B6AC-A13EB9A1450F}" type="pres">
      <dgm:prSet presAssocID="{24800A97-6275-634E-BF7B-7583103BAE32}" presName="connTx" presStyleLbl="parChTrans1D2" presStyleIdx="0" presStyleCnt="8"/>
      <dgm:spPr/>
      <dgm:t>
        <a:bodyPr/>
        <a:lstStyle/>
        <a:p>
          <a:endParaRPr lang="en-US"/>
        </a:p>
      </dgm:t>
    </dgm:pt>
    <dgm:pt modelId="{C6149034-8D18-4C48-A7C5-38052019B98F}" type="pres">
      <dgm:prSet presAssocID="{04935332-29CC-8D43-AB6F-595C4BA1E711}" presName="root2" presStyleCnt="0"/>
      <dgm:spPr/>
      <dgm:t>
        <a:bodyPr/>
        <a:lstStyle/>
        <a:p>
          <a:endParaRPr lang="en-US"/>
        </a:p>
      </dgm:t>
    </dgm:pt>
    <dgm:pt modelId="{B87E691D-ADD6-5B4B-8898-3786E706B680}" type="pres">
      <dgm:prSet presAssocID="{04935332-29CC-8D43-AB6F-595C4BA1E711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99FB0-EFEE-6D41-A05F-7EB905D2DC00}" type="pres">
      <dgm:prSet presAssocID="{04935332-29CC-8D43-AB6F-595C4BA1E711}" presName="level3hierChild" presStyleCnt="0"/>
      <dgm:spPr/>
      <dgm:t>
        <a:bodyPr/>
        <a:lstStyle/>
        <a:p>
          <a:endParaRPr lang="en-US"/>
        </a:p>
      </dgm:t>
    </dgm:pt>
    <dgm:pt modelId="{9AFE4B02-710A-5C41-8065-65CC6A74AB83}" type="pres">
      <dgm:prSet presAssocID="{C3D2EB77-AC94-DB42-9D40-22274876DFE0}" presName="conn2-1" presStyleLbl="parChTrans1D3" presStyleIdx="0" presStyleCnt="12"/>
      <dgm:spPr/>
      <dgm:t>
        <a:bodyPr/>
        <a:lstStyle/>
        <a:p>
          <a:endParaRPr lang="en-US"/>
        </a:p>
      </dgm:t>
    </dgm:pt>
    <dgm:pt modelId="{CFE7A33A-677E-8145-BA1E-CC834F67CC3E}" type="pres">
      <dgm:prSet presAssocID="{C3D2EB77-AC94-DB42-9D40-22274876DFE0}" presName="connTx" presStyleLbl="parChTrans1D3" presStyleIdx="0" presStyleCnt="12"/>
      <dgm:spPr/>
      <dgm:t>
        <a:bodyPr/>
        <a:lstStyle/>
        <a:p>
          <a:endParaRPr lang="en-US"/>
        </a:p>
      </dgm:t>
    </dgm:pt>
    <dgm:pt modelId="{B02956A1-C698-5048-B114-F36604F143A7}" type="pres">
      <dgm:prSet presAssocID="{B2F7DD49-8083-1246-AEC5-C9C599D4850F}" presName="root2" presStyleCnt="0"/>
      <dgm:spPr/>
      <dgm:t>
        <a:bodyPr/>
        <a:lstStyle/>
        <a:p>
          <a:endParaRPr lang="en-US"/>
        </a:p>
      </dgm:t>
    </dgm:pt>
    <dgm:pt modelId="{28903118-BC4C-B44A-8D2A-686C08A5EDCC}" type="pres">
      <dgm:prSet presAssocID="{B2F7DD49-8083-1246-AEC5-C9C599D4850F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C933A1-B152-7B48-BF9E-4204C9F56FF1}" type="pres">
      <dgm:prSet presAssocID="{B2F7DD49-8083-1246-AEC5-C9C599D4850F}" presName="level3hierChild" presStyleCnt="0"/>
      <dgm:spPr/>
      <dgm:t>
        <a:bodyPr/>
        <a:lstStyle/>
        <a:p>
          <a:endParaRPr lang="en-US"/>
        </a:p>
      </dgm:t>
    </dgm:pt>
    <dgm:pt modelId="{3CC48D39-DB76-9E49-A37B-E97A1DE7B83E}" type="pres">
      <dgm:prSet presAssocID="{9F5CC8BA-A4A9-FD4C-B231-E8B7B5FA9ABA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309495D8-0D00-3942-9551-1040C80AF033}" type="pres">
      <dgm:prSet presAssocID="{9F5CC8BA-A4A9-FD4C-B231-E8B7B5FA9ABA}" presName="connTx" presStyleLbl="parChTrans1D2" presStyleIdx="1" presStyleCnt="8"/>
      <dgm:spPr/>
      <dgm:t>
        <a:bodyPr/>
        <a:lstStyle/>
        <a:p>
          <a:endParaRPr lang="en-US"/>
        </a:p>
      </dgm:t>
    </dgm:pt>
    <dgm:pt modelId="{29972BA8-5CA0-0848-A04E-E00521A657D7}" type="pres">
      <dgm:prSet presAssocID="{769F7F51-EA88-5A46-AD70-04DFDB705188}" presName="root2" presStyleCnt="0"/>
      <dgm:spPr/>
      <dgm:t>
        <a:bodyPr/>
        <a:lstStyle/>
        <a:p>
          <a:endParaRPr lang="en-US"/>
        </a:p>
      </dgm:t>
    </dgm:pt>
    <dgm:pt modelId="{F8B15B6C-5D92-F54B-B364-95C225E228A5}" type="pres">
      <dgm:prSet presAssocID="{769F7F51-EA88-5A46-AD70-04DFDB705188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89AA3C-AC16-494B-88BD-564AE91E6072}" type="pres">
      <dgm:prSet presAssocID="{769F7F51-EA88-5A46-AD70-04DFDB705188}" presName="level3hierChild" presStyleCnt="0"/>
      <dgm:spPr/>
      <dgm:t>
        <a:bodyPr/>
        <a:lstStyle/>
        <a:p>
          <a:endParaRPr lang="en-US"/>
        </a:p>
      </dgm:t>
    </dgm:pt>
    <dgm:pt modelId="{AA9B5530-9C3F-B842-A1D0-A2136C1BB837}" type="pres">
      <dgm:prSet presAssocID="{6FBD399E-7193-5246-A5E6-BD51BC65C244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EE06782A-40D1-4D42-83DE-0201A0D31BA8}" type="pres">
      <dgm:prSet presAssocID="{6FBD399E-7193-5246-A5E6-BD51BC65C244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171D1BC-0F39-1041-91AF-8A8EF45EE554}" type="pres">
      <dgm:prSet presAssocID="{419D241F-4FE2-404C-B79F-4093C8D59C1C}" presName="root2" presStyleCnt="0"/>
      <dgm:spPr/>
      <dgm:t>
        <a:bodyPr/>
        <a:lstStyle/>
        <a:p>
          <a:endParaRPr lang="en-US"/>
        </a:p>
      </dgm:t>
    </dgm:pt>
    <dgm:pt modelId="{B1AD5C1C-35BA-334A-82FE-0FEA214E9E64}" type="pres">
      <dgm:prSet presAssocID="{419D241F-4FE2-404C-B79F-4093C8D59C1C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2F6A9D-CAC7-8043-A5F2-929497947B59}" type="pres">
      <dgm:prSet presAssocID="{419D241F-4FE2-404C-B79F-4093C8D59C1C}" presName="level3hierChild" presStyleCnt="0"/>
      <dgm:spPr/>
      <dgm:t>
        <a:bodyPr/>
        <a:lstStyle/>
        <a:p>
          <a:endParaRPr lang="en-US"/>
        </a:p>
      </dgm:t>
    </dgm:pt>
    <dgm:pt modelId="{A206202A-C036-2948-96DE-1384B5FAFA51}" type="pres">
      <dgm:prSet presAssocID="{2C5AD10C-1BE4-214F-B680-CC1EC1369DF5}" presName="conn2-1" presStyleLbl="parChTrans1D3" presStyleIdx="1" presStyleCnt="12"/>
      <dgm:spPr/>
      <dgm:t>
        <a:bodyPr/>
        <a:lstStyle/>
        <a:p>
          <a:endParaRPr lang="en-US"/>
        </a:p>
      </dgm:t>
    </dgm:pt>
    <dgm:pt modelId="{C56556E5-CB77-ED4D-9931-DEF74A48816A}" type="pres">
      <dgm:prSet presAssocID="{2C5AD10C-1BE4-214F-B680-CC1EC1369DF5}" presName="connTx" presStyleLbl="parChTrans1D3" presStyleIdx="1" presStyleCnt="12"/>
      <dgm:spPr/>
      <dgm:t>
        <a:bodyPr/>
        <a:lstStyle/>
        <a:p>
          <a:endParaRPr lang="en-US"/>
        </a:p>
      </dgm:t>
    </dgm:pt>
    <dgm:pt modelId="{FEE4F46F-19A7-3D42-AB5D-2D0F1DC36227}" type="pres">
      <dgm:prSet presAssocID="{E3A3F8D6-C15D-B848-A82D-0824D6329AC7}" presName="root2" presStyleCnt="0"/>
      <dgm:spPr/>
      <dgm:t>
        <a:bodyPr/>
        <a:lstStyle/>
        <a:p>
          <a:endParaRPr lang="en-US"/>
        </a:p>
      </dgm:t>
    </dgm:pt>
    <dgm:pt modelId="{44D8CB08-7ED6-354B-A2B8-F28CE6DE72D6}" type="pres">
      <dgm:prSet presAssocID="{E3A3F8D6-C15D-B848-A82D-0824D6329AC7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E5955-60BA-564F-AA22-46B0EE4813F3}" type="pres">
      <dgm:prSet presAssocID="{E3A3F8D6-C15D-B848-A82D-0824D6329AC7}" presName="level3hierChild" presStyleCnt="0"/>
      <dgm:spPr/>
      <dgm:t>
        <a:bodyPr/>
        <a:lstStyle/>
        <a:p>
          <a:endParaRPr lang="en-US"/>
        </a:p>
      </dgm:t>
    </dgm:pt>
    <dgm:pt modelId="{91F281AA-01FB-3640-A427-E7C36FC3A542}" type="pres">
      <dgm:prSet presAssocID="{ADB93A8D-D521-C84C-88DB-5F4B2720CA4A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CC075A59-0240-9347-B4CB-B8A5FBA413A1}" type="pres">
      <dgm:prSet presAssocID="{ADB93A8D-D521-C84C-88DB-5F4B2720CA4A}" presName="connTx" presStyleLbl="parChTrans1D2" presStyleIdx="3" presStyleCnt="8"/>
      <dgm:spPr/>
      <dgm:t>
        <a:bodyPr/>
        <a:lstStyle/>
        <a:p>
          <a:endParaRPr lang="en-US"/>
        </a:p>
      </dgm:t>
    </dgm:pt>
    <dgm:pt modelId="{B053F995-2721-2D4F-A6BA-17934F9FD166}" type="pres">
      <dgm:prSet presAssocID="{7705D2A5-5F80-6E4C-9A2D-0B39A87E9141}" presName="root2" presStyleCnt="0"/>
      <dgm:spPr/>
      <dgm:t>
        <a:bodyPr/>
        <a:lstStyle/>
        <a:p>
          <a:endParaRPr lang="en-US"/>
        </a:p>
      </dgm:t>
    </dgm:pt>
    <dgm:pt modelId="{1F3CBF1B-27A7-3348-81F7-6DE95643DFF8}" type="pres">
      <dgm:prSet presAssocID="{7705D2A5-5F80-6E4C-9A2D-0B39A87E9141}" presName="LevelTwoTextNode" presStyleLbl="node2" presStyleIdx="3" presStyleCnt="8" custLinFactNeighborX="1754" custLinFactNeighborY="-385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4F8E2-72E3-4141-9D35-BF528DF17E65}" type="pres">
      <dgm:prSet presAssocID="{7705D2A5-5F80-6E4C-9A2D-0B39A87E9141}" presName="level3hierChild" presStyleCnt="0"/>
      <dgm:spPr/>
      <dgm:t>
        <a:bodyPr/>
        <a:lstStyle/>
        <a:p>
          <a:endParaRPr lang="en-US"/>
        </a:p>
      </dgm:t>
    </dgm:pt>
    <dgm:pt modelId="{8383FC4C-D98C-CE4E-9FDF-858185FDEBD6}" type="pres">
      <dgm:prSet presAssocID="{FA9E3BBD-97C8-C246-A899-58B41C5DE259}" presName="conn2-1" presStyleLbl="parChTrans1D3" presStyleIdx="2" presStyleCnt="12"/>
      <dgm:spPr/>
      <dgm:t>
        <a:bodyPr/>
        <a:lstStyle/>
        <a:p>
          <a:endParaRPr lang="en-US"/>
        </a:p>
      </dgm:t>
    </dgm:pt>
    <dgm:pt modelId="{6E8624B5-474B-BD4A-819B-4281E3DD11B3}" type="pres">
      <dgm:prSet presAssocID="{FA9E3BBD-97C8-C246-A899-58B41C5DE259}" presName="connTx" presStyleLbl="parChTrans1D3" presStyleIdx="2" presStyleCnt="12"/>
      <dgm:spPr/>
      <dgm:t>
        <a:bodyPr/>
        <a:lstStyle/>
        <a:p>
          <a:endParaRPr lang="en-US"/>
        </a:p>
      </dgm:t>
    </dgm:pt>
    <dgm:pt modelId="{0EC3C8A7-65D4-7F44-8C5C-EBDA96863FBB}" type="pres">
      <dgm:prSet presAssocID="{8CD918D1-6568-0F42-80AA-C86E5F0FB496}" presName="root2" presStyleCnt="0"/>
      <dgm:spPr/>
      <dgm:t>
        <a:bodyPr/>
        <a:lstStyle/>
        <a:p>
          <a:endParaRPr lang="en-US"/>
        </a:p>
      </dgm:t>
    </dgm:pt>
    <dgm:pt modelId="{D527840D-E459-3747-9015-CFF42C505914}" type="pres">
      <dgm:prSet presAssocID="{8CD918D1-6568-0F42-80AA-C86E5F0FB496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D8D29-6314-E749-B411-2505648D499A}" type="pres">
      <dgm:prSet presAssocID="{8CD918D1-6568-0F42-80AA-C86E5F0FB496}" presName="level3hierChild" presStyleCnt="0"/>
      <dgm:spPr/>
      <dgm:t>
        <a:bodyPr/>
        <a:lstStyle/>
        <a:p>
          <a:endParaRPr lang="en-US"/>
        </a:p>
      </dgm:t>
    </dgm:pt>
    <dgm:pt modelId="{9A5DA040-1CA0-4741-9E4E-EE14DD9D8CE3}" type="pres">
      <dgm:prSet presAssocID="{31EC3442-510D-C642-8C25-A623E05BC2A5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062C64A8-4FD0-F245-8185-B8BD12999F8D}" type="pres">
      <dgm:prSet presAssocID="{31EC3442-510D-C642-8C25-A623E05BC2A5}" presName="connTx" presStyleLbl="parChTrans1D4" presStyleIdx="0" presStyleCnt="5"/>
      <dgm:spPr/>
      <dgm:t>
        <a:bodyPr/>
        <a:lstStyle/>
        <a:p>
          <a:endParaRPr lang="en-US"/>
        </a:p>
      </dgm:t>
    </dgm:pt>
    <dgm:pt modelId="{C7734FB8-8B6E-D34E-BE0D-2A1DF2B7D024}" type="pres">
      <dgm:prSet presAssocID="{7B46CBD8-DD61-FA44-A200-5A1D5E5485F8}" presName="root2" presStyleCnt="0"/>
      <dgm:spPr/>
      <dgm:t>
        <a:bodyPr/>
        <a:lstStyle/>
        <a:p>
          <a:endParaRPr lang="en-US"/>
        </a:p>
      </dgm:t>
    </dgm:pt>
    <dgm:pt modelId="{5F01A2E2-8DEF-9F46-99B0-1A8AB1CB0848}" type="pres">
      <dgm:prSet presAssocID="{7B46CBD8-DD61-FA44-A200-5A1D5E5485F8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2618C-FB7D-044E-A265-5A3C56C15346}" type="pres">
      <dgm:prSet presAssocID="{7B46CBD8-DD61-FA44-A200-5A1D5E5485F8}" presName="level3hierChild" presStyleCnt="0"/>
      <dgm:spPr/>
      <dgm:t>
        <a:bodyPr/>
        <a:lstStyle/>
        <a:p>
          <a:endParaRPr lang="en-US"/>
        </a:p>
      </dgm:t>
    </dgm:pt>
    <dgm:pt modelId="{3825AE0F-7E42-E745-975F-C450FA01BAD9}" type="pres">
      <dgm:prSet presAssocID="{8793B8B1-80A9-FF41-9BD0-ED83262CA35A}" presName="conn2-1" presStyleLbl="parChTrans1D3" presStyleIdx="3" presStyleCnt="12"/>
      <dgm:spPr/>
      <dgm:t>
        <a:bodyPr/>
        <a:lstStyle/>
        <a:p>
          <a:endParaRPr lang="en-US"/>
        </a:p>
      </dgm:t>
    </dgm:pt>
    <dgm:pt modelId="{C33546EE-3415-F041-91A9-167C78D10490}" type="pres">
      <dgm:prSet presAssocID="{8793B8B1-80A9-FF41-9BD0-ED83262CA35A}" presName="connTx" presStyleLbl="parChTrans1D3" presStyleIdx="3" presStyleCnt="12"/>
      <dgm:spPr/>
      <dgm:t>
        <a:bodyPr/>
        <a:lstStyle/>
        <a:p>
          <a:endParaRPr lang="en-US"/>
        </a:p>
      </dgm:t>
    </dgm:pt>
    <dgm:pt modelId="{7AA00E8C-2544-7649-BAA9-0D37F42A042F}" type="pres">
      <dgm:prSet presAssocID="{808D09F9-5731-A447-8B8E-7D131B7C53FA}" presName="root2" presStyleCnt="0"/>
      <dgm:spPr/>
      <dgm:t>
        <a:bodyPr/>
        <a:lstStyle/>
        <a:p>
          <a:endParaRPr lang="en-US"/>
        </a:p>
      </dgm:t>
    </dgm:pt>
    <dgm:pt modelId="{7EACBBF8-0525-3841-9376-5D37F67014D8}" type="pres">
      <dgm:prSet presAssocID="{808D09F9-5731-A447-8B8E-7D131B7C53FA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699578-AA8E-F14B-AEF5-75113F08B3B7}" type="pres">
      <dgm:prSet presAssocID="{808D09F9-5731-A447-8B8E-7D131B7C53FA}" presName="level3hierChild" presStyleCnt="0"/>
      <dgm:spPr/>
      <dgm:t>
        <a:bodyPr/>
        <a:lstStyle/>
        <a:p>
          <a:endParaRPr lang="en-US"/>
        </a:p>
      </dgm:t>
    </dgm:pt>
    <dgm:pt modelId="{E7D481BC-909C-F742-B58A-9200E250903D}" type="pres">
      <dgm:prSet presAssocID="{4E89FE65-32A9-B041-BF8F-5809B2BF9C47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C08E2382-83D9-3243-AB47-03A0120D5475}" type="pres">
      <dgm:prSet presAssocID="{4E89FE65-32A9-B041-BF8F-5809B2BF9C47}" presName="connTx" presStyleLbl="parChTrans1D4" presStyleIdx="1" presStyleCnt="5"/>
      <dgm:spPr/>
      <dgm:t>
        <a:bodyPr/>
        <a:lstStyle/>
        <a:p>
          <a:endParaRPr lang="en-US"/>
        </a:p>
      </dgm:t>
    </dgm:pt>
    <dgm:pt modelId="{FCBA0A69-CBCB-4E44-9E64-0112E739DCE1}" type="pres">
      <dgm:prSet presAssocID="{B0AF304E-9022-8E45-A1D7-7FB53377F551}" presName="root2" presStyleCnt="0"/>
      <dgm:spPr/>
      <dgm:t>
        <a:bodyPr/>
        <a:lstStyle/>
        <a:p>
          <a:endParaRPr lang="en-US"/>
        </a:p>
      </dgm:t>
    </dgm:pt>
    <dgm:pt modelId="{2BADFD2E-949A-8149-8987-4BF5AA0A4504}" type="pres">
      <dgm:prSet presAssocID="{B0AF304E-9022-8E45-A1D7-7FB53377F551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C1621-F4E0-4D46-85FC-F57E36C96C46}" type="pres">
      <dgm:prSet presAssocID="{B0AF304E-9022-8E45-A1D7-7FB53377F551}" presName="level3hierChild" presStyleCnt="0"/>
      <dgm:spPr/>
      <dgm:t>
        <a:bodyPr/>
        <a:lstStyle/>
        <a:p>
          <a:endParaRPr lang="en-US"/>
        </a:p>
      </dgm:t>
    </dgm:pt>
    <dgm:pt modelId="{BB5150FC-F6CF-A841-9A0D-FA592D384DAE}" type="pres">
      <dgm:prSet presAssocID="{9E1E54E8-D4D2-6E43-A3FB-7A257C2CB59E}" presName="conn2-1" presStyleLbl="parChTrans1D3" presStyleIdx="4" presStyleCnt="12"/>
      <dgm:spPr/>
      <dgm:t>
        <a:bodyPr/>
        <a:lstStyle/>
        <a:p>
          <a:endParaRPr lang="en-US"/>
        </a:p>
      </dgm:t>
    </dgm:pt>
    <dgm:pt modelId="{8A9972C7-5B22-B241-AC91-B3F353CEB3D0}" type="pres">
      <dgm:prSet presAssocID="{9E1E54E8-D4D2-6E43-A3FB-7A257C2CB59E}" presName="connTx" presStyleLbl="parChTrans1D3" presStyleIdx="4" presStyleCnt="12"/>
      <dgm:spPr/>
      <dgm:t>
        <a:bodyPr/>
        <a:lstStyle/>
        <a:p>
          <a:endParaRPr lang="en-US"/>
        </a:p>
      </dgm:t>
    </dgm:pt>
    <dgm:pt modelId="{A77F036A-35C2-874E-A6F7-910849889327}" type="pres">
      <dgm:prSet presAssocID="{DB447150-6FC2-A646-A9D0-E18852B4A118}" presName="root2" presStyleCnt="0"/>
      <dgm:spPr/>
      <dgm:t>
        <a:bodyPr/>
        <a:lstStyle/>
        <a:p>
          <a:endParaRPr lang="en-US"/>
        </a:p>
      </dgm:t>
    </dgm:pt>
    <dgm:pt modelId="{4FC65BBE-BE53-F344-84FB-06287191E21B}" type="pres">
      <dgm:prSet presAssocID="{DB447150-6FC2-A646-A9D0-E18852B4A118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36D67-EEEF-7C4E-808D-412CADC863E8}" type="pres">
      <dgm:prSet presAssocID="{DB447150-6FC2-A646-A9D0-E18852B4A118}" presName="level3hierChild" presStyleCnt="0"/>
      <dgm:spPr/>
      <dgm:t>
        <a:bodyPr/>
        <a:lstStyle/>
        <a:p>
          <a:endParaRPr lang="en-US"/>
        </a:p>
      </dgm:t>
    </dgm:pt>
    <dgm:pt modelId="{774178E6-2060-6649-9147-5635A215F744}" type="pres">
      <dgm:prSet presAssocID="{1594AA5E-88FF-1745-A9DA-E4F8F91329E9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17488490-CE6E-AC4B-8B64-34DA55013417}" type="pres">
      <dgm:prSet presAssocID="{1594AA5E-88FF-1745-A9DA-E4F8F91329E9}" presName="connTx" presStyleLbl="parChTrans1D2" presStyleIdx="4" presStyleCnt="8"/>
      <dgm:spPr/>
      <dgm:t>
        <a:bodyPr/>
        <a:lstStyle/>
        <a:p>
          <a:endParaRPr lang="en-US"/>
        </a:p>
      </dgm:t>
    </dgm:pt>
    <dgm:pt modelId="{D7A466F0-8529-A645-AE33-5C5704517AE6}" type="pres">
      <dgm:prSet presAssocID="{85E2451D-B85D-2D48-BF41-21BF64D2D097}" presName="root2" presStyleCnt="0"/>
      <dgm:spPr/>
      <dgm:t>
        <a:bodyPr/>
        <a:lstStyle/>
        <a:p>
          <a:endParaRPr lang="en-US"/>
        </a:p>
      </dgm:t>
    </dgm:pt>
    <dgm:pt modelId="{2AFC2102-6C82-2240-8139-6949CF1E9916}" type="pres">
      <dgm:prSet presAssocID="{85E2451D-B85D-2D48-BF41-21BF64D2D097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3D999-0030-AA44-9E65-9F016A8930FD}" type="pres">
      <dgm:prSet presAssocID="{85E2451D-B85D-2D48-BF41-21BF64D2D097}" presName="level3hierChild" presStyleCnt="0"/>
      <dgm:spPr/>
      <dgm:t>
        <a:bodyPr/>
        <a:lstStyle/>
        <a:p>
          <a:endParaRPr lang="en-US"/>
        </a:p>
      </dgm:t>
    </dgm:pt>
    <dgm:pt modelId="{0B48CDEC-41F6-FB4E-BB3F-C3E616FB6A27}" type="pres">
      <dgm:prSet presAssocID="{9B5EFF94-D94B-1643-9959-E9B4EB4F52F2}" presName="conn2-1" presStyleLbl="parChTrans1D3" presStyleIdx="5" presStyleCnt="12"/>
      <dgm:spPr/>
      <dgm:t>
        <a:bodyPr/>
        <a:lstStyle/>
        <a:p>
          <a:endParaRPr lang="en-US"/>
        </a:p>
      </dgm:t>
    </dgm:pt>
    <dgm:pt modelId="{F9E296C0-32C1-C84E-8F2C-6B75465B9B3C}" type="pres">
      <dgm:prSet presAssocID="{9B5EFF94-D94B-1643-9959-E9B4EB4F52F2}" presName="connTx" presStyleLbl="parChTrans1D3" presStyleIdx="5" presStyleCnt="12"/>
      <dgm:spPr/>
      <dgm:t>
        <a:bodyPr/>
        <a:lstStyle/>
        <a:p>
          <a:endParaRPr lang="en-US"/>
        </a:p>
      </dgm:t>
    </dgm:pt>
    <dgm:pt modelId="{A75EFA01-305B-064E-B27A-60020BA4BE75}" type="pres">
      <dgm:prSet presAssocID="{DCD90B1C-599F-884D-88CE-5632E4A991EB}" presName="root2" presStyleCnt="0"/>
      <dgm:spPr/>
      <dgm:t>
        <a:bodyPr/>
        <a:lstStyle/>
        <a:p>
          <a:endParaRPr lang="en-US"/>
        </a:p>
      </dgm:t>
    </dgm:pt>
    <dgm:pt modelId="{9FFCFA13-D777-0B48-9F9B-DB805B079E3B}" type="pres">
      <dgm:prSet presAssocID="{DCD90B1C-599F-884D-88CE-5632E4A991EB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9D19B-4567-0E4A-9B4A-F3673BDD619D}" type="pres">
      <dgm:prSet presAssocID="{DCD90B1C-599F-884D-88CE-5632E4A991EB}" presName="level3hierChild" presStyleCnt="0"/>
      <dgm:spPr/>
      <dgm:t>
        <a:bodyPr/>
        <a:lstStyle/>
        <a:p>
          <a:endParaRPr lang="en-US"/>
        </a:p>
      </dgm:t>
    </dgm:pt>
    <dgm:pt modelId="{C3FA3293-27C7-E940-A50D-9EA220B0025F}" type="pres">
      <dgm:prSet presAssocID="{62A2C10F-D00B-3D46-81BE-893467FADD2D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BC613A11-680E-7746-80AB-E1DDE25EA3F4}" type="pres">
      <dgm:prSet presAssocID="{62A2C10F-D00B-3D46-81BE-893467FADD2D}" presName="connTx" presStyleLbl="parChTrans1D4" presStyleIdx="2" presStyleCnt="5"/>
      <dgm:spPr/>
      <dgm:t>
        <a:bodyPr/>
        <a:lstStyle/>
        <a:p>
          <a:endParaRPr lang="en-US"/>
        </a:p>
      </dgm:t>
    </dgm:pt>
    <dgm:pt modelId="{0E0C2713-CC47-DC46-9158-A5C589B8C7D8}" type="pres">
      <dgm:prSet presAssocID="{60E62945-9BEA-104F-A54C-3C1515AF65F5}" presName="root2" presStyleCnt="0"/>
      <dgm:spPr/>
      <dgm:t>
        <a:bodyPr/>
        <a:lstStyle/>
        <a:p>
          <a:endParaRPr lang="en-US"/>
        </a:p>
      </dgm:t>
    </dgm:pt>
    <dgm:pt modelId="{1F82D12F-88C9-C14E-B776-AB5563958BF3}" type="pres">
      <dgm:prSet presAssocID="{60E62945-9BEA-104F-A54C-3C1515AF65F5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BDA5C-4A66-EF4A-B9B0-A3311CF7AB29}" type="pres">
      <dgm:prSet presAssocID="{60E62945-9BEA-104F-A54C-3C1515AF65F5}" presName="level3hierChild" presStyleCnt="0"/>
      <dgm:spPr/>
      <dgm:t>
        <a:bodyPr/>
        <a:lstStyle/>
        <a:p>
          <a:endParaRPr lang="en-US"/>
        </a:p>
      </dgm:t>
    </dgm:pt>
    <dgm:pt modelId="{1FDC1693-2AF9-9842-A573-FDFBCEC59280}" type="pres">
      <dgm:prSet presAssocID="{DE37F0DC-AB75-264E-B3C4-6C780B0E5A64}" presName="conn2-1" presStyleLbl="parChTrans1D3" presStyleIdx="6" presStyleCnt="12"/>
      <dgm:spPr/>
      <dgm:t>
        <a:bodyPr/>
        <a:lstStyle/>
        <a:p>
          <a:endParaRPr lang="en-US"/>
        </a:p>
      </dgm:t>
    </dgm:pt>
    <dgm:pt modelId="{EEB6822B-7926-E84A-BB37-0E0FB494E1B9}" type="pres">
      <dgm:prSet presAssocID="{DE37F0DC-AB75-264E-B3C4-6C780B0E5A64}" presName="connTx" presStyleLbl="parChTrans1D3" presStyleIdx="6" presStyleCnt="12"/>
      <dgm:spPr/>
      <dgm:t>
        <a:bodyPr/>
        <a:lstStyle/>
        <a:p>
          <a:endParaRPr lang="en-US"/>
        </a:p>
      </dgm:t>
    </dgm:pt>
    <dgm:pt modelId="{AF74736A-E76B-D248-A808-E73AA9F4A451}" type="pres">
      <dgm:prSet presAssocID="{F2462B92-834A-2F4F-8DC0-1BEDD572C867}" presName="root2" presStyleCnt="0"/>
      <dgm:spPr/>
      <dgm:t>
        <a:bodyPr/>
        <a:lstStyle/>
        <a:p>
          <a:endParaRPr lang="en-US"/>
        </a:p>
      </dgm:t>
    </dgm:pt>
    <dgm:pt modelId="{8883697C-ED5D-9E4B-BA38-654DDE138A65}" type="pres">
      <dgm:prSet presAssocID="{F2462B92-834A-2F4F-8DC0-1BEDD572C867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4396E-F9E6-D546-90D7-C1B191747C78}" type="pres">
      <dgm:prSet presAssocID="{F2462B92-834A-2F4F-8DC0-1BEDD572C867}" presName="level3hierChild" presStyleCnt="0"/>
      <dgm:spPr/>
      <dgm:t>
        <a:bodyPr/>
        <a:lstStyle/>
        <a:p>
          <a:endParaRPr lang="en-US"/>
        </a:p>
      </dgm:t>
    </dgm:pt>
    <dgm:pt modelId="{2C05EEC4-752B-CA4D-9F93-2E5A0706F163}" type="pres">
      <dgm:prSet presAssocID="{4C8EAF72-DACA-9442-AFA2-C6066B04D691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A54A667E-69DB-924E-83CD-BE1E7F3AB2B4}" type="pres">
      <dgm:prSet presAssocID="{4C8EAF72-DACA-9442-AFA2-C6066B04D691}" presName="connTx" presStyleLbl="parChTrans1D4" presStyleIdx="3" presStyleCnt="5"/>
      <dgm:spPr/>
      <dgm:t>
        <a:bodyPr/>
        <a:lstStyle/>
        <a:p>
          <a:endParaRPr lang="en-US"/>
        </a:p>
      </dgm:t>
    </dgm:pt>
    <dgm:pt modelId="{9493935C-4D67-C149-AA4B-51734304544E}" type="pres">
      <dgm:prSet presAssocID="{63B68F79-BB62-FA47-ACC4-1AFA407F9EB3}" presName="root2" presStyleCnt="0"/>
      <dgm:spPr/>
      <dgm:t>
        <a:bodyPr/>
        <a:lstStyle/>
        <a:p>
          <a:endParaRPr lang="en-US"/>
        </a:p>
      </dgm:t>
    </dgm:pt>
    <dgm:pt modelId="{850816F3-BE0A-1B41-9A0A-C570F9A4CF1F}" type="pres">
      <dgm:prSet presAssocID="{63B68F79-BB62-FA47-ACC4-1AFA407F9EB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302B61-8801-3441-83BA-E9A45E5A4179}" type="pres">
      <dgm:prSet presAssocID="{63B68F79-BB62-FA47-ACC4-1AFA407F9EB3}" presName="level3hierChild" presStyleCnt="0"/>
      <dgm:spPr/>
      <dgm:t>
        <a:bodyPr/>
        <a:lstStyle/>
        <a:p>
          <a:endParaRPr lang="en-US"/>
        </a:p>
      </dgm:t>
    </dgm:pt>
    <dgm:pt modelId="{748E8AFD-878D-2D40-A8DF-750FF97C7415}" type="pres">
      <dgm:prSet presAssocID="{0D8BA582-537C-7743-A19A-4990022ED0D0}" presName="conn2-1" presStyleLbl="parChTrans1D3" presStyleIdx="7" presStyleCnt="12"/>
      <dgm:spPr/>
      <dgm:t>
        <a:bodyPr/>
        <a:lstStyle/>
        <a:p>
          <a:endParaRPr lang="en-US"/>
        </a:p>
      </dgm:t>
    </dgm:pt>
    <dgm:pt modelId="{EAB2CBC1-F36D-FE41-94AA-47CBBFFD5EA1}" type="pres">
      <dgm:prSet presAssocID="{0D8BA582-537C-7743-A19A-4990022ED0D0}" presName="connTx" presStyleLbl="parChTrans1D3" presStyleIdx="7" presStyleCnt="12"/>
      <dgm:spPr/>
      <dgm:t>
        <a:bodyPr/>
        <a:lstStyle/>
        <a:p>
          <a:endParaRPr lang="en-US"/>
        </a:p>
      </dgm:t>
    </dgm:pt>
    <dgm:pt modelId="{1E1EBCD7-7CB9-4746-8B6A-DA39FC0CCA12}" type="pres">
      <dgm:prSet presAssocID="{2A3ED41A-2CBA-694F-9E71-0F28E6439F9C}" presName="root2" presStyleCnt="0"/>
      <dgm:spPr/>
      <dgm:t>
        <a:bodyPr/>
        <a:lstStyle/>
        <a:p>
          <a:endParaRPr lang="en-US"/>
        </a:p>
      </dgm:t>
    </dgm:pt>
    <dgm:pt modelId="{97329CBD-E203-C94C-A562-3B1060A235F8}" type="pres">
      <dgm:prSet presAssocID="{2A3ED41A-2CBA-694F-9E71-0F28E6439F9C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BA2C4-696D-AB4B-9F43-F8EFE8FC775F}" type="pres">
      <dgm:prSet presAssocID="{2A3ED41A-2CBA-694F-9E71-0F28E6439F9C}" presName="level3hierChild" presStyleCnt="0"/>
      <dgm:spPr/>
      <dgm:t>
        <a:bodyPr/>
        <a:lstStyle/>
        <a:p>
          <a:endParaRPr lang="en-US"/>
        </a:p>
      </dgm:t>
    </dgm:pt>
    <dgm:pt modelId="{1E543EDB-8C88-E44A-BB9E-B6AD543A141F}" type="pres">
      <dgm:prSet presAssocID="{50BC1C5D-5055-954B-8088-E2E5FD8EDE1A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B4D2978F-AD27-A449-A520-0543DC5A5A09}" type="pres">
      <dgm:prSet presAssocID="{50BC1C5D-5055-954B-8088-E2E5FD8EDE1A}" presName="connTx" presStyleLbl="parChTrans1D4" presStyleIdx="4" presStyleCnt="5"/>
      <dgm:spPr/>
      <dgm:t>
        <a:bodyPr/>
        <a:lstStyle/>
        <a:p>
          <a:endParaRPr lang="en-US"/>
        </a:p>
      </dgm:t>
    </dgm:pt>
    <dgm:pt modelId="{6EE8072F-458D-0748-88A8-54BD0257C599}" type="pres">
      <dgm:prSet presAssocID="{1F66AEDE-3829-2042-917F-2D2F2357D508}" presName="root2" presStyleCnt="0"/>
      <dgm:spPr/>
      <dgm:t>
        <a:bodyPr/>
        <a:lstStyle/>
        <a:p>
          <a:endParaRPr lang="en-US"/>
        </a:p>
      </dgm:t>
    </dgm:pt>
    <dgm:pt modelId="{306AA3B0-FB25-1F4C-A7F8-54AE3E95D872}" type="pres">
      <dgm:prSet presAssocID="{1F66AEDE-3829-2042-917F-2D2F2357D50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02815-B4BC-A841-9277-78354A8F3DAD}" type="pres">
      <dgm:prSet presAssocID="{1F66AEDE-3829-2042-917F-2D2F2357D508}" presName="level3hierChild" presStyleCnt="0"/>
      <dgm:spPr/>
      <dgm:t>
        <a:bodyPr/>
        <a:lstStyle/>
        <a:p>
          <a:endParaRPr lang="en-US"/>
        </a:p>
      </dgm:t>
    </dgm:pt>
    <dgm:pt modelId="{F47AB5E4-B306-734E-AC1E-A7D24848C5D8}" type="pres">
      <dgm:prSet presAssocID="{DE8C2236-B388-B443-8205-F28AD0D70A80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9343AC31-5885-1E47-A487-AEB95C27E2F3}" type="pres">
      <dgm:prSet presAssocID="{DE8C2236-B388-B443-8205-F28AD0D70A80}" presName="connTx" presStyleLbl="parChTrans1D2" presStyleIdx="5" presStyleCnt="8"/>
      <dgm:spPr/>
      <dgm:t>
        <a:bodyPr/>
        <a:lstStyle/>
        <a:p>
          <a:endParaRPr lang="en-US"/>
        </a:p>
      </dgm:t>
    </dgm:pt>
    <dgm:pt modelId="{2F557871-0DC9-5140-8D83-BE4B6919BAD4}" type="pres">
      <dgm:prSet presAssocID="{250C169A-F2CE-9E46-A2C7-CAAA1726CC27}" presName="root2" presStyleCnt="0"/>
      <dgm:spPr/>
      <dgm:t>
        <a:bodyPr/>
        <a:lstStyle/>
        <a:p>
          <a:endParaRPr lang="en-US"/>
        </a:p>
      </dgm:t>
    </dgm:pt>
    <dgm:pt modelId="{275D3888-DB1E-FD40-8F32-B01951A14BEA}" type="pres">
      <dgm:prSet presAssocID="{250C169A-F2CE-9E46-A2C7-CAAA1726CC27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95A5CF-08E2-564E-BFD8-C69AD1C72CB3}" type="pres">
      <dgm:prSet presAssocID="{250C169A-F2CE-9E46-A2C7-CAAA1726CC27}" presName="level3hierChild" presStyleCnt="0"/>
      <dgm:spPr/>
      <dgm:t>
        <a:bodyPr/>
        <a:lstStyle/>
        <a:p>
          <a:endParaRPr lang="en-US"/>
        </a:p>
      </dgm:t>
    </dgm:pt>
    <dgm:pt modelId="{29913060-BE55-E843-972A-4715D39EC2C9}" type="pres">
      <dgm:prSet presAssocID="{89C64AE7-B26F-D448-A5A7-AEE288411E69}" presName="conn2-1" presStyleLbl="parChTrans1D3" presStyleIdx="8" presStyleCnt="12"/>
      <dgm:spPr/>
      <dgm:t>
        <a:bodyPr/>
        <a:lstStyle/>
        <a:p>
          <a:endParaRPr lang="en-US"/>
        </a:p>
      </dgm:t>
    </dgm:pt>
    <dgm:pt modelId="{8959871F-1AAD-5844-9E87-7BDAF2DB97A6}" type="pres">
      <dgm:prSet presAssocID="{89C64AE7-B26F-D448-A5A7-AEE288411E69}" presName="connTx" presStyleLbl="parChTrans1D3" presStyleIdx="8" presStyleCnt="12"/>
      <dgm:spPr/>
      <dgm:t>
        <a:bodyPr/>
        <a:lstStyle/>
        <a:p>
          <a:endParaRPr lang="en-US"/>
        </a:p>
      </dgm:t>
    </dgm:pt>
    <dgm:pt modelId="{DA74B07F-9005-8240-B1DB-945D4D4E23CD}" type="pres">
      <dgm:prSet presAssocID="{D8E7DA8D-0054-3C47-857D-54DBB38883AC}" presName="root2" presStyleCnt="0"/>
      <dgm:spPr/>
      <dgm:t>
        <a:bodyPr/>
        <a:lstStyle/>
        <a:p>
          <a:endParaRPr lang="en-US"/>
        </a:p>
      </dgm:t>
    </dgm:pt>
    <dgm:pt modelId="{0418C537-EC7F-314B-8925-1BDD3F4A99E6}" type="pres">
      <dgm:prSet presAssocID="{D8E7DA8D-0054-3C47-857D-54DBB38883AC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7AFAE9-87C3-5F48-AD6F-AD93421E9A0C}" type="pres">
      <dgm:prSet presAssocID="{D8E7DA8D-0054-3C47-857D-54DBB38883AC}" presName="level3hierChild" presStyleCnt="0"/>
      <dgm:spPr/>
      <dgm:t>
        <a:bodyPr/>
        <a:lstStyle/>
        <a:p>
          <a:endParaRPr lang="en-US"/>
        </a:p>
      </dgm:t>
    </dgm:pt>
    <dgm:pt modelId="{F040DFFB-C723-3E46-AA5C-3238105B4B38}" type="pres">
      <dgm:prSet presAssocID="{F1CBA858-8C11-FF42-A409-572A09D9E598}" presName="conn2-1" presStyleLbl="parChTrans1D3" presStyleIdx="9" presStyleCnt="12"/>
      <dgm:spPr/>
      <dgm:t>
        <a:bodyPr/>
        <a:lstStyle/>
        <a:p>
          <a:endParaRPr lang="en-US"/>
        </a:p>
      </dgm:t>
    </dgm:pt>
    <dgm:pt modelId="{8953D2C4-5ACC-3148-8B34-D8EB9106EFF3}" type="pres">
      <dgm:prSet presAssocID="{F1CBA858-8C11-FF42-A409-572A09D9E598}" presName="connTx" presStyleLbl="parChTrans1D3" presStyleIdx="9" presStyleCnt="12"/>
      <dgm:spPr/>
      <dgm:t>
        <a:bodyPr/>
        <a:lstStyle/>
        <a:p>
          <a:endParaRPr lang="en-US"/>
        </a:p>
      </dgm:t>
    </dgm:pt>
    <dgm:pt modelId="{84BDA2E9-1496-7F43-9487-C0834C65BB09}" type="pres">
      <dgm:prSet presAssocID="{DE320368-928D-C949-9638-291873A1F8EB}" presName="root2" presStyleCnt="0"/>
      <dgm:spPr/>
      <dgm:t>
        <a:bodyPr/>
        <a:lstStyle/>
        <a:p>
          <a:endParaRPr lang="en-US"/>
        </a:p>
      </dgm:t>
    </dgm:pt>
    <dgm:pt modelId="{8686908A-4620-F640-9571-0B845EB8DA48}" type="pres">
      <dgm:prSet presAssocID="{DE320368-928D-C949-9638-291873A1F8EB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9D672-FDF7-8A41-B47A-E779A6046623}" type="pres">
      <dgm:prSet presAssocID="{DE320368-928D-C949-9638-291873A1F8EB}" presName="level3hierChild" presStyleCnt="0"/>
      <dgm:spPr/>
      <dgm:t>
        <a:bodyPr/>
        <a:lstStyle/>
        <a:p>
          <a:endParaRPr lang="en-US"/>
        </a:p>
      </dgm:t>
    </dgm:pt>
    <dgm:pt modelId="{3C87AF85-03F0-AC4D-BF49-BEFA95C76005}" type="pres">
      <dgm:prSet presAssocID="{8989D6C7-6628-904A-903D-4DBFD7771BE8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04555573-7755-DD4F-BB89-CA55DCE08B07}" type="pres">
      <dgm:prSet presAssocID="{8989D6C7-6628-904A-903D-4DBFD7771BE8}" presName="connTx" presStyleLbl="parChTrans1D2" presStyleIdx="6" presStyleCnt="8"/>
      <dgm:spPr/>
      <dgm:t>
        <a:bodyPr/>
        <a:lstStyle/>
        <a:p>
          <a:endParaRPr lang="en-US"/>
        </a:p>
      </dgm:t>
    </dgm:pt>
    <dgm:pt modelId="{95554CE4-23F9-C54F-93F1-9399B943F310}" type="pres">
      <dgm:prSet presAssocID="{EBD99EE5-C96B-D349-97EE-3F9629A587A5}" presName="root2" presStyleCnt="0"/>
      <dgm:spPr/>
      <dgm:t>
        <a:bodyPr/>
        <a:lstStyle/>
        <a:p>
          <a:endParaRPr lang="en-US"/>
        </a:p>
      </dgm:t>
    </dgm:pt>
    <dgm:pt modelId="{8A6EAD03-0E6F-3F42-9EAE-1B58C1B89246}" type="pres">
      <dgm:prSet presAssocID="{EBD99EE5-C96B-D349-97EE-3F9629A587A5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C0A5C-8980-BC46-B189-0DF577F64DDA}" type="pres">
      <dgm:prSet presAssocID="{EBD99EE5-C96B-D349-97EE-3F9629A587A5}" presName="level3hierChild" presStyleCnt="0"/>
      <dgm:spPr/>
      <dgm:t>
        <a:bodyPr/>
        <a:lstStyle/>
        <a:p>
          <a:endParaRPr lang="en-US"/>
        </a:p>
      </dgm:t>
    </dgm:pt>
    <dgm:pt modelId="{C0D141AA-DD86-554B-A621-9F8B8EAA5E17}" type="pres">
      <dgm:prSet presAssocID="{296DA311-84DE-4541-A9B9-576270375DAB}" presName="conn2-1" presStyleLbl="parChTrans1D3" presStyleIdx="10" presStyleCnt="12"/>
      <dgm:spPr/>
      <dgm:t>
        <a:bodyPr/>
        <a:lstStyle/>
        <a:p>
          <a:endParaRPr lang="en-US"/>
        </a:p>
      </dgm:t>
    </dgm:pt>
    <dgm:pt modelId="{E21D4FEA-B4BB-AA43-8BBF-53280078B0E1}" type="pres">
      <dgm:prSet presAssocID="{296DA311-84DE-4541-A9B9-576270375DAB}" presName="connTx" presStyleLbl="parChTrans1D3" presStyleIdx="10" presStyleCnt="12"/>
      <dgm:spPr/>
      <dgm:t>
        <a:bodyPr/>
        <a:lstStyle/>
        <a:p>
          <a:endParaRPr lang="en-US"/>
        </a:p>
      </dgm:t>
    </dgm:pt>
    <dgm:pt modelId="{2F7566AE-14EC-D840-B843-58FE53743608}" type="pres">
      <dgm:prSet presAssocID="{D10DB8CD-7080-A544-8268-AA58AC01345D}" presName="root2" presStyleCnt="0"/>
      <dgm:spPr/>
      <dgm:t>
        <a:bodyPr/>
        <a:lstStyle/>
        <a:p>
          <a:endParaRPr lang="en-US"/>
        </a:p>
      </dgm:t>
    </dgm:pt>
    <dgm:pt modelId="{6211F37B-DB7A-9B4C-918B-3A8C471C199A}" type="pres">
      <dgm:prSet presAssocID="{D10DB8CD-7080-A544-8268-AA58AC01345D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36153-7A16-A847-A582-402C2383D772}" type="pres">
      <dgm:prSet presAssocID="{D10DB8CD-7080-A544-8268-AA58AC01345D}" presName="level3hierChild" presStyleCnt="0"/>
      <dgm:spPr/>
      <dgm:t>
        <a:bodyPr/>
        <a:lstStyle/>
        <a:p>
          <a:endParaRPr lang="en-US"/>
        </a:p>
      </dgm:t>
    </dgm:pt>
    <dgm:pt modelId="{010ABEC0-0BC6-E94F-B0F6-0740DDD7DA80}" type="pres">
      <dgm:prSet presAssocID="{D38D98DF-BFA7-3A44-8C50-087D14E56B2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A7C41EDA-8090-EA49-9E45-5BF3924B605C}" type="pres">
      <dgm:prSet presAssocID="{D38D98DF-BFA7-3A44-8C50-087D14E56B2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7C79F158-EDF5-A341-9F99-1592B378EBAF}" type="pres">
      <dgm:prSet presAssocID="{36B3CC30-4D73-BD43-BCC0-31AA4A90F357}" presName="root2" presStyleCnt="0"/>
      <dgm:spPr/>
      <dgm:t>
        <a:bodyPr/>
        <a:lstStyle/>
        <a:p>
          <a:endParaRPr lang="en-US"/>
        </a:p>
      </dgm:t>
    </dgm:pt>
    <dgm:pt modelId="{D0A1EC43-88A4-C348-8868-7F140EE4D5BE}" type="pres">
      <dgm:prSet presAssocID="{36B3CC30-4D73-BD43-BCC0-31AA4A90F357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89901-9B36-4843-9900-10125BF42DFE}" type="pres">
      <dgm:prSet presAssocID="{36B3CC30-4D73-BD43-BCC0-31AA4A90F357}" presName="level3hierChild" presStyleCnt="0"/>
      <dgm:spPr/>
      <dgm:t>
        <a:bodyPr/>
        <a:lstStyle/>
        <a:p>
          <a:endParaRPr lang="en-US"/>
        </a:p>
      </dgm:t>
    </dgm:pt>
    <dgm:pt modelId="{D2A3F420-BCB3-A742-9B24-3F926D6279E6}" type="pres">
      <dgm:prSet presAssocID="{41745AE1-DB6E-F746-B055-56DAD2034705}" presName="conn2-1" presStyleLbl="parChTrans1D3" presStyleIdx="11" presStyleCnt="12"/>
      <dgm:spPr/>
      <dgm:t>
        <a:bodyPr/>
        <a:lstStyle/>
        <a:p>
          <a:endParaRPr lang="en-US"/>
        </a:p>
      </dgm:t>
    </dgm:pt>
    <dgm:pt modelId="{8C003ECA-1ACC-104A-AC45-A05DA73ECC0C}" type="pres">
      <dgm:prSet presAssocID="{41745AE1-DB6E-F746-B055-56DAD2034705}" presName="connTx" presStyleLbl="parChTrans1D3" presStyleIdx="11" presStyleCnt="12"/>
      <dgm:spPr/>
      <dgm:t>
        <a:bodyPr/>
        <a:lstStyle/>
        <a:p>
          <a:endParaRPr lang="en-US"/>
        </a:p>
      </dgm:t>
    </dgm:pt>
    <dgm:pt modelId="{5ADC6DD2-5D79-D344-8275-C5D19C5EF024}" type="pres">
      <dgm:prSet presAssocID="{BE74458F-6D80-2B4C-B62E-5DFC425F89C3}" presName="root2" presStyleCnt="0"/>
      <dgm:spPr/>
      <dgm:t>
        <a:bodyPr/>
        <a:lstStyle/>
        <a:p>
          <a:endParaRPr lang="en-US"/>
        </a:p>
      </dgm:t>
    </dgm:pt>
    <dgm:pt modelId="{C8FDF3B4-9D73-FE4A-B63E-3DC4F1B2EB21}" type="pres">
      <dgm:prSet presAssocID="{BE74458F-6D80-2B4C-B62E-5DFC425F89C3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7F86D-6811-494A-9555-BDD9E020D71B}" type="pres">
      <dgm:prSet presAssocID="{BE74458F-6D80-2B4C-B62E-5DFC425F89C3}" presName="level3hierChild" presStyleCnt="0"/>
      <dgm:spPr/>
      <dgm:t>
        <a:bodyPr/>
        <a:lstStyle/>
        <a:p>
          <a:endParaRPr lang="en-US"/>
        </a:p>
      </dgm:t>
    </dgm:pt>
  </dgm:ptLst>
  <dgm:cxnLst>
    <dgm:cxn modelId="{B1E8EEA2-09E3-E046-B1E8-BE5C3A573B90}" srcId="{85E2451D-B85D-2D48-BF41-21BF64D2D097}" destId="{2A3ED41A-2CBA-694F-9E71-0F28E6439F9C}" srcOrd="2" destOrd="0" parTransId="{0D8BA582-537C-7743-A19A-4990022ED0D0}" sibTransId="{C60EEEF1-B3BF-B244-BEB5-17CFF07F66B0}"/>
    <dgm:cxn modelId="{937EAE63-5A3F-8B4E-B120-39242F8B603F}" type="presOf" srcId="{D8E7DA8D-0054-3C47-857D-54DBB38883AC}" destId="{0418C537-EC7F-314B-8925-1BDD3F4A99E6}" srcOrd="0" destOrd="0" presId="urn:microsoft.com/office/officeart/2008/layout/HorizontalMultiLevelHierarchy"/>
    <dgm:cxn modelId="{ED4AB291-646C-2449-8FD9-07ADC28D964A}" srcId="{A3B6152E-915A-5C4E-9EA3-CCDC382DF2D1}" destId="{04935332-29CC-8D43-AB6F-595C4BA1E711}" srcOrd="0" destOrd="0" parTransId="{24800A97-6275-634E-BF7B-7583103BAE32}" sibTransId="{DB77B1D2-D43E-7B43-9B4D-CC22CABB196B}"/>
    <dgm:cxn modelId="{D184DA52-0ACA-CA47-A38B-30F64CC9494B}" type="presOf" srcId="{C3D2EB77-AC94-DB42-9D40-22274876DFE0}" destId="{9AFE4B02-710A-5C41-8065-65CC6A74AB83}" srcOrd="0" destOrd="0" presId="urn:microsoft.com/office/officeart/2008/layout/HorizontalMultiLevelHierarchy"/>
    <dgm:cxn modelId="{8C3E0E75-D21C-F94B-A90B-AFF89FEE8387}" srcId="{8572B730-1F1D-F544-9403-8038B44FC81C}" destId="{A3B6152E-915A-5C4E-9EA3-CCDC382DF2D1}" srcOrd="0" destOrd="0" parTransId="{F7C01A54-D244-3F4B-B72F-5B5770020632}" sibTransId="{A89B4583-4D76-A14D-A257-847E5E12CD0D}"/>
    <dgm:cxn modelId="{4C6F74AC-E1B4-4A40-A0E0-54C726C13F25}" type="presOf" srcId="{24800A97-6275-634E-BF7B-7583103BAE32}" destId="{6800A8F7-4A70-104E-A130-FAB00C5A0A54}" srcOrd="0" destOrd="0" presId="urn:microsoft.com/office/officeart/2008/layout/HorizontalMultiLevelHierarchy"/>
    <dgm:cxn modelId="{A3CB1764-A9D4-2547-A42A-D1BEAE2C042E}" type="presOf" srcId="{4C8EAF72-DACA-9442-AFA2-C6066B04D691}" destId="{A54A667E-69DB-924E-83CD-BE1E7F3AB2B4}" srcOrd="1" destOrd="0" presId="urn:microsoft.com/office/officeart/2008/layout/HorizontalMultiLevelHierarchy"/>
    <dgm:cxn modelId="{1B553EB4-F542-0E43-97D7-C369CAE31255}" type="presOf" srcId="{DE8C2236-B388-B443-8205-F28AD0D70A80}" destId="{9343AC31-5885-1E47-A487-AEB95C27E2F3}" srcOrd="1" destOrd="0" presId="urn:microsoft.com/office/officeart/2008/layout/HorizontalMultiLevelHierarchy"/>
    <dgm:cxn modelId="{9AED4C59-B020-8144-8C32-AA24C34154BE}" type="presOf" srcId="{60E62945-9BEA-104F-A54C-3C1515AF65F5}" destId="{1F82D12F-88C9-C14E-B776-AB5563958BF3}" srcOrd="0" destOrd="0" presId="urn:microsoft.com/office/officeart/2008/layout/HorizontalMultiLevelHierarchy"/>
    <dgm:cxn modelId="{94A9DCF7-5C90-0543-8461-4847337ADB4F}" srcId="{DCD90B1C-599F-884D-88CE-5632E4A991EB}" destId="{60E62945-9BEA-104F-A54C-3C1515AF65F5}" srcOrd="0" destOrd="0" parTransId="{62A2C10F-D00B-3D46-81BE-893467FADD2D}" sibTransId="{750DDD0B-0599-D94A-826F-0EB6345AFD65}"/>
    <dgm:cxn modelId="{1B3A2ED4-F78B-234E-A64B-34D466E8A70E}" type="presOf" srcId="{7B46CBD8-DD61-FA44-A200-5A1D5E5485F8}" destId="{5F01A2E2-8DEF-9F46-99B0-1A8AB1CB0848}" srcOrd="0" destOrd="0" presId="urn:microsoft.com/office/officeart/2008/layout/HorizontalMultiLevelHierarchy"/>
    <dgm:cxn modelId="{1B0FF3DF-A642-7945-BC69-5607795BADE7}" type="presOf" srcId="{31EC3442-510D-C642-8C25-A623E05BC2A5}" destId="{9A5DA040-1CA0-4741-9E4E-EE14DD9D8CE3}" srcOrd="0" destOrd="0" presId="urn:microsoft.com/office/officeart/2008/layout/HorizontalMultiLevelHierarchy"/>
    <dgm:cxn modelId="{70F6DFF0-1686-AD4A-BA05-AF396453B3B5}" type="presOf" srcId="{EBD99EE5-C96B-D349-97EE-3F9629A587A5}" destId="{8A6EAD03-0E6F-3F42-9EAE-1B58C1B89246}" srcOrd="0" destOrd="0" presId="urn:microsoft.com/office/officeart/2008/layout/HorizontalMultiLevelHierarchy"/>
    <dgm:cxn modelId="{84417A50-6A78-A44E-9A6C-70818F9A93D7}" type="presOf" srcId="{89C64AE7-B26F-D448-A5A7-AEE288411E69}" destId="{29913060-BE55-E843-972A-4715D39EC2C9}" srcOrd="0" destOrd="0" presId="urn:microsoft.com/office/officeart/2008/layout/HorizontalMultiLevelHierarchy"/>
    <dgm:cxn modelId="{D3C0398F-1C93-374B-BE97-4C6F31110A71}" type="presOf" srcId="{FA9E3BBD-97C8-C246-A899-58B41C5DE259}" destId="{6E8624B5-474B-BD4A-819B-4281E3DD11B3}" srcOrd="1" destOrd="0" presId="urn:microsoft.com/office/officeart/2008/layout/HorizontalMultiLevelHierarchy"/>
    <dgm:cxn modelId="{5397F4C8-1FB1-9044-916F-A46755B3C2F8}" type="presOf" srcId="{62A2C10F-D00B-3D46-81BE-893467FADD2D}" destId="{BC613A11-680E-7746-80AB-E1DDE25EA3F4}" srcOrd="1" destOrd="0" presId="urn:microsoft.com/office/officeart/2008/layout/HorizontalMultiLevelHierarchy"/>
    <dgm:cxn modelId="{FD6B6CF8-9665-5345-A2C0-33088AA48551}" type="presOf" srcId="{8793B8B1-80A9-FF41-9BD0-ED83262CA35A}" destId="{3825AE0F-7E42-E745-975F-C450FA01BAD9}" srcOrd="0" destOrd="0" presId="urn:microsoft.com/office/officeart/2008/layout/HorizontalMultiLevelHierarchy"/>
    <dgm:cxn modelId="{D00CEF9E-AF39-D146-B13B-9910E4DDDC6D}" srcId="{A3B6152E-915A-5C4E-9EA3-CCDC382DF2D1}" destId="{419D241F-4FE2-404C-B79F-4093C8D59C1C}" srcOrd="2" destOrd="0" parTransId="{6FBD399E-7193-5246-A5E6-BD51BC65C244}" sibTransId="{AC339ECA-4DA9-C044-AC65-37B54873325A}"/>
    <dgm:cxn modelId="{DEB88881-2D64-8E43-BBE1-1611113AB4AB}" srcId="{419D241F-4FE2-404C-B79F-4093C8D59C1C}" destId="{E3A3F8D6-C15D-B848-A82D-0824D6329AC7}" srcOrd="0" destOrd="0" parTransId="{2C5AD10C-1BE4-214F-B680-CC1EC1369DF5}" sibTransId="{436996DC-539E-7A4E-BCA4-C65C3E32B3B5}"/>
    <dgm:cxn modelId="{34FF81F0-DF79-3E48-8574-7E462BA282F0}" type="presOf" srcId="{FA9E3BBD-97C8-C246-A899-58B41C5DE259}" destId="{8383FC4C-D98C-CE4E-9FDF-858185FDEBD6}" srcOrd="0" destOrd="0" presId="urn:microsoft.com/office/officeart/2008/layout/HorizontalMultiLevelHierarchy"/>
    <dgm:cxn modelId="{B2FF8E0F-A6D0-DE4E-A188-CF054CD5ADC2}" type="presOf" srcId="{8CD918D1-6568-0F42-80AA-C86E5F0FB496}" destId="{D527840D-E459-3747-9015-CFF42C505914}" srcOrd="0" destOrd="0" presId="urn:microsoft.com/office/officeart/2008/layout/HorizontalMultiLevelHierarchy"/>
    <dgm:cxn modelId="{50E3A6C6-303D-C449-BF23-F0C5621209B7}" type="presOf" srcId="{BE74458F-6D80-2B4C-B62E-5DFC425F89C3}" destId="{C8FDF3B4-9D73-FE4A-B63E-3DC4F1B2EB21}" srcOrd="0" destOrd="0" presId="urn:microsoft.com/office/officeart/2008/layout/HorizontalMultiLevelHierarchy"/>
    <dgm:cxn modelId="{1E24DB54-82AA-5C45-8FB6-FFB31E3998A4}" type="presOf" srcId="{9B5EFF94-D94B-1643-9959-E9B4EB4F52F2}" destId="{0B48CDEC-41F6-FB4E-BB3F-C3E616FB6A27}" srcOrd="0" destOrd="0" presId="urn:microsoft.com/office/officeart/2008/layout/HorizontalMultiLevelHierarchy"/>
    <dgm:cxn modelId="{735D893F-CD56-2A49-89F3-915080172C77}" type="presOf" srcId="{A3B6152E-915A-5C4E-9EA3-CCDC382DF2D1}" destId="{C492B112-9E39-944B-BECB-A6B6265D8D94}" srcOrd="0" destOrd="0" presId="urn:microsoft.com/office/officeart/2008/layout/HorizontalMultiLevelHierarchy"/>
    <dgm:cxn modelId="{D85D9D81-B312-8246-9914-1EF52861AE9C}" type="presOf" srcId="{62A2C10F-D00B-3D46-81BE-893467FADD2D}" destId="{C3FA3293-27C7-E940-A50D-9EA220B0025F}" srcOrd="0" destOrd="0" presId="urn:microsoft.com/office/officeart/2008/layout/HorizontalMultiLevelHierarchy"/>
    <dgm:cxn modelId="{9E373D6C-5C31-E942-B60B-BFA4EDDAF506}" type="presOf" srcId="{8793B8B1-80A9-FF41-9BD0-ED83262CA35A}" destId="{C33546EE-3415-F041-91A9-167C78D10490}" srcOrd="1" destOrd="0" presId="urn:microsoft.com/office/officeart/2008/layout/HorizontalMultiLevelHierarchy"/>
    <dgm:cxn modelId="{36A97833-F3DA-1245-9EBD-4FABCE416326}" type="presOf" srcId="{9E1E54E8-D4D2-6E43-A3FB-7A257C2CB59E}" destId="{8A9972C7-5B22-B241-AC91-B3F353CEB3D0}" srcOrd="1" destOrd="0" presId="urn:microsoft.com/office/officeart/2008/layout/HorizontalMultiLevelHierarchy"/>
    <dgm:cxn modelId="{A47F2879-80F0-E349-9BCD-CF2809333010}" type="presOf" srcId="{4E89FE65-32A9-B041-BF8F-5809B2BF9C47}" destId="{C08E2382-83D9-3243-AB47-03A0120D5475}" srcOrd="1" destOrd="0" presId="urn:microsoft.com/office/officeart/2008/layout/HorizontalMultiLevelHierarchy"/>
    <dgm:cxn modelId="{0FD8F560-15FF-6049-98CB-A861CA7ED9CA}" srcId="{7705D2A5-5F80-6E4C-9A2D-0B39A87E9141}" destId="{808D09F9-5731-A447-8B8E-7D131B7C53FA}" srcOrd="1" destOrd="0" parTransId="{8793B8B1-80A9-FF41-9BD0-ED83262CA35A}" sibTransId="{242B5E52-7EEC-D043-A1BD-500331390941}"/>
    <dgm:cxn modelId="{C9444B68-B261-414A-8E85-D238E184B458}" type="presOf" srcId="{ADB93A8D-D521-C84C-88DB-5F4B2720CA4A}" destId="{CC075A59-0240-9347-B4CB-B8A5FBA413A1}" srcOrd="1" destOrd="0" presId="urn:microsoft.com/office/officeart/2008/layout/HorizontalMultiLevelHierarchy"/>
    <dgm:cxn modelId="{031DEE82-6601-F946-8672-4414E0007272}" type="presOf" srcId="{0D8BA582-537C-7743-A19A-4990022ED0D0}" destId="{748E8AFD-878D-2D40-A8DF-750FF97C7415}" srcOrd="0" destOrd="0" presId="urn:microsoft.com/office/officeart/2008/layout/HorizontalMultiLevelHierarchy"/>
    <dgm:cxn modelId="{663DA877-8FCF-5148-A2CB-4B9FFCE22217}" type="presOf" srcId="{85E2451D-B85D-2D48-BF41-21BF64D2D097}" destId="{2AFC2102-6C82-2240-8139-6949CF1E9916}" srcOrd="0" destOrd="0" presId="urn:microsoft.com/office/officeart/2008/layout/HorizontalMultiLevelHierarchy"/>
    <dgm:cxn modelId="{AF11CDE3-CF7D-0149-8B9F-271392FB3F20}" type="presOf" srcId="{9F5CC8BA-A4A9-FD4C-B231-E8B7B5FA9ABA}" destId="{309495D8-0D00-3942-9551-1040C80AF033}" srcOrd="1" destOrd="0" presId="urn:microsoft.com/office/officeart/2008/layout/HorizontalMultiLevelHierarchy"/>
    <dgm:cxn modelId="{F7659B1E-B25A-874C-8070-B6953F45D224}" type="presOf" srcId="{1594AA5E-88FF-1745-A9DA-E4F8F91329E9}" destId="{17488490-CE6E-AC4B-8B64-34DA55013417}" srcOrd="1" destOrd="0" presId="urn:microsoft.com/office/officeart/2008/layout/HorizontalMultiLevelHierarchy"/>
    <dgm:cxn modelId="{CC2FDF29-90F4-8341-BFB4-276EFAAB0C3B}" srcId="{36B3CC30-4D73-BD43-BCC0-31AA4A90F357}" destId="{BE74458F-6D80-2B4C-B62E-5DFC425F89C3}" srcOrd="0" destOrd="0" parTransId="{41745AE1-DB6E-F746-B055-56DAD2034705}" sibTransId="{927C11C7-BE23-FE4D-9E09-225CA5CC8791}"/>
    <dgm:cxn modelId="{FB2AA89D-A308-2946-91BD-83CFBEDB208E}" type="presOf" srcId="{41745AE1-DB6E-F746-B055-56DAD2034705}" destId="{8C003ECA-1ACC-104A-AC45-A05DA73ECC0C}" srcOrd="1" destOrd="0" presId="urn:microsoft.com/office/officeart/2008/layout/HorizontalMultiLevelHierarchy"/>
    <dgm:cxn modelId="{30B18050-B83A-F74E-83CB-FFBC845714C3}" srcId="{A3B6152E-915A-5C4E-9EA3-CCDC382DF2D1}" destId="{85E2451D-B85D-2D48-BF41-21BF64D2D097}" srcOrd="4" destOrd="0" parTransId="{1594AA5E-88FF-1745-A9DA-E4F8F91329E9}" sibTransId="{A2728242-1A65-EB43-987F-55F22D1F9D7A}"/>
    <dgm:cxn modelId="{15A42283-2202-694E-9B13-DB339A209A1D}" type="presOf" srcId="{769F7F51-EA88-5A46-AD70-04DFDB705188}" destId="{F8B15B6C-5D92-F54B-B364-95C225E228A5}" srcOrd="0" destOrd="0" presId="urn:microsoft.com/office/officeart/2008/layout/HorizontalMultiLevelHierarchy"/>
    <dgm:cxn modelId="{ADF88E17-4AD1-9A41-9148-DE6FEDEF51BC}" type="presOf" srcId="{ADB93A8D-D521-C84C-88DB-5F4B2720CA4A}" destId="{91F281AA-01FB-3640-A427-E7C36FC3A542}" srcOrd="0" destOrd="0" presId="urn:microsoft.com/office/officeart/2008/layout/HorizontalMultiLevelHierarchy"/>
    <dgm:cxn modelId="{E248FD5E-114A-0C45-8B15-F6CAC5986751}" srcId="{A3B6152E-915A-5C4E-9EA3-CCDC382DF2D1}" destId="{7705D2A5-5F80-6E4C-9A2D-0B39A87E9141}" srcOrd="3" destOrd="0" parTransId="{ADB93A8D-D521-C84C-88DB-5F4B2720CA4A}" sibTransId="{1713BC41-53FC-8B40-8537-68B814100360}"/>
    <dgm:cxn modelId="{52E4384B-F855-DE43-8C02-7440D9CFD609}" type="presOf" srcId="{DE8C2236-B388-B443-8205-F28AD0D70A80}" destId="{F47AB5E4-B306-734E-AC1E-A7D24848C5D8}" srcOrd="0" destOrd="0" presId="urn:microsoft.com/office/officeart/2008/layout/HorizontalMultiLevelHierarchy"/>
    <dgm:cxn modelId="{9F346829-0DCF-3142-BA98-A36BCF25939A}" type="presOf" srcId="{D38D98DF-BFA7-3A44-8C50-087D14E56B2D}" destId="{A7C41EDA-8090-EA49-9E45-5BF3924B605C}" srcOrd="1" destOrd="0" presId="urn:microsoft.com/office/officeart/2008/layout/HorizontalMultiLevelHierarchy"/>
    <dgm:cxn modelId="{120918ED-640B-1144-BEC0-88A5F68E56BD}" type="presOf" srcId="{B0AF304E-9022-8E45-A1D7-7FB53377F551}" destId="{2BADFD2E-949A-8149-8987-4BF5AA0A4504}" srcOrd="0" destOrd="0" presId="urn:microsoft.com/office/officeart/2008/layout/HorizontalMultiLevelHierarchy"/>
    <dgm:cxn modelId="{4BB71523-ABBA-FC44-B34B-78239FBC2896}" type="presOf" srcId="{2A3ED41A-2CBA-694F-9E71-0F28E6439F9C}" destId="{97329CBD-E203-C94C-A562-3B1060A235F8}" srcOrd="0" destOrd="0" presId="urn:microsoft.com/office/officeart/2008/layout/HorizontalMultiLevelHierarchy"/>
    <dgm:cxn modelId="{415EB741-B42A-654A-971E-A8DE751C3ECE}" type="presOf" srcId="{04935332-29CC-8D43-AB6F-595C4BA1E711}" destId="{B87E691D-ADD6-5B4B-8898-3786E706B680}" srcOrd="0" destOrd="0" presId="urn:microsoft.com/office/officeart/2008/layout/HorizontalMultiLevelHierarchy"/>
    <dgm:cxn modelId="{F9B19CDA-DC38-6D4B-B05A-A9FA995961C0}" srcId="{2A3ED41A-2CBA-694F-9E71-0F28E6439F9C}" destId="{1F66AEDE-3829-2042-917F-2D2F2357D508}" srcOrd="0" destOrd="0" parTransId="{50BC1C5D-5055-954B-8088-E2E5FD8EDE1A}" sibTransId="{36248C7D-99C0-5340-A1D6-903324731016}"/>
    <dgm:cxn modelId="{35CAE727-7F45-FB46-A759-1FB62EA18D09}" srcId="{04935332-29CC-8D43-AB6F-595C4BA1E711}" destId="{B2F7DD49-8083-1246-AEC5-C9C599D4850F}" srcOrd="0" destOrd="0" parTransId="{C3D2EB77-AC94-DB42-9D40-22274876DFE0}" sibTransId="{AF14E579-C412-A64F-A319-19E37BF1EF92}"/>
    <dgm:cxn modelId="{CE662489-C6B5-924B-9FC6-B8B879C5DBF2}" type="presOf" srcId="{8989D6C7-6628-904A-903D-4DBFD7771BE8}" destId="{04555573-7755-DD4F-BB89-CA55DCE08B07}" srcOrd="1" destOrd="0" presId="urn:microsoft.com/office/officeart/2008/layout/HorizontalMultiLevelHierarchy"/>
    <dgm:cxn modelId="{6094F856-62AE-B949-9970-76E3F335F057}" type="presOf" srcId="{41745AE1-DB6E-F746-B055-56DAD2034705}" destId="{D2A3F420-BCB3-A742-9B24-3F926D6279E6}" srcOrd="0" destOrd="0" presId="urn:microsoft.com/office/officeart/2008/layout/HorizontalMultiLevelHierarchy"/>
    <dgm:cxn modelId="{EA9E8F4F-57DC-B340-90C8-8C5755106099}" type="presOf" srcId="{DCD90B1C-599F-884D-88CE-5632E4A991EB}" destId="{9FFCFA13-D777-0B48-9F9B-DB805B079E3B}" srcOrd="0" destOrd="0" presId="urn:microsoft.com/office/officeart/2008/layout/HorizontalMultiLevelHierarchy"/>
    <dgm:cxn modelId="{DA5A1E3C-6E11-3E46-B2AA-101F3BDDE757}" srcId="{7705D2A5-5F80-6E4C-9A2D-0B39A87E9141}" destId="{8CD918D1-6568-0F42-80AA-C86E5F0FB496}" srcOrd="0" destOrd="0" parTransId="{FA9E3BBD-97C8-C246-A899-58B41C5DE259}" sibTransId="{C230EBB9-AD43-4948-BE1E-CBE5AE39B247}"/>
    <dgm:cxn modelId="{46BCC82C-7778-7F46-9B87-48B5E975CC45}" type="presOf" srcId="{F1CBA858-8C11-FF42-A409-572A09D9E598}" destId="{8953D2C4-5ACC-3148-8B34-D8EB9106EFF3}" srcOrd="1" destOrd="0" presId="urn:microsoft.com/office/officeart/2008/layout/HorizontalMultiLevelHierarchy"/>
    <dgm:cxn modelId="{4107C241-6E36-B344-9C93-FFCFDB837B29}" srcId="{808D09F9-5731-A447-8B8E-7D131B7C53FA}" destId="{B0AF304E-9022-8E45-A1D7-7FB53377F551}" srcOrd="0" destOrd="0" parTransId="{4E89FE65-32A9-B041-BF8F-5809B2BF9C47}" sibTransId="{5ABA3BE4-D614-A54F-9C15-3502C62C1A8B}"/>
    <dgm:cxn modelId="{2D13955F-D489-5B49-A372-5C8EBA7A3F01}" type="presOf" srcId="{50BC1C5D-5055-954B-8088-E2E5FD8EDE1A}" destId="{1E543EDB-8C88-E44A-BB9E-B6AD543A141F}" srcOrd="0" destOrd="0" presId="urn:microsoft.com/office/officeart/2008/layout/HorizontalMultiLevelHierarchy"/>
    <dgm:cxn modelId="{C24FFD6F-9D9E-884F-A2D2-2E130583C70B}" srcId="{F2462B92-834A-2F4F-8DC0-1BEDD572C867}" destId="{63B68F79-BB62-FA47-ACC4-1AFA407F9EB3}" srcOrd="0" destOrd="0" parTransId="{4C8EAF72-DACA-9442-AFA2-C6066B04D691}" sibTransId="{AA9A1971-F326-9542-B54D-28005C52AE9C}"/>
    <dgm:cxn modelId="{E0A8C5CE-CE0A-6242-A6AD-142AFAA57BAA}" type="presOf" srcId="{8572B730-1F1D-F544-9403-8038B44FC81C}" destId="{5E396089-B56E-2449-95BF-3F993F97B3B3}" srcOrd="0" destOrd="0" presId="urn:microsoft.com/office/officeart/2008/layout/HorizontalMultiLevelHierarchy"/>
    <dgm:cxn modelId="{35C37224-B9F4-5C41-BA2B-32CF269FB4BE}" type="presOf" srcId="{9F5CC8BA-A4A9-FD4C-B231-E8B7B5FA9ABA}" destId="{3CC48D39-DB76-9E49-A37B-E97A1DE7B83E}" srcOrd="0" destOrd="0" presId="urn:microsoft.com/office/officeart/2008/layout/HorizontalMultiLevelHierarchy"/>
    <dgm:cxn modelId="{E2A70DF0-496E-6746-B7AC-8593C69E969B}" type="presOf" srcId="{DE37F0DC-AB75-264E-B3C4-6C780B0E5A64}" destId="{1FDC1693-2AF9-9842-A573-FDFBCEC59280}" srcOrd="0" destOrd="0" presId="urn:microsoft.com/office/officeart/2008/layout/HorizontalMultiLevelHierarchy"/>
    <dgm:cxn modelId="{9CF84707-82E8-6247-8904-D4B23B76FF27}" type="presOf" srcId="{DB447150-6FC2-A646-A9D0-E18852B4A118}" destId="{4FC65BBE-BE53-F344-84FB-06287191E21B}" srcOrd="0" destOrd="0" presId="urn:microsoft.com/office/officeart/2008/layout/HorizontalMultiLevelHierarchy"/>
    <dgm:cxn modelId="{0AF43EB3-E2A8-204E-8171-D9F0985E301C}" srcId="{A3B6152E-915A-5C4E-9EA3-CCDC382DF2D1}" destId="{36B3CC30-4D73-BD43-BCC0-31AA4A90F357}" srcOrd="7" destOrd="0" parTransId="{D38D98DF-BFA7-3A44-8C50-087D14E56B2D}" sibTransId="{3C7309F4-6BA7-E340-879F-08592D9EFA13}"/>
    <dgm:cxn modelId="{4F7E1BB1-EE92-5345-A8DA-8CF4B45D57BC}" type="presOf" srcId="{2C5AD10C-1BE4-214F-B680-CC1EC1369DF5}" destId="{A206202A-C036-2948-96DE-1384B5FAFA51}" srcOrd="0" destOrd="0" presId="urn:microsoft.com/office/officeart/2008/layout/HorizontalMultiLevelHierarchy"/>
    <dgm:cxn modelId="{0EA335D8-75BD-E943-9159-3F79707880CE}" srcId="{A3B6152E-915A-5C4E-9EA3-CCDC382DF2D1}" destId="{769F7F51-EA88-5A46-AD70-04DFDB705188}" srcOrd="1" destOrd="0" parTransId="{9F5CC8BA-A4A9-FD4C-B231-E8B7B5FA9ABA}" sibTransId="{ED790FA6-4DD9-B24F-AF60-B7F7D489869C}"/>
    <dgm:cxn modelId="{B3774E31-86E3-EE49-98B3-9F0FB31BCC98}" type="presOf" srcId="{6FBD399E-7193-5246-A5E6-BD51BC65C244}" destId="{EE06782A-40D1-4D42-83DE-0201A0D31BA8}" srcOrd="1" destOrd="0" presId="urn:microsoft.com/office/officeart/2008/layout/HorizontalMultiLevelHierarchy"/>
    <dgm:cxn modelId="{42E7F514-770F-F645-ACD7-E3323C19AC4F}" type="presOf" srcId="{C3D2EB77-AC94-DB42-9D40-22274876DFE0}" destId="{CFE7A33A-677E-8145-BA1E-CC834F67CC3E}" srcOrd="1" destOrd="0" presId="urn:microsoft.com/office/officeart/2008/layout/HorizontalMultiLevelHierarchy"/>
    <dgm:cxn modelId="{4E7BA26C-D68C-194C-97A8-EEF9268FA65C}" srcId="{EBD99EE5-C96B-D349-97EE-3F9629A587A5}" destId="{D10DB8CD-7080-A544-8268-AA58AC01345D}" srcOrd="0" destOrd="0" parTransId="{296DA311-84DE-4541-A9B9-576270375DAB}" sibTransId="{9E76A248-E257-7746-9550-7FA868148444}"/>
    <dgm:cxn modelId="{ABDAD3F6-0C00-3747-8DC0-E7C1226D0772}" type="presOf" srcId="{D38D98DF-BFA7-3A44-8C50-087D14E56B2D}" destId="{010ABEC0-0BC6-E94F-B0F6-0740DDD7DA80}" srcOrd="0" destOrd="0" presId="urn:microsoft.com/office/officeart/2008/layout/HorizontalMultiLevelHierarchy"/>
    <dgm:cxn modelId="{816768C7-A6E3-5A49-A27D-9CE3C2604CFF}" type="presOf" srcId="{808D09F9-5731-A447-8B8E-7D131B7C53FA}" destId="{7EACBBF8-0525-3841-9376-5D37F67014D8}" srcOrd="0" destOrd="0" presId="urn:microsoft.com/office/officeart/2008/layout/HorizontalMultiLevelHierarchy"/>
    <dgm:cxn modelId="{91BB567A-11D6-8747-89F8-01C9C706FBD7}" type="presOf" srcId="{31EC3442-510D-C642-8C25-A623E05BC2A5}" destId="{062C64A8-4FD0-F245-8185-B8BD12999F8D}" srcOrd="1" destOrd="0" presId="urn:microsoft.com/office/officeart/2008/layout/HorizontalMultiLevelHierarchy"/>
    <dgm:cxn modelId="{82E54F18-1ABE-4C42-A64F-A48EE5C8C6B8}" type="presOf" srcId="{F2462B92-834A-2F4F-8DC0-1BEDD572C867}" destId="{8883697C-ED5D-9E4B-BA38-654DDE138A65}" srcOrd="0" destOrd="0" presId="urn:microsoft.com/office/officeart/2008/layout/HorizontalMultiLevelHierarchy"/>
    <dgm:cxn modelId="{B057B52A-2E5D-7D48-86C1-26EF12F30B5C}" type="presOf" srcId="{9E1E54E8-D4D2-6E43-A3FB-7A257C2CB59E}" destId="{BB5150FC-F6CF-A841-9A0D-FA592D384DAE}" srcOrd="0" destOrd="0" presId="urn:microsoft.com/office/officeart/2008/layout/HorizontalMultiLevelHierarchy"/>
    <dgm:cxn modelId="{099944A5-B423-1C47-A568-081453F84E5F}" type="presOf" srcId="{2C5AD10C-1BE4-214F-B680-CC1EC1369DF5}" destId="{C56556E5-CB77-ED4D-9931-DEF74A48816A}" srcOrd="1" destOrd="0" presId="urn:microsoft.com/office/officeart/2008/layout/HorizontalMultiLevelHierarchy"/>
    <dgm:cxn modelId="{281FDE90-73E4-304F-8BCE-50385C27C750}" type="presOf" srcId="{6FBD399E-7193-5246-A5E6-BD51BC65C244}" destId="{AA9B5530-9C3F-B842-A1D0-A2136C1BB837}" srcOrd="0" destOrd="0" presId="urn:microsoft.com/office/officeart/2008/layout/HorizontalMultiLevelHierarchy"/>
    <dgm:cxn modelId="{4F266336-04CC-2249-A7CD-28123FC5558C}" type="presOf" srcId="{296DA311-84DE-4541-A9B9-576270375DAB}" destId="{E21D4FEA-B4BB-AA43-8BBF-53280078B0E1}" srcOrd="1" destOrd="0" presId="urn:microsoft.com/office/officeart/2008/layout/HorizontalMultiLevelHierarchy"/>
    <dgm:cxn modelId="{8D8F12B7-79EF-0D45-AA1F-F84D1C3900FE}" type="presOf" srcId="{4C8EAF72-DACA-9442-AFA2-C6066B04D691}" destId="{2C05EEC4-752B-CA4D-9F93-2E5A0706F163}" srcOrd="0" destOrd="0" presId="urn:microsoft.com/office/officeart/2008/layout/HorizontalMultiLevelHierarchy"/>
    <dgm:cxn modelId="{7C68C556-3F69-6546-8F55-1BC397D2A13C}" srcId="{85E2451D-B85D-2D48-BF41-21BF64D2D097}" destId="{F2462B92-834A-2F4F-8DC0-1BEDD572C867}" srcOrd="1" destOrd="0" parTransId="{DE37F0DC-AB75-264E-B3C4-6C780B0E5A64}" sibTransId="{E7F7F36C-FE53-6540-AB9F-383860A43A67}"/>
    <dgm:cxn modelId="{6D1FE4B6-186D-0B4B-B37D-E475801CD1CC}" type="presOf" srcId="{50BC1C5D-5055-954B-8088-E2E5FD8EDE1A}" destId="{B4D2978F-AD27-A449-A520-0543DC5A5A09}" srcOrd="1" destOrd="0" presId="urn:microsoft.com/office/officeart/2008/layout/HorizontalMultiLevelHierarchy"/>
    <dgm:cxn modelId="{2981008B-9E11-E24C-8856-84FF304FADEB}" type="presOf" srcId="{89C64AE7-B26F-D448-A5A7-AEE288411E69}" destId="{8959871F-1AAD-5844-9E87-7BDAF2DB97A6}" srcOrd="1" destOrd="0" presId="urn:microsoft.com/office/officeart/2008/layout/HorizontalMultiLevelHierarchy"/>
    <dgm:cxn modelId="{44BFE21C-101B-8241-B37E-19C4895193DF}" srcId="{7705D2A5-5F80-6E4C-9A2D-0B39A87E9141}" destId="{DB447150-6FC2-A646-A9D0-E18852B4A118}" srcOrd="2" destOrd="0" parTransId="{9E1E54E8-D4D2-6E43-A3FB-7A257C2CB59E}" sibTransId="{2B989641-B60E-4041-B2D6-E44F85DB7314}"/>
    <dgm:cxn modelId="{63AFEC10-A70A-8E43-8205-72E311C843B9}" type="presOf" srcId="{4E89FE65-32A9-B041-BF8F-5809B2BF9C47}" destId="{E7D481BC-909C-F742-B58A-9200E250903D}" srcOrd="0" destOrd="0" presId="urn:microsoft.com/office/officeart/2008/layout/HorizontalMultiLevelHierarchy"/>
    <dgm:cxn modelId="{3A761964-1F8C-1E4E-9209-1DB0965BFF5B}" type="presOf" srcId="{419D241F-4FE2-404C-B79F-4093C8D59C1C}" destId="{B1AD5C1C-35BA-334A-82FE-0FEA214E9E64}" srcOrd="0" destOrd="0" presId="urn:microsoft.com/office/officeart/2008/layout/HorizontalMultiLevelHierarchy"/>
    <dgm:cxn modelId="{EEC7B399-6761-D243-88EB-F74A1B75C379}" srcId="{A3B6152E-915A-5C4E-9EA3-CCDC382DF2D1}" destId="{250C169A-F2CE-9E46-A2C7-CAAA1726CC27}" srcOrd="5" destOrd="0" parTransId="{DE8C2236-B388-B443-8205-F28AD0D70A80}" sibTransId="{78566628-99F5-3048-81A1-D53201C41129}"/>
    <dgm:cxn modelId="{9FE01F33-BEE4-6C41-A758-0A554FF30069}" type="presOf" srcId="{8989D6C7-6628-904A-903D-4DBFD7771BE8}" destId="{3C87AF85-03F0-AC4D-BF49-BEFA95C76005}" srcOrd="0" destOrd="0" presId="urn:microsoft.com/office/officeart/2008/layout/HorizontalMultiLevelHierarchy"/>
    <dgm:cxn modelId="{E02316CB-8118-494C-954A-0052D13CF9A8}" type="presOf" srcId="{E3A3F8D6-C15D-B848-A82D-0824D6329AC7}" destId="{44D8CB08-7ED6-354B-A2B8-F28CE6DE72D6}" srcOrd="0" destOrd="0" presId="urn:microsoft.com/office/officeart/2008/layout/HorizontalMultiLevelHierarchy"/>
    <dgm:cxn modelId="{92BA5E8C-180C-F44A-89E0-0A491C88D283}" type="presOf" srcId="{B2F7DD49-8083-1246-AEC5-C9C599D4850F}" destId="{28903118-BC4C-B44A-8D2A-686C08A5EDCC}" srcOrd="0" destOrd="0" presId="urn:microsoft.com/office/officeart/2008/layout/HorizontalMultiLevelHierarchy"/>
    <dgm:cxn modelId="{ADC134AB-190D-0F42-9ECA-8F49132B1041}" type="presOf" srcId="{1594AA5E-88FF-1745-A9DA-E4F8F91329E9}" destId="{774178E6-2060-6649-9147-5635A215F744}" srcOrd="0" destOrd="0" presId="urn:microsoft.com/office/officeart/2008/layout/HorizontalMultiLevelHierarchy"/>
    <dgm:cxn modelId="{A4A7C3FB-2522-5145-B890-885E49E0B910}" srcId="{8CD918D1-6568-0F42-80AA-C86E5F0FB496}" destId="{7B46CBD8-DD61-FA44-A200-5A1D5E5485F8}" srcOrd="0" destOrd="0" parTransId="{31EC3442-510D-C642-8C25-A623E05BC2A5}" sibTransId="{BDE2FBD3-36D8-5349-9354-BA336031CF12}"/>
    <dgm:cxn modelId="{36D1CE2E-816D-A649-B249-5E3DCC3170A8}" srcId="{A3B6152E-915A-5C4E-9EA3-CCDC382DF2D1}" destId="{EBD99EE5-C96B-D349-97EE-3F9629A587A5}" srcOrd="6" destOrd="0" parTransId="{8989D6C7-6628-904A-903D-4DBFD7771BE8}" sibTransId="{F21F36A9-758C-0945-80B4-BC4F3106BC87}"/>
    <dgm:cxn modelId="{CD26FE34-A9A8-1144-A508-3FF8410DD593}" srcId="{250C169A-F2CE-9E46-A2C7-CAAA1726CC27}" destId="{D8E7DA8D-0054-3C47-857D-54DBB38883AC}" srcOrd="0" destOrd="0" parTransId="{89C64AE7-B26F-D448-A5A7-AEE288411E69}" sibTransId="{77A1C6AE-6F0F-0447-9CB4-42AFECC4CA67}"/>
    <dgm:cxn modelId="{0F7D3FC6-3548-2C48-ADCC-E43DAF331C50}" type="presOf" srcId="{D10DB8CD-7080-A544-8268-AA58AC01345D}" destId="{6211F37B-DB7A-9B4C-918B-3A8C471C199A}" srcOrd="0" destOrd="0" presId="urn:microsoft.com/office/officeart/2008/layout/HorizontalMultiLevelHierarchy"/>
    <dgm:cxn modelId="{0CD31861-307D-FB46-ADED-C94FFBFB367A}" type="presOf" srcId="{7705D2A5-5F80-6E4C-9A2D-0B39A87E9141}" destId="{1F3CBF1B-27A7-3348-81F7-6DE95643DFF8}" srcOrd="0" destOrd="0" presId="urn:microsoft.com/office/officeart/2008/layout/HorizontalMultiLevelHierarchy"/>
    <dgm:cxn modelId="{68D9583F-4DCD-B24A-84D4-633035680A30}" type="presOf" srcId="{250C169A-F2CE-9E46-A2C7-CAAA1726CC27}" destId="{275D3888-DB1E-FD40-8F32-B01951A14BEA}" srcOrd="0" destOrd="0" presId="urn:microsoft.com/office/officeart/2008/layout/HorizontalMultiLevelHierarchy"/>
    <dgm:cxn modelId="{BD8DFCFC-F784-C342-A94B-62B24DE6C214}" type="presOf" srcId="{296DA311-84DE-4541-A9B9-576270375DAB}" destId="{C0D141AA-DD86-554B-A621-9F8B8EAA5E17}" srcOrd="0" destOrd="0" presId="urn:microsoft.com/office/officeart/2008/layout/HorizontalMultiLevelHierarchy"/>
    <dgm:cxn modelId="{18F91AE8-4C71-C54C-BD86-DCE16577563C}" srcId="{85E2451D-B85D-2D48-BF41-21BF64D2D097}" destId="{DCD90B1C-599F-884D-88CE-5632E4A991EB}" srcOrd="0" destOrd="0" parTransId="{9B5EFF94-D94B-1643-9959-E9B4EB4F52F2}" sibTransId="{0646AA36-E498-A34E-ABB4-D3F72A726FB9}"/>
    <dgm:cxn modelId="{15D8DEC8-8A71-7648-8741-81C4355C1720}" type="presOf" srcId="{1F66AEDE-3829-2042-917F-2D2F2357D508}" destId="{306AA3B0-FB25-1F4C-A7F8-54AE3E95D872}" srcOrd="0" destOrd="0" presId="urn:microsoft.com/office/officeart/2008/layout/HorizontalMultiLevelHierarchy"/>
    <dgm:cxn modelId="{F8CD7A41-9FBF-C54F-B5A3-565163D8BCC5}" srcId="{250C169A-F2CE-9E46-A2C7-CAAA1726CC27}" destId="{DE320368-928D-C949-9638-291873A1F8EB}" srcOrd="1" destOrd="0" parTransId="{F1CBA858-8C11-FF42-A409-572A09D9E598}" sibTransId="{FDECB53D-DC5F-2E43-973F-DE2BE883BB6E}"/>
    <dgm:cxn modelId="{4B544C9B-5435-3844-B348-8C399C0F3BFE}" type="presOf" srcId="{DE37F0DC-AB75-264E-B3C4-6C780B0E5A64}" destId="{EEB6822B-7926-E84A-BB37-0E0FB494E1B9}" srcOrd="1" destOrd="0" presId="urn:microsoft.com/office/officeart/2008/layout/HorizontalMultiLevelHierarchy"/>
    <dgm:cxn modelId="{1497F3EB-8562-F542-AD71-8C54725F993B}" type="presOf" srcId="{24800A97-6275-634E-BF7B-7583103BAE32}" destId="{4B962528-F619-404B-B6AC-A13EB9A1450F}" srcOrd="1" destOrd="0" presId="urn:microsoft.com/office/officeart/2008/layout/HorizontalMultiLevelHierarchy"/>
    <dgm:cxn modelId="{050B389C-8A2D-884C-B12B-0733E3418E7B}" type="presOf" srcId="{9B5EFF94-D94B-1643-9959-E9B4EB4F52F2}" destId="{F9E296C0-32C1-C84E-8F2C-6B75465B9B3C}" srcOrd="1" destOrd="0" presId="urn:microsoft.com/office/officeart/2008/layout/HorizontalMultiLevelHierarchy"/>
    <dgm:cxn modelId="{43AFF4E2-919E-8C4F-8176-40B993B8D16A}" type="presOf" srcId="{F1CBA858-8C11-FF42-A409-572A09D9E598}" destId="{F040DFFB-C723-3E46-AA5C-3238105B4B38}" srcOrd="0" destOrd="0" presId="urn:microsoft.com/office/officeart/2008/layout/HorizontalMultiLevelHierarchy"/>
    <dgm:cxn modelId="{9BA0805B-418C-1C45-B335-98AEBCD62FDF}" type="presOf" srcId="{36B3CC30-4D73-BD43-BCC0-31AA4A90F357}" destId="{D0A1EC43-88A4-C348-8868-7F140EE4D5BE}" srcOrd="0" destOrd="0" presId="urn:microsoft.com/office/officeart/2008/layout/HorizontalMultiLevelHierarchy"/>
    <dgm:cxn modelId="{A8FD3C44-8314-024D-948F-80459358AE4F}" type="presOf" srcId="{DE320368-928D-C949-9638-291873A1F8EB}" destId="{8686908A-4620-F640-9571-0B845EB8DA48}" srcOrd="0" destOrd="0" presId="urn:microsoft.com/office/officeart/2008/layout/HorizontalMultiLevelHierarchy"/>
    <dgm:cxn modelId="{E7C88D51-6D9A-4D44-9892-29B92A2D9610}" type="presOf" srcId="{63B68F79-BB62-FA47-ACC4-1AFA407F9EB3}" destId="{850816F3-BE0A-1B41-9A0A-C570F9A4CF1F}" srcOrd="0" destOrd="0" presId="urn:microsoft.com/office/officeart/2008/layout/HorizontalMultiLevelHierarchy"/>
    <dgm:cxn modelId="{59831CB8-6375-D242-9334-37EF3A44034B}" type="presOf" srcId="{0D8BA582-537C-7743-A19A-4990022ED0D0}" destId="{EAB2CBC1-F36D-FE41-94AA-47CBBFFD5EA1}" srcOrd="1" destOrd="0" presId="urn:microsoft.com/office/officeart/2008/layout/HorizontalMultiLevelHierarchy"/>
    <dgm:cxn modelId="{9F90D66F-84EC-D046-AFAA-BF99BA00E2DF}" type="presParOf" srcId="{5E396089-B56E-2449-95BF-3F993F97B3B3}" destId="{BCD2FED5-4F94-344D-85EE-3C1F9068AD14}" srcOrd="0" destOrd="0" presId="urn:microsoft.com/office/officeart/2008/layout/HorizontalMultiLevelHierarchy"/>
    <dgm:cxn modelId="{F30FB240-EE76-1F4C-8478-BD935C2973C4}" type="presParOf" srcId="{BCD2FED5-4F94-344D-85EE-3C1F9068AD14}" destId="{C492B112-9E39-944B-BECB-A6B6265D8D94}" srcOrd="0" destOrd="0" presId="urn:microsoft.com/office/officeart/2008/layout/HorizontalMultiLevelHierarchy"/>
    <dgm:cxn modelId="{B6FFDBC9-E21A-3245-872D-A9F807B96FD6}" type="presParOf" srcId="{BCD2FED5-4F94-344D-85EE-3C1F9068AD14}" destId="{A0CBC083-D3F9-6743-AC84-A25CF906B2E3}" srcOrd="1" destOrd="0" presId="urn:microsoft.com/office/officeart/2008/layout/HorizontalMultiLevelHierarchy"/>
    <dgm:cxn modelId="{6820F652-E221-2545-ADFD-D6F109C47BEE}" type="presParOf" srcId="{A0CBC083-D3F9-6743-AC84-A25CF906B2E3}" destId="{6800A8F7-4A70-104E-A130-FAB00C5A0A54}" srcOrd="0" destOrd="0" presId="urn:microsoft.com/office/officeart/2008/layout/HorizontalMultiLevelHierarchy"/>
    <dgm:cxn modelId="{80139821-1C52-0542-B1EB-FBFBB1C981CE}" type="presParOf" srcId="{6800A8F7-4A70-104E-A130-FAB00C5A0A54}" destId="{4B962528-F619-404B-B6AC-A13EB9A1450F}" srcOrd="0" destOrd="0" presId="urn:microsoft.com/office/officeart/2008/layout/HorizontalMultiLevelHierarchy"/>
    <dgm:cxn modelId="{875E901B-4824-A146-8C16-13FA49206537}" type="presParOf" srcId="{A0CBC083-D3F9-6743-AC84-A25CF906B2E3}" destId="{C6149034-8D18-4C48-A7C5-38052019B98F}" srcOrd="1" destOrd="0" presId="urn:microsoft.com/office/officeart/2008/layout/HorizontalMultiLevelHierarchy"/>
    <dgm:cxn modelId="{BE828A62-FEA5-F744-9975-7B6D5363B305}" type="presParOf" srcId="{C6149034-8D18-4C48-A7C5-38052019B98F}" destId="{B87E691D-ADD6-5B4B-8898-3786E706B680}" srcOrd="0" destOrd="0" presId="urn:microsoft.com/office/officeart/2008/layout/HorizontalMultiLevelHierarchy"/>
    <dgm:cxn modelId="{241688DE-6617-EE43-B012-057B737D07D5}" type="presParOf" srcId="{C6149034-8D18-4C48-A7C5-38052019B98F}" destId="{CEE99FB0-EFEE-6D41-A05F-7EB905D2DC00}" srcOrd="1" destOrd="0" presId="urn:microsoft.com/office/officeart/2008/layout/HorizontalMultiLevelHierarchy"/>
    <dgm:cxn modelId="{84A3C4E0-D50E-2847-968F-0BB8B2E75D30}" type="presParOf" srcId="{CEE99FB0-EFEE-6D41-A05F-7EB905D2DC00}" destId="{9AFE4B02-710A-5C41-8065-65CC6A74AB83}" srcOrd="0" destOrd="0" presId="urn:microsoft.com/office/officeart/2008/layout/HorizontalMultiLevelHierarchy"/>
    <dgm:cxn modelId="{55330EE2-DCFA-E54B-BF5F-F85701FE7A45}" type="presParOf" srcId="{9AFE4B02-710A-5C41-8065-65CC6A74AB83}" destId="{CFE7A33A-677E-8145-BA1E-CC834F67CC3E}" srcOrd="0" destOrd="0" presId="urn:microsoft.com/office/officeart/2008/layout/HorizontalMultiLevelHierarchy"/>
    <dgm:cxn modelId="{9B543F65-3D33-224E-BC3E-D4583FBE7CD9}" type="presParOf" srcId="{CEE99FB0-EFEE-6D41-A05F-7EB905D2DC00}" destId="{B02956A1-C698-5048-B114-F36604F143A7}" srcOrd="1" destOrd="0" presId="urn:microsoft.com/office/officeart/2008/layout/HorizontalMultiLevelHierarchy"/>
    <dgm:cxn modelId="{C92C5F05-9891-1447-9C50-4F26DB0611FE}" type="presParOf" srcId="{B02956A1-C698-5048-B114-F36604F143A7}" destId="{28903118-BC4C-B44A-8D2A-686C08A5EDCC}" srcOrd="0" destOrd="0" presId="urn:microsoft.com/office/officeart/2008/layout/HorizontalMultiLevelHierarchy"/>
    <dgm:cxn modelId="{924EC372-656A-E049-8069-CF4E99774BB0}" type="presParOf" srcId="{B02956A1-C698-5048-B114-F36604F143A7}" destId="{22C933A1-B152-7B48-BF9E-4204C9F56FF1}" srcOrd="1" destOrd="0" presId="urn:microsoft.com/office/officeart/2008/layout/HorizontalMultiLevelHierarchy"/>
    <dgm:cxn modelId="{26B54D4F-B898-E14E-9908-F62614D69912}" type="presParOf" srcId="{A0CBC083-D3F9-6743-AC84-A25CF906B2E3}" destId="{3CC48D39-DB76-9E49-A37B-E97A1DE7B83E}" srcOrd="2" destOrd="0" presId="urn:microsoft.com/office/officeart/2008/layout/HorizontalMultiLevelHierarchy"/>
    <dgm:cxn modelId="{7A1AF49C-AE2C-F345-BE60-BB3158A43E4E}" type="presParOf" srcId="{3CC48D39-DB76-9E49-A37B-E97A1DE7B83E}" destId="{309495D8-0D00-3942-9551-1040C80AF033}" srcOrd="0" destOrd="0" presId="urn:microsoft.com/office/officeart/2008/layout/HorizontalMultiLevelHierarchy"/>
    <dgm:cxn modelId="{06CEDC44-DF4B-8E4A-8494-C0B3BF30FBC2}" type="presParOf" srcId="{A0CBC083-D3F9-6743-AC84-A25CF906B2E3}" destId="{29972BA8-5CA0-0848-A04E-E00521A657D7}" srcOrd="3" destOrd="0" presId="urn:microsoft.com/office/officeart/2008/layout/HorizontalMultiLevelHierarchy"/>
    <dgm:cxn modelId="{DEBBD208-9E00-5346-8AC3-29D0D69E4C13}" type="presParOf" srcId="{29972BA8-5CA0-0848-A04E-E00521A657D7}" destId="{F8B15B6C-5D92-F54B-B364-95C225E228A5}" srcOrd="0" destOrd="0" presId="urn:microsoft.com/office/officeart/2008/layout/HorizontalMultiLevelHierarchy"/>
    <dgm:cxn modelId="{DA71649A-4339-F54B-9470-81B3133F0843}" type="presParOf" srcId="{29972BA8-5CA0-0848-A04E-E00521A657D7}" destId="{2489AA3C-AC16-494B-88BD-564AE91E6072}" srcOrd="1" destOrd="0" presId="urn:microsoft.com/office/officeart/2008/layout/HorizontalMultiLevelHierarchy"/>
    <dgm:cxn modelId="{96A472D8-F727-604A-B6CC-84FFC8984CCC}" type="presParOf" srcId="{A0CBC083-D3F9-6743-AC84-A25CF906B2E3}" destId="{AA9B5530-9C3F-B842-A1D0-A2136C1BB837}" srcOrd="4" destOrd="0" presId="urn:microsoft.com/office/officeart/2008/layout/HorizontalMultiLevelHierarchy"/>
    <dgm:cxn modelId="{EC8A83E4-460F-5C4F-991C-09BF5DC54E90}" type="presParOf" srcId="{AA9B5530-9C3F-B842-A1D0-A2136C1BB837}" destId="{EE06782A-40D1-4D42-83DE-0201A0D31BA8}" srcOrd="0" destOrd="0" presId="urn:microsoft.com/office/officeart/2008/layout/HorizontalMultiLevelHierarchy"/>
    <dgm:cxn modelId="{478D9453-3BB5-F446-A2D4-555FAA984A4A}" type="presParOf" srcId="{A0CBC083-D3F9-6743-AC84-A25CF906B2E3}" destId="{9171D1BC-0F39-1041-91AF-8A8EF45EE554}" srcOrd="5" destOrd="0" presId="urn:microsoft.com/office/officeart/2008/layout/HorizontalMultiLevelHierarchy"/>
    <dgm:cxn modelId="{05E3279C-92D0-4041-B1B2-BAAE078197C3}" type="presParOf" srcId="{9171D1BC-0F39-1041-91AF-8A8EF45EE554}" destId="{B1AD5C1C-35BA-334A-82FE-0FEA214E9E64}" srcOrd="0" destOrd="0" presId="urn:microsoft.com/office/officeart/2008/layout/HorizontalMultiLevelHierarchy"/>
    <dgm:cxn modelId="{714AF683-CF5B-4E4A-B169-562F83A05006}" type="presParOf" srcId="{9171D1BC-0F39-1041-91AF-8A8EF45EE554}" destId="{5F2F6A9D-CAC7-8043-A5F2-929497947B59}" srcOrd="1" destOrd="0" presId="urn:microsoft.com/office/officeart/2008/layout/HorizontalMultiLevelHierarchy"/>
    <dgm:cxn modelId="{B2624C78-CFA2-6848-A9D4-ECE006838819}" type="presParOf" srcId="{5F2F6A9D-CAC7-8043-A5F2-929497947B59}" destId="{A206202A-C036-2948-96DE-1384B5FAFA51}" srcOrd="0" destOrd="0" presId="urn:microsoft.com/office/officeart/2008/layout/HorizontalMultiLevelHierarchy"/>
    <dgm:cxn modelId="{80158C82-4680-A14E-B5BB-D43EE06DA4CD}" type="presParOf" srcId="{A206202A-C036-2948-96DE-1384B5FAFA51}" destId="{C56556E5-CB77-ED4D-9931-DEF74A48816A}" srcOrd="0" destOrd="0" presId="urn:microsoft.com/office/officeart/2008/layout/HorizontalMultiLevelHierarchy"/>
    <dgm:cxn modelId="{8B4A08F3-3384-D045-912F-E2CC9801D395}" type="presParOf" srcId="{5F2F6A9D-CAC7-8043-A5F2-929497947B59}" destId="{FEE4F46F-19A7-3D42-AB5D-2D0F1DC36227}" srcOrd="1" destOrd="0" presId="urn:microsoft.com/office/officeart/2008/layout/HorizontalMultiLevelHierarchy"/>
    <dgm:cxn modelId="{508632B5-A95F-4940-A3C1-0A9972A59FE3}" type="presParOf" srcId="{FEE4F46F-19A7-3D42-AB5D-2D0F1DC36227}" destId="{44D8CB08-7ED6-354B-A2B8-F28CE6DE72D6}" srcOrd="0" destOrd="0" presId="urn:microsoft.com/office/officeart/2008/layout/HorizontalMultiLevelHierarchy"/>
    <dgm:cxn modelId="{CA0BE8CF-F6C5-0F46-9143-9DEACCA5D44C}" type="presParOf" srcId="{FEE4F46F-19A7-3D42-AB5D-2D0F1DC36227}" destId="{DF7E5955-60BA-564F-AA22-46B0EE4813F3}" srcOrd="1" destOrd="0" presId="urn:microsoft.com/office/officeart/2008/layout/HorizontalMultiLevelHierarchy"/>
    <dgm:cxn modelId="{ECA51BE8-F1A3-F845-93F6-F65228FF7E1A}" type="presParOf" srcId="{A0CBC083-D3F9-6743-AC84-A25CF906B2E3}" destId="{91F281AA-01FB-3640-A427-E7C36FC3A542}" srcOrd="6" destOrd="0" presId="urn:microsoft.com/office/officeart/2008/layout/HorizontalMultiLevelHierarchy"/>
    <dgm:cxn modelId="{F206CF95-3A08-024B-9224-64905742F000}" type="presParOf" srcId="{91F281AA-01FB-3640-A427-E7C36FC3A542}" destId="{CC075A59-0240-9347-B4CB-B8A5FBA413A1}" srcOrd="0" destOrd="0" presId="urn:microsoft.com/office/officeart/2008/layout/HorizontalMultiLevelHierarchy"/>
    <dgm:cxn modelId="{C66863B3-F891-8149-A5C7-48AE13B7A073}" type="presParOf" srcId="{A0CBC083-D3F9-6743-AC84-A25CF906B2E3}" destId="{B053F995-2721-2D4F-A6BA-17934F9FD166}" srcOrd="7" destOrd="0" presId="urn:microsoft.com/office/officeart/2008/layout/HorizontalMultiLevelHierarchy"/>
    <dgm:cxn modelId="{A69FBE58-4E3F-124E-B2D2-E30850F2B09D}" type="presParOf" srcId="{B053F995-2721-2D4F-A6BA-17934F9FD166}" destId="{1F3CBF1B-27A7-3348-81F7-6DE95643DFF8}" srcOrd="0" destOrd="0" presId="urn:microsoft.com/office/officeart/2008/layout/HorizontalMultiLevelHierarchy"/>
    <dgm:cxn modelId="{D00F27A2-81CF-A941-A968-476703276146}" type="presParOf" srcId="{B053F995-2721-2D4F-A6BA-17934F9FD166}" destId="{98D4F8E2-72E3-4141-9D35-BF528DF17E65}" srcOrd="1" destOrd="0" presId="urn:microsoft.com/office/officeart/2008/layout/HorizontalMultiLevelHierarchy"/>
    <dgm:cxn modelId="{DB13F6AC-38EB-974F-97D1-DAD57BDB6809}" type="presParOf" srcId="{98D4F8E2-72E3-4141-9D35-BF528DF17E65}" destId="{8383FC4C-D98C-CE4E-9FDF-858185FDEBD6}" srcOrd="0" destOrd="0" presId="urn:microsoft.com/office/officeart/2008/layout/HorizontalMultiLevelHierarchy"/>
    <dgm:cxn modelId="{2EE14748-B0C9-DA4C-9B45-99B619B9B9CE}" type="presParOf" srcId="{8383FC4C-D98C-CE4E-9FDF-858185FDEBD6}" destId="{6E8624B5-474B-BD4A-819B-4281E3DD11B3}" srcOrd="0" destOrd="0" presId="urn:microsoft.com/office/officeart/2008/layout/HorizontalMultiLevelHierarchy"/>
    <dgm:cxn modelId="{CD0B8CBB-D5C8-504D-BD9C-2F6231D5A5A0}" type="presParOf" srcId="{98D4F8E2-72E3-4141-9D35-BF528DF17E65}" destId="{0EC3C8A7-65D4-7F44-8C5C-EBDA96863FBB}" srcOrd="1" destOrd="0" presId="urn:microsoft.com/office/officeart/2008/layout/HorizontalMultiLevelHierarchy"/>
    <dgm:cxn modelId="{BABBE7B4-3914-6E48-A09D-1479FB4F639A}" type="presParOf" srcId="{0EC3C8A7-65D4-7F44-8C5C-EBDA96863FBB}" destId="{D527840D-E459-3747-9015-CFF42C505914}" srcOrd="0" destOrd="0" presId="urn:microsoft.com/office/officeart/2008/layout/HorizontalMultiLevelHierarchy"/>
    <dgm:cxn modelId="{752222B0-7238-B547-AB9D-0671421F9B68}" type="presParOf" srcId="{0EC3C8A7-65D4-7F44-8C5C-EBDA96863FBB}" destId="{36AD8D29-6314-E749-B411-2505648D499A}" srcOrd="1" destOrd="0" presId="urn:microsoft.com/office/officeart/2008/layout/HorizontalMultiLevelHierarchy"/>
    <dgm:cxn modelId="{CA9F5731-4823-1E44-8066-AF4099E45A42}" type="presParOf" srcId="{36AD8D29-6314-E749-B411-2505648D499A}" destId="{9A5DA040-1CA0-4741-9E4E-EE14DD9D8CE3}" srcOrd="0" destOrd="0" presId="urn:microsoft.com/office/officeart/2008/layout/HorizontalMultiLevelHierarchy"/>
    <dgm:cxn modelId="{C47A5393-F348-C348-BD9D-488212F8A50C}" type="presParOf" srcId="{9A5DA040-1CA0-4741-9E4E-EE14DD9D8CE3}" destId="{062C64A8-4FD0-F245-8185-B8BD12999F8D}" srcOrd="0" destOrd="0" presId="urn:microsoft.com/office/officeart/2008/layout/HorizontalMultiLevelHierarchy"/>
    <dgm:cxn modelId="{EA5E2B5E-4ACE-BD4F-9105-8C7D876A17E0}" type="presParOf" srcId="{36AD8D29-6314-E749-B411-2505648D499A}" destId="{C7734FB8-8B6E-D34E-BE0D-2A1DF2B7D024}" srcOrd="1" destOrd="0" presId="urn:microsoft.com/office/officeart/2008/layout/HorizontalMultiLevelHierarchy"/>
    <dgm:cxn modelId="{09F6BA5A-A54E-5F43-969C-752BB2CB8A32}" type="presParOf" srcId="{C7734FB8-8B6E-D34E-BE0D-2A1DF2B7D024}" destId="{5F01A2E2-8DEF-9F46-99B0-1A8AB1CB0848}" srcOrd="0" destOrd="0" presId="urn:microsoft.com/office/officeart/2008/layout/HorizontalMultiLevelHierarchy"/>
    <dgm:cxn modelId="{C16B8197-9851-F340-9726-706A8744D49F}" type="presParOf" srcId="{C7734FB8-8B6E-D34E-BE0D-2A1DF2B7D024}" destId="{4122618C-FB7D-044E-A265-5A3C56C15346}" srcOrd="1" destOrd="0" presId="urn:microsoft.com/office/officeart/2008/layout/HorizontalMultiLevelHierarchy"/>
    <dgm:cxn modelId="{E94B2E2F-553B-6440-B7A6-8CB4C6A216C5}" type="presParOf" srcId="{98D4F8E2-72E3-4141-9D35-BF528DF17E65}" destId="{3825AE0F-7E42-E745-975F-C450FA01BAD9}" srcOrd="2" destOrd="0" presId="urn:microsoft.com/office/officeart/2008/layout/HorizontalMultiLevelHierarchy"/>
    <dgm:cxn modelId="{10B770FC-7E7D-2E4F-931F-6DC8B322F076}" type="presParOf" srcId="{3825AE0F-7E42-E745-975F-C450FA01BAD9}" destId="{C33546EE-3415-F041-91A9-167C78D10490}" srcOrd="0" destOrd="0" presId="urn:microsoft.com/office/officeart/2008/layout/HorizontalMultiLevelHierarchy"/>
    <dgm:cxn modelId="{0E74981A-D73A-D947-ABDB-2E3B081C2866}" type="presParOf" srcId="{98D4F8E2-72E3-4141-9D35-BF528DF17E65}" destId="{7AA00E8C-2544-7649-BAA9-0D37F42A042F}" srcOrd="3" destOrd="0" presId="urn:microsoft.com/office/officeart/2008/layout/HorizontalMultiLevelHierarchy"/>
    <dgm:cxn modelId="{F7A6EA98-51A0-7D44-984C-BAA1C1AF6F02}" type="presParOf" srcId="{7AA00E8C-2544-7649-BAA9-0D37F42A042F}" destId="{7EACBBF8-0525-3841-9376-5D37F67014D8}" srcOrd="0" destOrd="0" presId="urn:microsoft.com/office/officeart/2008/layout/HorizontalMultiLevelHierarchy"/>
    <dgm:cxn modelId="{4408FCFB-9DD1-7241-80F8-579ADEA47BBB}" type="presParOf" srcId="{7AA00E8C-2544-7649-BAA9-0D37F42A042F}" destId="{8E699578-AA8E-F14B-AEF5-75113F08B3B7}" srcOrd="1" destOrd="0" presId="urn:microsoft.com/office/officeart/2008/layout/HorizontalMultiLevelHierarchy"/>
    <dgm:cxn modelId="{FC335B21-5ED0-9B43-985A-42F6A7D5E6BD}" type="presParOf" srcId="{8E699578-AA8E-F14B-AEF5-75113F08B3B7}" destId="{E7D481BC-909C-F742-B58A-9200E250903D}" srcOrd="0" destOrd="0" presId="urn:microsoft.com/office/officeart/2008/layout/HorizontalMultiLevelHierarchy"/>
    <dgm:cxn modelId="{41B642B0-DA45-B642-9379-5884064DC19D}" type="presParOf" srcId="{E7D481BC-909C-F742-B58A-9200E250903D}" destId="{C08E2382-83D9-3243-AB47-03A0120D5475}" srcOrd="0" destOrd="0" presId="urn:microsoft.com/office/officeart/2008/layout/HorizontalMultiLevelHierarchy"/>
    <dgm:cxn modelId="{BF51E938-B207-D744-A8B8-E046E8E8BD0C}" type="presParOf" srcId="{8E699578-AA8E-F14B-AEF5-75113F08B3B7}" destId="{FCBA0A69-CBCB-4E44-9E64-0112E739DCE1}" srcOrd="1" destOrd="0" presId="urn:microsoft.com/office/officeart/2008/layout/HorizontalMultiLevelHierarchy"/>
    <dgm:cxn modelId="{45110CDF-628D-0A42-A760-2B0C851664BD}" type="presParOf" srcId="{FCBA0A69-CBCB-4E44-9E64-0112E739DCE1}" destId="{2BADFD2E-949A-8149-8987-4BF5AA0A4504}" srcOrd="0" destOrd="0" presId="urn:microsoft.com/office/officeart/2008/layout/HorizontalMultiLevelHierarchy"/>
    <dgm:cxn modelId="{70F3DED3-4A19-E043-80B7-2EC2A0EFA25E}" type="presParOf" srcId="{FCBA0A69-CBCB-4E44-9E64-0112E739DCE1}" destId="{B23C1621-F4E0-4D46-85FC-F57E36C96C46}" srcOrd="1" destOrd="0" presId="urn:microsoft.com/office/officeart/2008/layout/HorizontalMultiLevelHierarchy"/>
    <dgm:cxn modelId="{B8F10F72-E663-AE4C-AF28-9D6DFCA57D17}" type="presParOf" srcId="{98D4F8E2-72E3-4141-9D35-BF528DF17E65}" destId="{BB5150FC-F6CF-A841-9A0D-FA592D384DAE}" srcOrd="4" destOrd="0" presId="urn:microsoft.com/office/officeart/2008/layout/HorizontalMultiLevelHierarchy"/>
    <dgm:cxn modelId="{1D4D3D2F-1E6F-9641-B8C8-A32ADF6B1045}" type="presParOf" srcId="{BB5150FC-F6CF-A841-9A0D-FA592D384DAE}" destId="{8A9972C7-5B22-B241-AC91-B3F353CEB3D0}" srcOrd="0" destOrd="0" presId="urn:microsoft.com/office/officeart/2008/layout/HorizontalMultiLevelHierarchy"/>
    <dgm:cxn modelId="{5D7D3058-570F-A649-817E-5955968665BD}" type="presParOf" srcId="{98D4F8E2-72E3-4141-9D35-BF528DF17E65}" destId="{A77F036A-35C2-874E-A6F7-910849889327}" srcOrd="5" destOrd="0" presId="urn:microsoft.com/office/officeart/2008/layout/HorizontalMultiLevelHierarchy"/>
    <dgm:cxn modelId="{C2F4751F-F756-AE4A-BFFC-2A7BD1708946}" type="presParOf" srcId="{A77F036A-35C2-874E-A6F7-910849889327}" destId="{4FC65BBE-BE53-F344-84FB-06287191E21B}" srcOrd="0" destOrd="0" presId="urn:microsoft.com/office/officeart/2008/layout/HorizontalMultiLevelHierarchy"/>
    <dgm:cxn modelId="{0203CC83-F776-D943-A31A-1E850DDD12A3}" type="presParOf" srcId="{A77F036A-35C2-874E-A6F7-910849889327}" destId="{4FB36D67-EEEF-7C4E-808D-412CADC863E8}" srcOrd="1" destOrd="0" presId="urn:microsoft.com/office/officeart/2008/layout/HorizontalMultiLevelHierarchy"/>
    <dgm:cxn modelId="{8797501B-484A-AB4B-9740-4E501FDBE07E}" type="presParOf" srcId="{A0CBC083-D3F9-6743-AC84-A25CF906B2E3}" destId="{774178E6-2060-6649-9147-5635A215F744}" srcOrd="8" destOrd="0" presId="urn:microsoft.com/office/officeart/2008/layout/HorizontalMultiLevelHierarchy"/>
    <dgm:cxn modelId="{FC938DF1-81ED-BF48-B3F3-AC0DCCACC198}" type="presParOf" srcId="{774178E6-2060-6649-9147-5635A215F744}" destId="{17488490-CE6E-AC4B-8B64-34DA55013417}" srcOrd="0" destOrd="0" presId="urn:microsoft.com/office/officeart/2008/layout/HorizontalMultiLevelHierarchy"/>
    <dgm:cxn modelId="{6AB8EAD2-2439-0B41-A64C-2C40862D4A98}" type="presParOf" srcId="{A0CBC083-D3F9-6743-AC84-A25CF906B2E3}" destId="{D7A466F0-8529-A645-AE33-5C5704517AE6}" srcOrd="9" destOrd="0" presId="urn:microsoft.com/office/officeart/2008/layout/HorizontalMultiLevelHierarchy"/>
    <dgm:cxn modelId="{88B13E62-F7A6-374D-8BDE-5BB6C41D4E41}" type="presParOf" srcId="{D7A466F0-8529-A645-AE33-5C5704517AE6}" destId="{2AFC2102-6C82-2240-8139-6949CF1E9916}" srcOrd="0" destOrd="0" presId="urn:microsoft.com/office/officeart/2008/layout/HorizontalMultiLevelHierarchy"/>
    <dgm:cxn modelId="{701139B3-7FC7-2A40-A9CD-D54BEBB45694}" type="presParOf" srcId="{D7A466F0-8529-A645-AE33-5C5704517AE6}" destId="{1D93D999-0030-AA44-9E65-9F016A8930FD}" srcOrd="1" destOrd="0" presId="urn:microsoft.com/office/officeart/2008/layout/HorizontalMultiLevelHierarchy"/>
    <dgm:cxn modelId="{2275E7E7-7F00-1747-99BA-96D89EA32304}" type="presParOf" srcId="{1D93D999-0030-AA44-9E65-9F016A8930FD}" destId="{0B48CDEC-41F6-FB4E-BB3F-C3E616FB6A27}" srcOrd="0" destOrd="0" presId="urn:microsoft.com/office/officeart/2008/layout/HorizontalMultiLevelHierarchy"/>
    <dgm:cxn modelId="{D687C532-45A1-BC45-B6BB-DC3129829142}" type="presParOf" srcId="{0B48CDEC-41F6-FB4E-BB3F-C3E616FB6A27}" destId="{F9E296C0-32C1-C84E-8F2C-6B75465B9B3C}" srcOrd="0" destOrd="0" presId="urn:microsoft.com/office/officeart/2008/layout/HorizontalMultiLevelHierarchy"/>
    <dgm:cxn modelId="{DF062DD6-5B51-714D-A312-E4D9B74746B0}" type="presParOf" srcId="{1D93D999-0030-AA44-9E65-9F016A8930FD}" destId="{A75EFA01-305B-064E-B27A-60020BA4BE75}" srcOrd="1" destOrd="0" presId="urn:microsoft.com/office/officeart/2008/layout/HorizontalMultiLevelHierarchy"/>
    <dgm:cxn modelId="{43351E30-B434-4948-AA35-20F2F9A2D0C3}" type="presParOf" srcId="{A75EFA01-305B-064E-B27A-60020BA4BE75}" destId="{9FFCFA13-D777-0B48-9F9B-DB805B079E3B}" srcOrd="0" destOrd="0" presId="urn:microsoft.com/office/officeart/2008/layout/HorizontalMultiLevelHierarchy"/>
    <dgm:cxn modelId="{3C7C878F-A501-CA4E-B0DF-EF541F3EE7B4}" type="presParOf" srcId="{A75EFA01-305B-064E-B27A-60020BA4BE75}" destId="{0689D19B-4567-0E4A-9B4A-F3673BDD619D}" srcOrd="1" destOrd="0" presId="urn:microsoft.com/office/officeart/2008/layout/HorizontalMultiLevelHierarchy"/>
    <dgm:cxn modelId="{781DEFEF-74E9-B64A-97EC-8CBDE674937D}" type="presParOf" srcId="{0689D19B-4567-0E4A-9B4A-F3673BDD619D}" destId="{C3FA3293-27C7-E940-A50D-9EA220B0025F}" srcOrd="0" destOrd="0" presId="urn:microsoft.com/office/officeart/2008/layout/HorizontalMultiLevelHierarchy"/>
    <dgm:cxn modelId="{0CD7D895-11FE-E246-B7D0-EFEC415E4858}" type="presParOf" srcId="{C3FA3293-27C7-E940-A50D-9EA220B0025F}" destId="{BC613A11-680E-7746-80AB-E1DDE25EA3F4}" srcOrd="0" destOrd="0" presId="urn:microsoft.com/office/officeart/2008/layout/HorizontalMultiLevelHierarchy"/>
    <dgm:cxn modelId="{BBF0927C-028B-0448-BCDB-315A4AD005A3}" type="presParOf" srcId="{0689D19B-4567-0E4A-9B4A-F3673BDD619D}" destId="{0E0C2713-CC47-DC46-9158-A5C589B8C7D8}" srcOrd="1" destOrd="0" presId="urn:microsoft.com/office/officeart/2008/layout/HorizontalMultiLevelHierarchy"/>
    <dgm:cxn modelId="{B4665119-416B-974C-9880-43BF04B4477C}" type="presParOf" srcId="{0E0C2713-CC47-DC46-9158-A5C589B8C7D8}" destId="{1F82D12F-88C9-C14E-B776-AB5563958BF3}" srcOrd="0" destOrd="0" presId="urn:microsoft.com/office/officeart/2008/layout/HorizontalMultiLevelHierarchy"/>
    <dgm:cxn modelId="{95B8F155-1849-B641-89A6-4AB562B716B3}" type="presParOf" srcId="{0E0C2713-CC47-DC46-9158-A5C589B8C7D8}" destId="{88FBDA5C-4A66-EF4A-B9B0-A3311CF7AB29}" srcOrd="1" destOrd="0" presId="urn:microsoft.com/office/officeart/2008/layout/HorizontalMultiLevelHierarchy"/>
    <dgm:cxn modelId="{8DD3724B-A7F2-8249-BC52-C3A720A1001D}" type="presParOf" srcId="{1D93D999-0030-AA44-9E65-9F016A8930FD}" destId="{1FDC1693-2AF9-9842-A573-FDFBCEC59280}" srcOrd="2" destOrd="0" presId="urn:microsoft.com/office/officeart/2008/layout/HorizontalMultiLevelHierarchy"/>
    <dgm:cxn modelId="{8F4CF807-0A0D-BE45-A35A-0FDF801B53BA}" type="presParOf" srcId="{1FDC1693-2AF9-9842-A573-FDFBCEC59280}" destId="{EEB6822B-7926-E84A-BB37-0E0FB494E1B9}" srcOrd="0" destOrd="0" presId="urn:microsoft.com/office/officeart/2008/layout/HorizontalMultiLevelHierarchy"/>
    <dgm:cxn modelId="{C1269B56-A440-7A4E-98F6-C6E0CFF43C45}" type="presParOf" srcId="{1D93D999-0030-AA44-9E65-9F016A8930FD}" destId="{AF74736A-E76B-D248-A808-E73AA9F4A451}" srcOrd="3" destOrd="0" presId="urn:microsoft.com/office/officeart/2008/layout/HorizontalMultiLevelHierarchy"/>
    <dgm:cxn modelId="{CF1A487C-8225-D549-A83B-8183D2622EFE}" type="presParOf" srcId="{AF74736A-E76B-D248-A808-E73AA9F4A451}" destId="{8883697C-ED5D-9E4B-BA38-654DDE138A65}" srcOrd="0" destOrd="0" presId="urn:microsoft.com/office/officeart/2008/layout/HorizontalMultiLevelHierarchy"/>
    <dgm:cxn modelId="{79C20900-8FE9-F94A-9DEF-8A3874151E9C}" type="presParOf" srcId="{AF74736A-E76B-D248-A808-E73AA9F4A451}" destId="{15D4396E-F9E6-D546-90D7-C1B191747C78}" srcOrd="1" destOrd="0" presId="urn:microsoft.com/office/officeart/2008/layout/HorizontalMultiLevelHierarchy"/>
    <dgm:cxn modelId="{C46D4C9D-898E-9044-9A21-8635EFAEB3FD}" type="presParOf" srcId="{15D4396E-F9E6-D546-90D7-C1B191747C78}" destId="{2C05EEC4-752B-CA4D-9F93-2E5A0706F163}" srcOrd="0" destOrd="0" presId="urn:microsoft.com/office/officeart/2008/layout/HorizontalMultiLevelHierarchy"/>
    <dgm:cxn modelId="{2F9439DF-5206-A043-AA67-59937CBE94FE}" type="presParOf" srcId="{2C05EEC4-752B-CA4D-9F93-2E5A0706F163}" destId="{A54A667E-69DB-924E-83CD-BE1E7F3AB2B4}" srcOrd="0" destOrd="0" presId="urn:microsoft.com/office/officeart/2008/layout/HorizontalMultiLevelHierarchy"/>
    <dgm:cxn modelId="{64342C6D-9D50-E441-8857-4DB7C92AB86F}" type="presParOf" srcId="{15D4396E-F9E6-D546-90D7-C1B191747C78}" destId="{9493935C-4D67-C149-AA4B-51734304544E}" srcOrd="1" destOrd="0" presId="urn:microsoft.com/office/officeart/2008/layout/HorizontalMultiLevelHierarchy"/>
    <dgm:cxn modelId="{A8790C8F-2A34-C74C-A42F-6DD90EC2DE8E}" type="presParOf" srcId="{9493935C-4D67-C149-AA4B-51734304544E}" destId="{850816F3-BE0A-1B41-9A0A-C570F9A4CF1F}" srcOrd="0" destOrd="0" presId="urn:microsoft.com/office/officeart/2008/layout/HorizontalMultiLevelHierarchy"/>
    <dgm:cxn modelId="{9EB16DFF-CCF0-3348-97F5-81141299E0B9}" type="presParOf" srcId="{9493935C-4D67-C149-AA4B-51734304544E}" destId="{C5302B61-8801-3441-83BA-E9A45E5A4179}" srcOrd="1" destOrd="0" presId="urn:microsoft.com/office/officeart/2008/layout/HorizontalMultiLevelHierarchy"/>
    <dgm:cxn modelId="{0834FEB4-6E9A-C14C-AF51-50227E2780D9}" type="presParOf" srcId="{1D93D999-0030-AA44-9E65-9F016A8930FD}" destId="{748E8AFD-878D-2D40-A8DF-750FF97C7415}" srcOrd="4" destOrd="0" presId="urn:microsoft.com/office/officeart/2008/layout/HorizontalMultiLevelHierarchy"/>
    <dgm:cxn modelId="{6548E592-CC1B-7B45-8422-9378A8DB4852}" type="presParOf" srcId="{748E8AFD-878D-2D40-A8DF-750FF97C7415}" destId="{EAB2CBC1-F36D-FE41-94AA-47CBBFFD5EA1}" srcOrd="0" destOrd="0" presId="urn:microsoft.com/office/officeart/2008/layout/HorizontalMultiLevelHierarchy"/>
    <dgm:cxn modelId="{935FF03A-24B2-A345-A9C7-7498B161E9FA}" type="presParOf" srcId="{1D93D999-0030-AA44-9E65-9F016A8930FD}" destId="{1E1EBCD7-7CB9-4746-8B6A-DA39FC0CCA12}" srcOrd="5" destOrd="0" presId="urn:microsoft.com/office/officeart/2008/layout/HorizontalMultiLevelHierarchy"/>
    <dgm:cxn modelId="{1B5750A7-8C53-C649-BD51-59835996A313}" type="presParOf" srcId="{1E1EBCD7-7CB9-4746-8B6A-DA39FC0CCA12}" destId="{97329CBD-E203-C94C-A562-3B1060A235F8}" srcOrd="0" destOrd="0" presId="urn:microsoft.com/office/officeart/2008/layout/HorizontalMultiLevelHierarchy"/>
    <dgm:cxn modelId="{E72102FD-1DC0-8C48-9EA8-E34548C74A3E}" type="presParOf" srcId="{1E1EBCD7-7CB9-4746-8B6A-DA39FC0CCA12}" destId="{101BA2C4-696D-AB4B-9F43-F8EFE8FC775F}" srcOrd="1" destOrd="0" presId="urn:microsoft.com/office/officeart/2008/layout/HorizontalMultiLevelHierarchy"/>
    <dgm:cxn modelId="{0D50B96B-E12D-784F-A53C-D0A1A957ED2B}" type="presParOf" srcId="{101BA2C4-696D-AB4B-9F43-F8EFE8FC775F}" destId="{1E543EDB-8C88-E44A-BB9E-B6AD543A141F}" srcOrd="0" destOrd="0" presId="urn:microsoft.com/office/officeart/2008/layout/HorizontalMultiLevelHierarchy"/>
    <dgm:cxn modelId="{6D8F3D8A-DBD5-6D4C-AEFC-B9F1482A08BB}" type="presParOf" srcId="{1E543EDB-8C88-E44A-BB9E-B6AD543A141F}" destId="{B4D2978F-AD27-A449-A520-0543DC5A5A09}" srcOrd="0" destOrd="0" presId="urn:microsoft.com/office/officeart/2008/layout/HorizontalMultiLevelHierarchy"/>
    <dgm:cxn modelId="{55F5708B-1B01-094B-93C2-6B74655EEC91}" type="presParOf" srcId="{101BA2C4-696D-AB4B-9F43-F8EFE8FC775F}" destId="{6EE8072F-458D-0748-88A8-54BD0257C599}" srcOrd="1" destOrd="0" presId="urn:microsoft.com/office/officeart/2008/layout/HorizontalMultiLevelHierarchy"/>
    <dgm:cxn modelId="{D19665C2-037A-9D42-9D37-CBE011185E3C}" type="presParOf" srcId="{6EE8072F-458D-0748-88A8-54BD0257C599}" destId="{306AA3B0-FB25-1F4C-A7F8-54AE3E95D872}" srcOrd="0" destOrd="0" presId="urn:microsoft.com/office/officeart/2008/layout/HorizontalMultiLevelHierarchy"/>
    <dgm:cxn modelId="{90753A83-9427-764E-BDF7-9D39D41DFAB6}" type="presParOf" srcId="{6EE8072F-458D-0748-88A8-54BD0257C599}" destId="{19302815-B4BC-A841-9277-78354A8F3DAD}" srcOrd="1" destOrd="0" presId="urn:microsoft.com/office/officeart/2008/layout/HorizontalMultiLevelHierarchy"/>
    <dgm:cxn modelId="{6D2946B9-CFC1-A944-8B7B-FA3959AAE419}" type="presParOf" srcId="{A0CBC083-D3F9-6743-AC84-A25CF906B2E3}" destId="{F47AB5E4-B306-734E-AC1E-A7D24848C5D8}" srcOrd="10" destOrd="0" presId="urn:microsoft.com/office/officeart/2008/layout/HorizontalMultiLevelHierarchy"/>
    <dgm:cxn modelId="{26A9813D-63B2-F549-887C-C2F4D40307AA}" type="presParOf" srcId="{F47AB5E4-B306-734E-AC1E-A7D24848C5D8}" destId="{9343AC31-5885-1E47-A487-AEB95C27E2F3}" srcOrd="0" destOrd="0" presId="urn:microsoft.com/office/officeart/2008/layout/HorizontalMultiLevelHierarchy"/>
    <dgm:cxn modelId="{FEB6F0E3-92A8-484A-8C04-59186A794A5E}" type="presParOf" srcId="{A0CBC083-D3F9-6743-AC84-A25CF906B2E3}" destId="{2F557871-0DC9-5140-8D83-BE4B6919BAD4}" srcOrd="11" destOrd="0" presId="urn:microsoft.com/office/officeart/2008/layout/HorizontalMultiLevelHierarchy"/>
    <dgm:cxn modelId="{E54B2659-6E2D-3140-BD2F-422A26FEE3C4}" type="presParOf" srcId="{2F557871-0DC9-5140-8D83-BE4B6919BAD4}" destId="{275D3888-DB1E-FD40-8F32-B01951A14BEA}" srcOrd="0" destOrd="0" presId="urn:microsoft.com/office/officeart/2008/layout/HorizontalMultiLevelHierarchy"/>
    <dgm:cxn modelId="{07E63D8A-AF4C-EC4D-8066-34B6DE6E2551}" type="presParOf" srcId="{2F557871-0DC9-5140-8D83-BE4B6919BAD4}" destId="{4395A5CF-08E2-564E-BFD8-C69AD1C72CB3}" srcOrd="1" destOrd="0" presId="urn:microsoft.com/office/officeart/2008/layout/HorizontalMultiLevelHierarchy"/>
    <dgm:cxn modelId="{59585955-3903-F64E-87C9-515DFAB04B20}" type="presParOf" srcId="{4395A5CF-08E2-564E-BFD8-C69AD1C72CB3}" destId="{29913060-BE55-E843-972A-4715D39EC2C9}" srcOrd="0" destOrd="0" presId="urn:microsoft.com/office/officeart/2008/layout/HorizontalMultiLevelHierarchy"/>
    <dgm:cxn modelId="{4C6E59FA-131A-904F-B00B-30CE275990FE}" type="presParOf" srcId="{29913060-BE55-E843-972A-4715D39EC2C9}" destId="{8959871F-1AAD-5844-9E87-7BDAF2DB97A6}" srcOrd="0" destOrd="0" presId="urn:microsoft.com/office/officeart/2008/layout/HorizontalMultiLevelHierarchy"/>
    <dgm:cxn modelId="{68969C9A-80F9-644B-8ACC-9039564FB7BD}" type="presParOf" srcId="{4395A5CF-08E2-564E-BFD8-C69AD1C72CB3}" destId="{DA74B07F-9005-8240-B1DB-945D4D4E23CD}" srcOrd="1" destOrd="0" presId="urn:microsoft.com/office/officeart/2008/layout/HorizontalMultiLevelHierarchy"/>
    <dgm:cxn modelId="{00005B4C-7C3E-D74B-98E9-296A422B1A4E}" type="presParOf" srcId="{DA74B07F-9005-8240-B1DB-945D4D4E23CD}" destId="{0418C537-EC7F-314B-8925-1BDD3F4A99E6}" srcOrd="0" destOrd="0" presId="urn:microsoft.com/office/officeart/2008/layout/HorizontalMultiLevelHierarchy"/>
    <dgm:cxn modelId="{C79F0B35-D099-2F46-9F5F-B7FA1F3942C9}" type="presParOf" srcId="{DA74B07F-9005-8240-B1DB-945D4D4E23CD}" destId="{317AFAE9-87C3-5F48-AD6F-AD93421E9A0C}" srcOrd="1" destOrd="0" presId="urn:microsoft.com/office/officeart/2008/layout/HorizontalMultiLevelHierarchy"/>
    <dgm:cxn modelId="{2859161C-05E9-4D42-AD26-BAC5BAEDE867}" type="presParOf" srcId="{4395A5CF-08E2-564E-BFD8-C69AD1C72CB3}" destId="{F040DFFB-C723-3E46-AA5C-3238105B4B38}" srcOrd="2" destOrd="0" presId="urn:microsoft.com/office/officeart/2008/layout/HorizontalMultiLevelHierarchy"/>
    <dgm:cxn modelId="{8CC4637B-06D9-2D44-846F-0CFD5248F678}" type="presParOf" srcId="{F040DFFB-C723-3E46-AA5C-3238105B4B38}" destId="{8953D2C4-5ACC-3148-8B34-D8EB9106EFF3}" srcOrd="0" destOrd="0" presId="urn:microsoft.com/office/officeart/2008/layout/HorizontalMultiLevelHierarchy"/>
    <dgm:cxn modelId="{2BD8CE2D-EC8C-1948-8421-4A94BCC3D325}" type="presParOf" srcId="{4395A5CF-08E2-564E-BFD8-C69AD1C72CB3}" destId="{84BDA2E9-1496-7F43-9487-C0834C65BB09}" srcOrd="3" destOrd="0" presId="urn:microsoft.com/office/officeart/2008/layout/HorizontalMultiLevelHierarchy"/>
    <dgm:cxn modelId="{3D2C8631-CAE5-3D41-B077-4A542B687D12}" type="presParOf" srcId="{84BDA2E9-1496-7F43-9487-C0834C65BB09}" destId="{8686908A-4620-F640-9571-0B845EB8DA48}" srcOrd="0" destOrd="0" presId="urn:microsoft.com/office/officeart/2008/layout/HorizontalMultiLevelHierarchy"/>
    <dgm:cxn modelId="{B85E49DE-31AF-AD44-B072-75EC7E634D01}" type="presParOf" srcId="{84BDA2E9-1496-7F43-9487-C0834C65BB09}" destId="{C649D672-FDF7-8A41-B47A-E779A6046623}" srcOrd="1" destOrd="0" presId="urn:microsoft.com/office/officeart/2008/layout/HorizontalMultiLevelHierarchy"/>
    <dgm:cxn modelId="{69FF1294-C848-7643-BFA5-3892FD50548A}" type="presParOf" srcId="{A0CBC083-D3F9-6743-AC84-A25CF906B2E3}" destId="{3C87AF85-03F0-AC4D-BF49-BEFA95C76005}" srcOrd="12" destOrd="0" presId="urn:microsoft.com/office/officeart/2008/layout/HorizontalMultiLevelHierarchy"/>
    <dgm:cxn modelId="{CE0807BD-A6B1-8547-83FF-D7BD1D82B4ED}" type="presParOf" srcId="{3C87AF85-03F0-AC4D-BF49-BEFA95C76005}" destId="{04555573-7755-DD4F-BB89-CA55DCE08B07}" srcOrd="0" destOrd="0" presId="urn:microsoft.com/office/officeart/2008/layout/HorizontalMultiLevelHierarchy"/>
    <dgm:cxn modelId="{26CDAC32-CC24-D346-895B-3EB53FC3523C}" type="presParOf" srcId="{A0CBC083-D3F9-6743-AC84-A25CF906B2E3}" destId="{95554CE4-23F9-C54F-93F1-9399B943F310}" srcOrd="13" destOrd="0" presId="urn:microsoft.com/office/officeart/2008/layout/HorizontalMultiLevelHierarchy"/>
    <dgm:cxn modelId="{DD117344-0A81-C044-A2A2-1BDBB011689C}" type="presParOf" srcId="{95554CE4-23F9-C54F-93F1-9399B943F310}" destId="{8A6EAD03-0E6F-3F42-9EAE-1B58C1B89246}" srcOrd="0" destOrd="0" presId="urn:microsoft.com/office/officeart/2008/layout/HorizontalMultiLevelHierarchy"/>
    <dgm:cxn modelId="{61FAAE07-BD88-2D48-B747-AC4CC3E06FAA}" type="presParOf" srcId="{95554CE4-23F9-C54F-93F1-9399B943F310}" destId="{9AEC0A5C-8980-BC46-B189-0DF577F64DDA}" srcOrd="1" destOrd="0" presId="urn:microsoft.com/office/officeart/2008/layout/HorizontalMultiLevelHierarchy"/>
    <dgm:cxn modelId="{26B7EE97-FE45-6C42-92FC-DCDF49A2296B}" type="presParOf" srcId="{9AEC0A5C-8980-BC46-B189-0DF577F64DDA}" destId="{C0D141AA-DD86-554B-A621-9F8B8EAA5E17}" srcOrd="0" destOrd="0" presId="urn:microsoft.com/office/officeart/2008/layout/HorizontalMultiLevelHierarchy"/>
    <dgm:cxn modelId="{A8ED4B15-4BB9-6948-801C-E99BF0600788}" type="presParOf" srcId="{C0D141AA-DD86-554B-A621-9F8B8EAA5E17}" destId="{E21D4FEA-B4BB-AA43-8BBF-53280078B0E1}" srcOrd="0" destOrd="0" presId="urn:microsoft.com/office/officeart/2008/layout/HorizontalMultiLevelHierarchy"/>
    <dgm:cxn modelId="{5E44165C-CF01-E240-A561-7163C2B45BAA}" type="presParOf" srcId="{9AEC0A5C-8980-BC46-B189-0DF577F64DDA}" destId="{2F7566AE-14EC-D840-B843-58FE53743608}" srcOrd="1" destOrd="0" presId="urn:microsoft.com/office/officeart/2008/layout/HorizontalMultiLevelHierarchy"/>
    <dgm:cxn modelId="{2F77BD53-BE1D-064C-8CB3-A1D2C7907B33}" type="presParOf" srcId="{2F7566AE-14EC-D840-B843-58FE53743608}" destId="{6211F37B-DB7A-9B4C-918B-3A8C471C199A}" srcOrd="0" destOrd="0" presId="urn:microsoft.com/office/officeart/2008/layout/HorizontalMultiLevelHierarchy"/>
    <dgm:cxn modelId="{92F7FDFF-9C9E-004E-A33B-F2C5D1DE1ACE}" type="presParOf" srcId="{2F7566AE-14EC-D840-B843-58FE53743608}" destId="{46F36153-7A16-A847-A582-402C2383D772}" srcOrd="1" destOrd="0" presId="urn:microsoft.com/office/officeart/2008/layout/HorizontalMultiLevelHierarchy"/>
    <dgm:cxn modelId="{2CC07BB9-70F7-E647-B879-C04B535C9D82}" type="presParOf" srcId="{A0CBC083-D3F9-6743-AC84-A25CF906B2E3}" destId="{010ABEC0-0BC6-E94F-B0F6-0740DDD7DA80}" srcOrd="14" destOrd="0" presId="urn:microsoft.com/office/officeart/2008/layout/HorizontalMultiLevelHierarchy"/>
    <dgm:cxn modelId="{F117DC08-FEDB-8E47-8D7D-57B167750BD3}" type="presParOf" srcId="{010ABEC0-0BC6-E94F-B0F6-0740DDD7DA80}" destId="{A7C41EDA-8090-EA49-9E45-5BF3924B605C}" srcOrd="0" destOrd="0" presId="urn:microsoft.com/office/officeart/2008/layout/HorizontalMultiLevelHierarchy"/>
    <dgm:cxn modelId="{CF613B93-7548-3F40-B729-9D0AEA165BED}" type="presParOf" srcId="{A0CBC083-D3F9-6743-AC84-A25CF906B2E3}" destId="{7C79F158-EDF5-A341-9F99-1592B378EBAF}" srcOrd="15" destOrd="0" presId="urn:microsoft.com/office/officeart/2008/layout/HorizontalMultiLevelHierarchy"/>
    <dgm:cxn modelId="{9B5A4E24-5AF9-F643-BC1B-C0671D07A689}" type="presParOf" srcId="{7C79F158-EDF5-A341-9F99-1592B378EBAF}" destId="{D0A1EC43-88A4-C348-8868-7F140EE4D5BE}" srcOrd="0" destOrd="0" presId="urn:microsoft.com/office/officeart/2008/layout/HorizontalMultiLevelHierarchy"/>
    <dgm:cxn modelId="{DA99C7BC-6081-1D46-B607-C695E0014725}" type="presParOf" srcId="{7C79F158-EDF5-A341-9F99-1592B378EBAF}" destId="{2AB89901-9B36-4843-9900-10125BF42DFE}" srcOrd="1" destOrd="0" presId="urn:microsoft.com/office/officeart/2008/layout/HorizontalMultiLevelHierarchy"/>
    <dgm:cxn modelId="{5EFDFF01-BDA4-DC45-8BB8-EEF258C27BAA}" type="presParOf" srcId="{2AB89901-9B36-4843-9900-10125BF42DFE}" destId="{D2A3F420-BCB3-A742-9B24-3F926D6279E6}" srcOrd="0" destOrd="0" presId="urn:microsoft.com/office/officeart/2008/layout/HorizontalMultiLevelHierarchy"/>
    <dgm:cxn modelId="{C3893ABA-6AB6-F64C-ADBD-74B5E6E5F778}" type="presParOf" srcId="{D2A3F420-BCB3-A742-9B24-3F926D6279E6}" destId="{8C003ECA-1ACC-104A-AC45-A05DA73ECC0C}" srcOrd="0" destOrd="0" presId="urn:microsoft.com/office/officeart/2008/layout/HorizontalMultiLevelHierarchy"/>
    <dgm:cxn modelId="{A4A2664F-F744-4043-927C-A4E40D2C866F}" type="presParOf" srcId="{2AB89901-9B36-4843-9900-10125BF42DFE}" destId="{5ADC6DD2-5D79-D344-8275-C5D19C5EF024}" srcOrd="1" destOrd="0" presId="urn:microsoft.com/office/officeart/2008/layout/HorizontalMultiLevelHierarchy"/>
    <dgm:cxn modelId="{36493F2D-6836-1642-AE47-19C6E3BCDAC4}" type="presParOf" srcId="{5ADC6DD2-5D79-D344-8275-C5D19C5EF024}" destId="{C8FDF3B4-9D73-FE4A-B63E-3DC4F1B2EB21}" srcOrd="0" destOrd="0" presId="urn:microsoft.com/office/officeart/2008/layout/HorizontalMultiLevelHierarchy"/>
    <dgm:cxn modelId="{4DBAFCEF-C351-FA4B-B8DC-598CD2BF260F}" type="presParOf" srcId="{5ADC6DD2-5D79-D344-8275-C5D19C5EF024}" destId="{1557F86D-6811-494A-9555-BDD9E020D71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4935332-29CC-8D43-AB6F-595C4BA1E711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24800A97-6275-634E-BF7B-7583103BAE32}" type="parTrans" cxnId="{ED4AB291-646C-2449-8FD9-07ADC28D964A}">
      <dgm:prSet/>
      <dgm:spPr/>
      <dgm:t>
        <a:bodyPr/>
        <a:lstStyle/>
        <a:p>
          <a:endParaRPr lang="en-US"/>
        </a:p>
      </dgm:t>
    </dgm:pt>
    <dgm:pt modelId="{DB77B1D2-D43E-7B43-9B4D-CC22CABB196B}" type="sibTrans" cxnId="{ED4AB291-646C-2449-8FD9-07ADC28D964A}">
      <dgm:prSet/>
      <dgm:spPr/>
      <dgm:t>
        <a:bodyPr/>
        <a:lstStyle/>
        <a:p>
          <a:endParaRPr lang="en-US"/>
        </a:p>
      </dgm:t>
    </dgm:pt>
    <dgm:pt modelId="{769F7F51-EA88-5A46-AD70-04DFDB705188}">
      <dgm:prSet phldrT="[Text]"/>
      <dgm:spPr/>
      <dgm:t>
        <a:bodyPr/>
        <a:lstStyle/>
        <a:p>
          <a:r>
            <a:rPr lang="en-US" dirty="0" smtClean="0"/>
            <a:t>Access things in it</a:t>
          </a:r>
          <a:endParaRPr lang="en-US" dirty="0"/>
        </a:p>
      </dgm:t>
    </dgm:pt>
    <dgm:pt modelId="{9F5CC8BA-A4A9-FD4C-B231-E8B7B5FA9ABA}" type="parTrans" cxnId="{0EA335D8-75BD-E943-9159-3F79707880CE}">
      <dgm:prSet/>
      <dgm:spPr/>
      <dgm:t>
        <a:bodyPr/>
        <a:lstStyle/>
        <a:p>
          <a:endParaRPr lang="en-US" dirty="0"/>
        </a:p>
      </dgm:t>
    </dgm:pt>
    <dgm:pt modelId="{ED790FA6-4DD9-B24F-AF60-B7F7D489869C}" type="sibTrans" cxnId="{0EA335D8-75BD-E943-9159-3F79707880CE}">
      <dgm:prSet/>
      <dgm:spPr/>
      <dgm:t>
        <a:bodyPr/>
        <a:lstStyle/>
        <a:p>
          <a:endParaRPr lang="en-US"/>
        </a:p>
      </dgm:t>
    </dgm:pt>
    <dgm:pt modelId="{250C169A-F2CE-9E46-A2C7-CAAA1726CC27}">
      <dgm:prSet phldrT="[Text]"/>
      <dgm:spPr/>
      <dgm:t>
        <a:bodyPr/>
        <a:lstStyle/>
        <a:p>
          <a:r>
            <a:rPr lang="en-US" dirty="0" smtClean="0"/>
            <a:t>Find if something </a:t>
          </a:r>
          <a:r>
            <a:rPr lang="en-US" baseline="0" dirty="0" smtClean="0"/>
            <a:t> is </a:t>
          </a:r>
          <a:r>
            <a:rPr lang="en-US" dirty="0" smtClean="0"/>
            <a:t>in it</a:t>
          </a:r>
          <a:endParaRPr lang="en-US" dirty="0"/>
        </a:p>
      </dgm:t>
    </dgm:pt>
    <dgm:pt modelId="{DE8C2236-B388-B443-8205-F28AD0D70A80}" type="parTrans" cxnId="{EEC7B399-6761-D243-88EB-F74A1B75C379}">
      <dgm:prSet/>
      <dgm:spPr/>
      <dgm:t>
        <a:bodyPr/>
        <a:lstStyle/>
        <a:p>
          <a:endParaRPr lang="en-US" dirty="0"/>
        </a:p>
      </dgm:t>
    </dgm:pt>
    <dgm:pt modelId="{78566628-99F5-3048-81A1-D53201C41129}" type="sibTrans" cxnId="{EEC7B399-6761-D243-88EB-F74A1B75C379}">
      <dgm:prSet/>
      <dgm:spPr/>
      <dgm:t>
        <a:bodyPr/>
        <a:lstStyle/>
        <a:p>
          <a:endParaRPr lang="en-US"/>
        </a:p>
      </dgm:t>
    </dgm:pt>
    <dgm:pt modelId="{DCD90B1C-599F-884D-88CE-5632E4A991EB}">
      <dgm:prSet phldrT="[Text]"/>
      <dgm:spPr/>
      <dgm:t>
        <a:bodyPr/>
        <a:lstStyle/>
        <a:p>
          <a:r>
            <a:rPr lang="en-US" dirty="0" smtClean="0"/>
            <a:t>Removing things</a:t>
          </a:r>
          <a:endParaRPr lang="en-US" dirty="0"/>
        </a:p>
      </dgm:t>
    </dgm:pt>
    <dgm:pt modelId="{9B5EFF94-D94B-1643-9959-E9B4EB4F52F2}" type="parTrans" cxnId="{18F91AE8-4C71-C54C-BD86-DCE16577563C}">
      <dgm:prSet/>
      <dgm:spPr/>
      <dgm:t>
        <a:bodyPr/>
        <a:lstStyle/>
        <a:p>
          <a:endParaRPr lang="en-US" dirty="0"/>
        </a:p>
      </dgm:t>
    </dgm:pt>
    <dgm:pt modelId="{0646AA36-E498-A34E-ABB4-D3F72A726FB9}" type="sibTrans" cxnId="{18F91AE8-4C71-C54C-BD86-DCE16577563C}">
      <dgm:prSet/>
      <dgm:spPr/>
      <dgm:t>
        <a:bodyPr/>
        <a:lstStyle/>
        <a:p>
          <a:endParaRPr lang="en-US"/>
        </a:p>
      </dgm:t>
    </dgm:pt>
    <dgm:pt modelId="{EBD99EE5-C96B-D349-97EE-3F9629A587A5}">
      <dgm:prSet phldrT="[Text]"/>
      <dgm:spPr/>
      <dgm:t>
        <a:bodyPr/>
        <a:lstStyle/>
        <a:p>
          <a:r>
            <a:rPr lang="en-US" dirty="0" smtClean="0"/>
            <a:t>Copy it</a:t>
          </a:r>
          <a:endParaRPr lang="en-US" dirty="0"/>
        </a:p>
      </dgm:t>
    </dgm:pt>
    <dgm:pt modelId="{8989D6C7-6628-904A-903D-4DBFD7771BE8}" type="parTrans" cxnId="{36D1CE2E-816D-A649-B249-5E3DCC3170A8}">
      <dgm:prSet/>
      <dgm:spPr/>
      <dgm:t>
        <a:bodyPr/>
        <a:lstStyle/>
        <a:p>
          <a:endParaRPr lang="en-US" dirty="0"/>
        </a:p>
      </dgm:t>
    </dgm:pt>
    <dgm:pt modelId="{F21F36A9-758C-0945-80B4-BC4F3106BC87}" type="sibTrans" cxnId="{36D1CE2E-816D-A649-B249-5E3DCC3170A8}">
      <dgm:prSet/>
      <dgm:spPr/>
      <dgm:t>
        <a:bodyPr/>
        <a:lstStyle/>
        <a:p>
          <a:endParaRPr lang="en-US"/>
        </a:p>
      </dgm:t>
    </dgm:pt>
    <dgm:pt modelId="{42F64B73-F8BD-DC44-A482-BA594B079863}">
      <dgm:prSet phldrT="[Text]"/>
      <dgm:spPr/>
      <dgm:t>
        <a:bodyPr/>
        <a:lstStyle/>
        <a:p>
          <a:r>
            <a:rPr lang="en-US" dirty="0" smtClean="0"/>
            <a:t>Declare it</a:t>
          </a:r>
          <a:endParaRPr lang="en-US" dirty="0"/>
        </a:p>
      </dgm:t>
    </dgm:pt>
    <dgm:pt modelId="{3902D93E-53E5-EB47-BB05-F906CF9E83F9}" type="parTrans" cxnId="{A733A27D-D534-9244-8871-5F7A42A55964}">
      <dgm:prSet/>
      <dgm:spPr/>
      <dgm:t>
        <a:bodyPr/>
        <a:lstStyle/>
        <a:p>
          <a:endParaRPr lang="en-US" dirty="0"/>
        </a:p>
      </dgm:t>
    </dgm:pt>
    <dgm:pt modelId="{4EDF83D5-E8C7-F849-B2BC-C7F69FBE7349}" type="sibTrans" cxnId="{A733A27D-D534-9244-8871-5F7A42A55964}">
      <dgm:prSet/>
      <dgm:spPr/>
      <dgm:t>
        <a:bodyPr/>
        <a:lstStyle/>
        <a:p>
          <a:endParaRPr lang="en-US"/>
        </a:p>
      </dgm:t>
    </dgm:pt>
    <dgm:pt modelId="{8B0135E4-77A7-4945-9BB3-71C1849E6E3E}">
      <dgm:prSet phldrT="[Text]"/>
      <dgm:spPr/>
      <dgm:t>
        <a:bodyPr/>
        <a:lstStyle/>
        <a:p>
          <a:r>
            <a:rPr lang="en-US" dirty="0" smtClean="0"/>
            <a:t>var emptyObject = {key:value; key.value};     - the stuff inside the brackets is called the property</a:t>
          </a:r>
          <a:endParaRPr lang="en-US" dirty="0"/>
        </a:p>
      </dgm:t>
    </dgm:pt>
    <dgm:pt modelId="{9A5334C4-6889-7545-859A-6A2D82E6D813}" type="parTrans" cxnId="{4B015851-5B8C-214A-ACA6-5D2FBAD5B17D}">
      <dgm:prSet/>
      <dgm:spPr/>
      <dgm:t>
        <a:bodyPr/>
        <a:lstStyle/>
        <a:p>
          <a:endParaRPr lang="en-US" dirty="0"/>
        </a:p>
      </dgm:t>
    </dgm:pt>
    <dgm:pt modelId="{4319B517-3827-1A40-B730-F5F0E6919CCD}" type="sibTrans" cxnId="{4B015851-5B8C-214A-ACA6-5D2FBAD5B17D}">
      <dgm:prSet/>
      <dgm:spPr/>
      <dgm:t>
        <a:bodyPr/>
        <a:lstStyle/>
        <a:p>
          <a:endParaRPr lang="en-US"/>
        </a:p>
      </dgm:t>
    </dgm:pt>
    <dgm:pt modelId="{C9C4E177-F346-394D-A48A-CAF7DD3F8725}">
      <dgm:prSet phldrT="[Text]"/>
      <dgm:spPr/>
      <dgm:t>
        <a:bodyPr/>
        <a:lstStyle/>
        <a:p>
          <a:r>
            <a:rPr lang="en-US" dirty="0" smtClean="0"/>
            <a:t>USE</a:t>
          </a:r>
          <a:r>
            <a:rPr lang="en-US" baseline="0" dirty="0" smtClean="0"/>
            <a:t> THE DOT </a:t>
          </a:r>
          <a:r>
            <a:rPr lang="en-US" dirty="0" smtClean="0"/>
            <a:t>objectName.property </a:t>
          </a:r>
          <a:endParaRPr lang="en-US" dirty="0"/>
        </a:p>
      </dgm:t>
    </dgm:pt>
    <dgm:pt modelId="{8FD28D8E-75A2-4C49-ABBC-A8A3262DBED2}" type="parTrans" cxnId="{21E89DDB-A0B7-3B4F-9D0B-1C26FBD747E4}">
      <dgm:prSet/>
      <dgm:spPr/>
      <dgm:t>
        <a:bodyPr/>
        <a:lstStyle/>
        <a:p>
          <a:endParaRPr lang="en-US" dirty="0"/>
        </a:p>
      </dgm:t>
    </dgm:pt>
    <dgm:pt modelId="{95AB32A7-FDA1-DB43-BC7C-F32E60C8EEB0}" type="sibTrans" cxnId="{21E89DDB-A0B7-3B4F-9D0B-1C26FBD747E4}">
      <dgm:prSet/>
      <dgm:spPr/>
      <dgm:t>
        <a:bodyPr/>
        <a:lstStyle/>
        <a:p>
          <a:endParaRPr lang="en-US"/>
        </a:p>
      </dgm:t>
    </dgm:pt>
    <dgm:pt modelId="{F1735C48-0B9E-104E-BF55-774A32BDB416}">
      <dgm:prSet phldrT="[Text]"/>
      <dgm:spPr/>
      <dgm:t>
        <a:bodyPr/>
        <a:lstStyle/>
        <a:p>
          <a:r>
            <a:rPr lang="en-US" dirty="0" smtClean="0"/>
            <a:t>Eg  var movieName = movie.name; var movieDirector = movie.director; var movieDuration = movie.duration; </a:t>
          </a:r>
          <a:endParaRPr lang="en-US" dirty="0"/>
        </a:p>
      </dgm:t>
    </dgm:pt>
    <dgm:pt modelId="{C3FA1155-F8B7-E244-B407-BABBDCCC051C}" type="parTrans" cxnId="{2225A69E-BF55-FF40-9AEB-2A0F9E9B284C}">
      <dgm:prSet/>
      <dgm:spPr/>
      <dgm:t>
        <a:bodyPr/>
        <a:lstStyle/>
        <a:p>
          <a:endParaRPr lang="en-US" dirty="0"/>
        </a:p>
      </dgm:t>
    </dgm:pt>
    <dgm:pt modelId="{EE74AE43-5A3B-734B-A173-F42E1E7D91F7}" type="sibTrans" cxnId="{2225A69E-BF55-FF40-9AEB-2A0F9E9B284C}">
      <dgm:prSet/>
      <dgm:spPr/>
      <dgm:t>
        <a:bodyPr/>
        <a:lstStyle/>
        <a:p>
          <a:endParaRPr lang="en-US"/>
        </a:p>
      </dgm:t>
    </dgm:pt>
    <dgm:pt modelId="{0E54697E-C2DC-6940-A223-1CA0D87E1D98}">
      <dgm:prSet phldrT="[Text]"/>
      <dgm:spPr/>
      <dgm:t>
        <a:bodyPr/>
        <a:lstStyle/>
        <a:p>
          <a:r>
            <a:rPr lang="en-US" dirty="0" smtClean="0"/>
            <a:t>var movieName = movie["name"]; var movieDirector = movie["director"]; var movieDuration = movie["duration"];</a:t>
          </a:r>
        </a:p>
        <a:p>
          <a:r>
            <a:rPr lang="en-US" dirty="0" smtClean="0"/>
            <a:t>movie["gobbledygook"]; // =&gt; undefined  </a:t>
          </a:r>
          <a:endParaRPr lang="en-US" dirty="0"/>
        </a:p>
      </dgm:t>
    </dgm:pt>
    <dgm:pt modelId="{F91AD1A9-3978-FF47-BB3C-6328BAB6F0A6}" type="parTrans" cxnId="{64661F14-22E2-F448-9895-2D21AF28F1FE}">
      <dgm:prSet/>
      <dgm:spPr/>
      <dgm:t>
        <a:bodyPr/>
        <a:lstStyle/>
        <a:p>
          <a:endParaRPr lang="en-US" dirty="0"/>
        </a:p>
      </dgm:t>
    </dgm:pt>
    <dgm:pt modelId="{441C58D9-C1DF-914C-BB68-69E09793ECC0}" type="sibTrans" cxnId="{64661F14-22E2-F448-9895-2D21AF28F1FE}">
      <dgm:prSet/>
      <dgm:spPr/>
      <dgm:t>
        <a:bodyPr/>
        <a:lstStyle/>
        <a:p>
          <a:endParaRPr lang="en-US"/>
        </a:p>
      </dgm:t>
    </dgm:pt>
    <dgm:pt modelId="{845754D8-D507-6B4C-B75B-782926C60B48}">
      <dgm:prSet phldrT="[Text]"/>
      <dgm:spPr/>
      <dgm:t>
        <a:bodyPr/>
        <a:lstStyle/>
        <a:p>
          <a:r>
            <a:rPr lang="en-US" dirty="0" smtClean="0"/>
            <a:t>var bestCamera = { brand: "Leica", model: "M3", year: 1955, memoryCard: "SD" }; delete bestCamera.memoryCard;  </a:t>
          </a:r>
          <a:endParaRPr lang="en-US" dirty="0"/>
        </a:p>
      </dgm:t>
    </dgm:pt>
    <dgm:pt modelId="{D981FA8E-CB06-F64A-903F-8433F7C44BFE}" type="parTrans" cxnId="{443D9F06-5C15-6E42-82BC-A84497A24569}">
      <dgm:prSet/>
      <dgm:spPr/>
      <dgm:t>
        <a:bodyPr/>
        <a:lstStyle/>
        <a:p>
          <a:endParaRPr lang="en-US" dirty="0"/>
        </a:p>
      </dgm:t>
    </dgm:pt>
    <dgm:pt modelId="{22C96916-A16A-D146-ACFC-53E87D2060D2}" type="sibTrans" cxnId="{443D9F06-5C15-6E42-82BC-A84497A24569}">
      <dgm:prSet/>
      <dgm:spPr/>
      <dgm:t>
        <a:bodyPr/>
        <a:lstStyle/>
        <a:p>
          <a:endParaRPr lang="en-US"/>
        </a:p>
      </dgm:t>
    </dgm:pt>
    <dgm:pt modelId="{EC8E8F78-D431-464A-A98E-FC2FE4220A1F}">
      <dgm:prSet phldrT="[Text]"/>
      <dgm:spPr/>
      <dgm:t>
        <a:bodyPr/>
        <a:lstStyle/>
        <a:p>
          <a:r>
            <a:rPr lang="en-US" dirty="0" smtClean="0"/>
            <a:t>delete objectName.propertyToDelete</a:t>
          </a:r>
          <a:endParaRPr lang="en-US" dirty="0"/>
        </a:p>
      </dgm:t>
    </dgm:pt>
    <dgm:pt modelId="{5A907D2C-1EB6-B943-81C5-29036921D416}" type="parTrans" cxnId="{3A7FDDFC-BB21-6C42-85F0-9A35D78A87B4}">
      <dgm:prSet/>
      <dgm:spPr/>
      <dgm:t>
        <a:bodyPr/>
        <a:lstStyle/>
        <a:p>
          <a:endParaRPr lang="en-US" dirty="0"/>
        </a:p>
      </dgm:t>
    </dgm:pt>
    <dgm:pt modelId="{6622BA3F-959A-6C47-9669-883D973B5B33}" type="sibTrans" cxnId="{3A7FDDFC-BB21-6C42-85F0-9A35D78A87B4}">
      <dgm:prSet/>
      <dgm:spPr/>
      <dgm:t>
        <a:bodyPr/>
        <a:lstStyle/>
        <a:p>
          <a:endParaRPr lang="en-US"/>
        </a:p>
      </dgm:t>
    </dgm:pt>
    <dgm:pt modelId="{F8DCBA4C-13DE-F244-B79E-452AA2C843D4}">
      <dgm:prSet phldrT="[Text]"/>
      <dgm:spPr/>
      <dgm:t>
        <a:bodyPr/>
        <a:lstStyle/>
        <a:p>
          <a:r>
            <a:rPr lang="en-US" dirty="0" err="1" smtClean="0"/>
            <a:t>eg</a:t>
          </a:r>
          <a:r>
            <a:rPr lang="en-US" dirty="0" smtClean="0"/>
            <a:t>  var movie = { name: "Satantango", director: "Bella Tarr", duration: 432 }; </a:t>
          </a:r>
          <a:endParaRPr lang="en-US" dirty="0"/>
        </a:p>
      </dgm:t>
    </dgm:pt>
    <dgm:pt modelId="{2F0E2290-36D7-5F45-9688-07264715B8C4}" type="parTrans" cxnId="{143D37C7-B3AD-9342-A8C0-A040B6D75147}">
      <dgm:prSet/>
      <dgm:spPr/>
      <dgm:t>
        <a:bodyPr/>
        <a:lstStyle/>
        <a:p>
          <a:endParaRPr lang="en-US" dirty="0"/>
        </a:p>
      </dgm:t>
    </dgm:pt>
    <dgm:pt modelId="{D70EF578-CD9F-A14A-8F0B-EC35AB467F67}" type="sibTrans" cxnId="{143D37C7-B3AD-9342-A8C0-A040B6D75147}">
      <dgm:prSet/>
      <dgm:spPr/>
      <dgm:t>
        <a:bodyPr/>
        <a:lstStyle/>
        <a:p>
          <a:endParaRPr lang="en-US"/>
        </a:p>
      </dgm:t>
    </dgm:pt>
    <dgm:pt modelId="{8E957EB3-3877-494C-8B4D-67C0CE41AF55}">
      <dgm:prSet phldrT="[Text]"/>
      <dgm:spPr/>
      <dgm:t>
        <a:bodyPr/>
        <a:lstStyle/>
        <a:p>
          <a:r>
            <a:rPr lang="en-US" dirty="0" smtClean="0"/>
            <a:t>Updating things in it</a:t>
          </a:r>
          <a:endParaRPr lang="en-US" dirty="0"/>
        </a:p>
      </dgm:t>
    </dgm:pt>
    <dgm:pt modelId="{15610C3D-43D3-AF40-BA9D-B9F90B31B08C}" type="parTrans" cxnId="{1A3F3BB4-B6E2-3B43-A607-95DC9B5BB2AF}">
      <dgm:prSet/>
      <dgm:spPr/>
      <dgm:t>
        <a:bodyPr/>
        <a:lstStyle/>
        <a:p>
          <a:endParaRPr lang="en-US" dirty="0"/>
        </a:p>
      </dgm:t>
    </dgm:pt>
    <dgm:pt modelId="{D9D592D4-9EF1-D64D-8394-3D3AF9788BAB}" type="sibTrans" cxnId="{1A3F3BB4-B6E2-3B43-A607-95DC9B5BB2AF}">
      <dgm:prSet/>
      <dgm:spPr/>
      <dgm:t>
        <a:bodyPr/>
        <a:lstStyle/>
        <a:p>
          <a:endParaRPr lang="en-US"/>
        </a:p>
      </dgm:t>
    </dgm:pt>
    <dgm:pt modelId="{D2B621D4-5074-FC4B-9972-783993534E9F}">
      <dgm:prSet phldrT="[Text]"/>
      <dgm:spPr/>
      <dgm:t>
        <a:bodyPr/>
        <a:lstStyle/>
        <a:p>
          <a:r>
            <a:rPr lang="en-US" dirty="0" smtClean="0"/>
            <a:t>DOT NOTATION</a:t>
          </a:r>
          <a:br>
            <a:rPr lang="en-US" dirty="0" smtClean="0"/>
          </a:br>
          <a:r>
            <a:rPr lang="en-US" dirty="0" smtClean="0"/>
            <a:t>objectName.propertyName = "newValues"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var movie = { name: "Satantango", director: "Bela Tarr", duration: 432 };   </a:t>
          </a:r>
          <a:br>
            <a:rPr lang="en-US" dirty="0" smtClean="0"/>
          </a:br>
          <a:r>
            <a:rPr lang="en-US" dirty="0" smtClean="0"/>
            <a:t>movie.name = "Sátántangó"; movie.director = "Béla Tarr"; </a:t>
          </a:r>
          <a:endParaRPr lang="en-US" dirty="0"/>
        </a:p>
      </dgm:t>
    </dgm:pt>
    <dgm:pt modelId="{8B2DD26D-D750-5741-8344-8D8B4B1BB38F}" type="parTrans" cxnId="{57B7486C-4575-B64C-A4D6-F988437F76C5}">
      <dgm:prSet/>
      <dgm:spPr/>
      <dgm:t>
        <a:bodyPr/>
        <a:lstStyle/>
        <a:p>
          <a:endParaRPr lang="en-US" dirty="0"/>
        </a:p>
      </dgm:t>
    </dgm:pt>
    <dgm:pt modelId="{23C28692-ABB4-D94E-A2B4-6774A9029003}" type="sibTrans" cxnId="{57B7486C-4575-B64C-A4D6-F988437F76C5}">
      <dgm:prSet/>
      <dgm:spPr/>
      <dgm:t>
        <a:bodyPr/>
        <a:lstStyle/>
        <a:p>
          <a:endParaRPr lang="en-US"/>
        </a:p>
      </dgm:t>
    </dgm:pt>
    <dgm:pt modelId="{1610A5D6-834E-A54D-A3C7-712BA95CA729}">
      <dgm:prSet phldrT="[Text]"/>
      <dgm:spPr/>
      <dgm:t>
        <a:bodyPr/>
        <a:lstStyle/>
        <a:p>
          <a:r>
            <a:rPr lang="en-US" dirty="0" smtClean="0"/>
            <a:t>Loop through it </a:t>
          </a:r>
          <a:endParaRPr lang="en-US" dirty="0"/>
        </a:p>
      </dgm:t>
    </dgm:pt>
    <dgm:pt modelId="{B6F4F784-FA10-A846-80F3-E25102E6E546}" type="parTrans" cxnId="{9323F006-52E3-E743-AFF4-4A361913D683}">
      <dgm:prSet/>
      <dgm:spPr/>
      <dgm:t>
        <a:bodyPr/>
        <a:lstStyle/>
        <a:p>
          <a:endParaRPr lang="en-US" dirty="0"/>
        </a:p>
      </dgm:t>
    </dgm:pt>
    <dgm:pt modelId="{11928672-00DD-524E-B0B6-B958A3D3356F}" type="sibTrans" cxnId="{9323F006-52E3-E743-AFF4-4A361913D683}">
      <dgm:prSet/>
      <dgm:spPr/>
      <dgm:t>
        <a:bodyPr/>
        <a:lstStyle/>
        <a:p>
          <a:endParaRPr lang="en-US"/>
        </a:p>
      </dgm:t>
    </dgm:pt>
    <dgm:pt modelId="{68B7AA7C-DE5A-B444-ABFF-EDDD1030DF05}">
      <dgm:prSet phldrT="[Text]"/>
      <dgm:spPr/>
      <dgm:t>
        <a:bodyPr/>
        <a:lstStyle/>
        <a:p>
          <a:r>
            <a:rPr lang="en-US" dirty="0" smtClean="0"/>
            <a:t>var movie = { name: "Satantango", director: "Bela Tarr", duration: 432 }; </a:t>
          </a:r>
          <a:br>
            <a:rPr lang="en-US" dirty="0" smtClean="0"/>
          </a:br>
          <a:r>
            <a:rPr lang="en-US" dirty="0" smtClean="0"/>
            <a:t>for ( var key in movie ) { console.log( key + ": " + movie[key] ); } </a:t>
          </a:r>
          <a:br>
            <a:rPr lang="en-US" dirty="0" smtClean="0"/>
          </a:br>
          <a:endParaRPr lang="en-US" dirty="0"/>
        </a:p>
      </dgm:t>
    </dgm:pt>
    <dgm:pt modelId="{626E1FC2-0FB8-C849-821F-DF5964DB7C7A}" type="parTrans" cxnId="{CECA69EA-2692-1645-91E7-C762F33DBE79}">
      <dgm:prSet/>
      <dgm:spPr/>
      <dgm:t>
        <a:bodyPr/>
        <a:lstStyle/>
        <a:p>
          <a:endParaRPr lang="en-US" dirty="0"/>
        </a:p>
      </dgm:t>
    </dgm:pt>
    <dgm:pt modelId="{6E452EFA-A477-944B-9B7D-F32B9AD706F3}" type="sibTrans" cxnId="{CECA69EA-2692-1645-91E7-C762F33DBE79}">
      <dgm:prSet/>
      <dgm:spPr/>
      <dgm:t>
        <a:bodyPr/>
        <a:lstStyle/>
        <a:p>
          <a:endParaRPr lang="en-US"/>
        </a:p>
      </dgm:t>
    </dgm:pt>
    <dgm:pt modelId="{0B91CE8F-6678-6E41-B373-2898E55EE360}">
      <dgm:prSet phldrT="[Text]"/>
      <dgm:spPr/>
      <dgm:t>
        <a:bodyPr/>
        <a:lstStyle/>
        <a:p>
          <a:r>
            <a:rPr lang="en-US" dirty="0" smtClean="0"/>
            <a:t>eg var movieKeys = Object.keys( movie ); // =&gt; ["name", "director", "duration"] </a:t>
          </a:r>
          <a:endParaRPr lang="en-US" dirty="0"/>
        </a:p>
      </dgm:t>
    </dgm:pt>
    <dgm:pt modelId="{3F42F078-BE36-7F40-A62B-37A906D115C6}" type="parTrans" cxnId="{5282226F-BA54-8947-A479-20A1CC60828B}">
      <dgm:prSet/>
      <dgm:spPr/>
      <dgm:t>
        <a:bodyPr/>
        <a:lstStyle/>
        <a:p>
          <a:endParaRPr lang="en-US" dirty="0"/>
        </a:p>
      </dgm:t>
    </dgm:pt>
    <dgm:pt modelId="{291F6C1D-47FB-9142-A18D-7675AE616AC0}" type="sibTrans" cxnId="{5282226F-BA54-8947-A479-20A1CC60828B}">
      <dgm:prSet/>
      <dgm:spPr/>
      <dgm:t>
        <a:bodyPr/>
        <a:lstStyle/>
        <a:p>
          <a:endParaRPr lang="en-US"/>
        </a:p>
      </dgm:t>
    </dgm:pt>
    <dgm:pt modelId="{F13D8D9F-B5CC-E84F-8894-04F53E1283EF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39FC9C-50F6-094F-8B76-D33FDD04D467}" type="pres">
      <dgm:prSet presAssocID="{04935332-29CC-8D43-AB6F-595C4BA1E711}" presName="root1" presStyleCnt="0"/>
      <dgm:spPr/>
      <dgm:t>
        <a:bodyPr/>
        <a:lstStyle/>
        <a:p>
          <a:endParaRPr lang="en-US"/>
        </a:p>
      </dgm:t>
    </dgm:pt>
    <dgm:pt modelId="{07A287BB-FDD9-5946-9ED5-7657E4AD978E}" type="pres">
      <dgm:prSet presAssocID="{04935332-29CC-8D43-AB6F-595C4BA1E71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5E147-870C-3F44-9C91-A487B167F406}" type="pres">
      <dgm:prSet presAssocID="{04935332-29CC-8D43-AB6F-595C4BA1E711}" presName="level2hierChild" presStyleCnt="0"/>
      <dgm:spPr/>
      <dgm:t>
        <a:bodyPr/>
        <a:lstStyle/>
        <a:p>
          <a:endParaRPr lang="en-US"/>
        </a:p>
      </dgm:t>
    </dgm:pt>
    <dgm:pt modelId="{335135EB-AE37-F844-84B1-FEFE41260837}" type="pres">
      <dgm:prSet presAssocID="{3902D93E-53E5-EB47-BB05-F906CF9E83F9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1EEBE201-5CDD-344F-B914-83D74870AEC3}" type="pres">
      <dgm:prSet presAssocID="{3902D93E-53E5-EB47-BB05-F906CF9E83F9}" presName="connTx" presStyleLbl="parChTrans1D2" presStyleIdx="0" presStyleCnt="7"/>
      <dgm:spPr/>
      <dgm:t>
        <a:bodyPr/>
        <a:lstStyle/>
        <a:p>
          <a:endParaRPr lang="en-US"/>
        </a:p>
      </dgm:t>
    </dgm:pt>
    <dgm:pt modelId="{A14D2082-B4B6-6C45-A9BD-B01A9B3F7BBB}" type="pres">
      <dgm:prSet presAssocID="{42F64B73-F8BD-DC44-A482-BA594B079863}" presName="root2" presStyleCnt="0"/>
      <dgm:spPr/>
      <dgm:t>
        <a:bodyPr/>
        <a:lstStyle/>
        <a:p>
          <a:endParaRPr lang="en-US"/>
        </a:p>
      </dgm:t>
    </dgm:pt>
    <dgm:pt modelId="{C335414E-C3C2-0B42-BBE0-83E14803208A}" type="pres">
      <dgm:prSet presAssocID="{42F64B73-F8BD-DC44-A482-BA594B079863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9129CA-C034-DC44-9183-98BFD99D5C64}" type="pres">
      <dgm:prSet presAssocID="{42F64B73-F8BD-DC44-A482-BA594B079863}" presName="level3hierChild" presStyleCnt="0"/>
      <dgm:spPr/>
      <dgm:t>
        <a:bodyPr/>
        <a:lstStyle/>
        <a:p>
          <a:endParaRPr lang="en-US"/>
        </a:p>
      </dgm:t>
    </dgm:pt>
    <dgm:pt modelId="{4CE1DDFE-76B3-4F4B-8348-DAAF772D3C9D}" type="pres">
      <dgm:prSet presAssocID="{9A5334C4-6889-7545-859A-6A2D82E6D813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7156E057-3301-E34F-8C0A-420897F45DB9}" type="pres">
      <dgm:prSet presAssocID="{9A5334C4-6889-7545-859A-6A2D82E6D813}" presName="connTx" presStyleLbl="parChTrans1D3" presStyleIdx="0" presStyleCnt="6"/>
      <dgm:spPr/>
      <dgm:t>
        <a:bodyPr/>
        <a:lstStyle/>
        <a:p>
          <a:endParaRPr lang="en-US"/>
        </a:p>
      </dgm:t>
    </dgm:pt>
    <dgm:pt modelId="{C909DFF3-2AB4-AC4D-8999-C42429BE066D}" type="pres">
      <dgm:prSet presAssocID="{8B0135E4-77A7-4945-9BB3-71C1849E6E3E}" presName="root2" presStyleCnt="0"/>
      <dgm:spPr/>
      <dgm:t>
        <a:bodyPr/>
        <a:lstStyle/>
        <a:p>
          <a:endParaRPr lang="en-US"/>
        </a:p>
      </dgm:t>
    </dgm:pt>
    <dgm:pt modelId="{5F929BFC-6987-8E49-A646-4DF9B4942790}" type="pres">
      <dgm:prSet presAssocID="{8B0135E4-77A7-4945-9BB3-71C1849E6E3E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D796F-7EB3-884A-B0BA-AC5D520CB6FB}" type="pres">
      <dgm:prSet presAssocID="{8B0135E4-77A7-4945-9BB3-71C1849E6E3E}" presName="level3hierChild" presStyleCnt="0"/>
      <dgm:spPr/>
      <dgm:t>
        <a:bodyPr/>
        <a:lstStyle/>
        <a:p>
          <a:endParaRPr lang="en-US"/>
        </a:p>
      </dgm:t>
    </dgm:pt>
    <dgm:pt modelId="{E88E8CBB-4842-334D-B30F-B2BBB77E5A4F}" type="pres">
      <dgm:prSet presAssocID="{2F0E2290-36D7-5F45-9688-07264715B8C4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9F6D9CD-9D39-564A-B463-B731FC31A57C}" type="pres">
      <dgm:prSet presAssocID="{2F0E2290-36D7-5F45-9688-07264715B8C4}" presName="connTx" presStyleLbl="parChTrans1D3" presStyleIdx="1" presStyleCnt="6"/>
      <dgm:spPr/>
      <dgm:t>
        <a:bodyPr/>
        <a:lstStyle/>
        <a:p>
          <a:endParaRPr lang="en-US"/>
        </a:p>
      </dgm:t>
    </dgm:pt>
    <dgm:pt modelId="{D74A93BA-FECF-C04C-817E-9AEEB457BB38}" type="pres">
      <dgm:prSet presAssocID="{F8DCBA4C-13DE-F244-B79E-452AA2C843D4}" presName="root2" presStyleCnt="0"/>
      <dgm:spPr/>
      <dgm:t>
        <a:bodyPr/>
        <a:lstStyle/>
        <a:p>
          <a:endParaRPr lang="en-US"/>
        </a:p>
      </dgm:t>
    </dgm:pt>
    <dgm:pt modelId="{2748D2AF-22DA-8B48-A57B-18D0AD4970EF}" type="pres">
      <dgm:prSet presAssocID="{F8DCBA4C-13DE-F244-B79E-452AA2C843D4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40B3FC-5ED0-174F-8225-64EE6CC2E629}" type="pres">
      <dgm:prSet presAssocID="{F8DCBA4C-13DE-F244-B79E-452AA2C843D4}" presName="level3hierChild" presStyleCnt="0"/>
      <dgm:spPr/>
      <dgm:t>
        <a:bodyPr/>
        <a:lstStyle/>
        <a:p>
          <a:endParaRPr lang="en-US"/>
        </a:p>
      </dgm:t>
    </dgm:pt>
    <dgm:pt modelId="{2798CB1F-BDF8-494C-B9F1-02F9E863F86D}" type="pres">
      <dgm:prSet presAssocID="{9F5CC8BA-A4A9-FD4C-B231-E8B7B5FA9ABA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FAED1965-1623-A743-975E-EB40ACD755EC}" type="pres">
      <dgm:prSet presAssocID="{9F5CC8BA-A4A9-FD4C-B231-E8B7B5FA9ABA}" presName="connTx" presStyleLbl="parChTrans1D2" presStyleIdx="1" presStyleCnt="7"/>
      <dgm:spPr/>
      <dgm:t>
        <a:bodyPr/>
        <a:lstStyle/>
        <a:p>
          <a:endParaRPr lang="en-US"/>
        </a:p>
      </dgm:t>
    </dgm:pt>
    <dgm:pt modelId="{342EBA2D-9064-3540-BBD1-A6625FEAB343}" type="pres">
      <dgm:prSet presAssocID="{769F7F51-EA88-5A46-AD70-04DFDB705188}" presName="root2" presStyleCnt="0"/>
      <dgm:spPr/>
      <dgm:t>
        <a:bodyPr/>
        <a:lstStyle/>
        <a:p>
          <a:endParaRPr lang="en-US"/>
        </a:p>
      </dgm:t>
    </dgm:pt>
    <dgm:pt modelId="{F6369640-0BDC-D54A-B586-F2C7F17EFD58}" type="pres">
      <dgm:prSet presAssocID="{769F7F51-EA88-5A46-AD70-04DFDB705188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2BC9F-6458-1345-8792-3B30D88887A7}" type="pres">
      <dgm:prSet presAssocID="{769F7F51-EA88-5A46-AD70-04DFDB705188}" presName="level3hierChild" presStyleCnt="0"/>
      <dgm:spPr/>
      <dgm:t>
        <a:bodyPr/>
        <a:lstStyle/>
        <a:p>
          <a:endParaRPr lang="en-US"/>
        </a:p>
      </dgm:t>
    </dgm:pt>
    <dgm:pt modelId="{A989045E-BCC5-3D45-8DEE-6BCAEEC696C8}" type="pres">
      <dgm:prSet presAssocID="{8FD28D8E-75A2-4C49-ABBC-A8A3262DBED2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487D9827-B94B-5245-81E1-6C44064C89AD}" type="pres">
      <dgm:prSet presAssocID="{8FD28D8E-75A2-4C49-ABBC-A8A3262DBED2}" presName="connTx" presStyleLbl="parChTrans1D3" presStyleIdx="2" presStyleCnt="6"/>
      <dgm:spPr/>
      <dgm:t>
        <a:bodyPr/>
        <a:lstStyle/>
        <a:p>
          <a:endParaRPr lang="en-US"/>
        </a:p>
      </dgm:t>
    </dgm:pt>
    <dgm:pt modelId="{8E8892E9-755A-214F-8FCD-A26A8280D774}" type="pres">
      <dgm:prSet presAssocID="{C9C4E177-F346-394D-A48A-CAF7DD3F8725}" presName="root2" presStyleCnt="0"/>
      <dgm:spPr/>
      <dgm:t>
        <a:bodyPr/>
        <a:lstStyle/>
        <a:p>
          <a:endParaRPr lang="en-US"/>
        </a:p>
      </dgm:t>
    </dgm:pt>
    <dgm:pt modelId="{BBBF88B7-D2BB-6A46-A8C9-E41B376515FC}" type="pres">
      <dgm:prSet presAssocID="{C9C4E177-F346-394D-A48A-CAF7DD3F8725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14426-C45C-7542-9A00-56465F2B9778}" type="pres">
      <dgm:prSet presAssocID="{C9C4E177-F346-394D-A48A-CAF7DD3F8725}" presName="level3hierChild" presStyleCnt="0"/>
      <dgm:spPr/>
      <dgm:t>
        <a:bodyPr/>
        <a:lstStyle/>
        <a:p>
          <a:endParaRPr lang="en-US"/>
        </a:p>
      </dgm:t>
    </dgm:pt>
    <dgm:pt modelId="{A7AE64A7-AB0E-4C43-8276-7558862EEE4B}" type="pres">
      <dgm:prSet presAssocID="{C3FA1155-F8B7-E244-B407-BABBDCCC051C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14B16F5F-09B0-6F48-BC48-3D55A8EE9ECF}" type="pres">
      <dgm:prSet presAssocID="{C3FA1155-F8B7-E244-B407-BABBDCCC051C}" presName="connTx" presStyleLbl="parChTrans1D4" presStyleIdx="0" presStyleCnt="4"/>
      <dgm:spPr/>
      <dgm:t>
        <a:bodyPr/>
        <a:lstStyle/>
        <a:p>
          <a:endParaRPr lang="en-US"/>
        </a:p>
      </dgm:t>
    </dgm:pt>
    <dgm:pt modelId="{E5E7895A-F8C6-6941-B938-6FB67D6BC8FD}" type="pres">
      <dgm:prSet presAssocID="{F1735C48-0B9E-104E-BF55-774A32BDB416}" presName="root2" presStyleCnt="0"/>
      <dgm:spPr/>
      <dgm:t>
        <a:bodyPr/>
        <a:lstStyle/>
        <a:p>
          <a:endParaRPr lang="en-US"/>
        </a:p>
      </dgm:t>
    </dgm:pt>
    <dgm:pt modelId="{857F04BB-23FA-544E-83C4-E4C0864DEF37}" type="pres">
      <dgm:prSet presAssocID="{F1735C48-0B9E-104E-BF55-774A32BDB416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CAAB1-B9D2-A046-92FE-07790DA5A7B4}" type="pres">
      <dgm:prSet presAssocID="{F1735C48-0B9E-104E-BF55-774A32BDB416}" presName="level3hierChild" presStyleCnt="0"/>
      <dgm:spPr/>
      <dgm:t>
        <a:bodyPr/>
        <a:lstStyle/>
        <a:p>
          <a:endParaRPr lang="en-US"/>
        </a:p>
      </dgm:t>
    </dgm:pt>
    <dgm:pt modelId="{CA61D7FD-DB78-184A-BB09-73A2413AAD3E}" type="pres">
      <dgm:prSet presAssocID="{F91AD1A9-3978-FF47-BB3C-6328BAB6F0A6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49A28A28-3DC6-ED44-ACDE-D8489967894A}" type="pres">
      <dgm:prSet presAssocID="{F91AD1A9-3978-FF47-BB3C-6328BAB6F0A6}" presName="connTx" presStyleLbl="parChTrans1D4" presStyleIdx="1" presStyleCnt="4"/>
      <dgm:spPr/>
      <dgm:t>
        <a:bodyPr/>
        <a:lstStyle/>
        <a:p>
          <a:endParaRPr lang="en-US"/>
        </a:p>
      </dgm:t>
    </dgm:pt>
    <dgm:pt modelId="{F0C5DD90-16A1-884B-BD3B-1C035F30F034}" type="pres">
      <dgm:prSet presAssocID="{0E54697E-C2DC-6940-A223-1CA0D87E1D98}" presName="root2" presStyleCnt="0"/>
      <dgm:spPr/>
      <dgm:t>
        <a:bodyPr/>
        <a:lstStyle/>
        <a:p>
          <a:endParaRPr lang="en-US"/>
        </a:p>
      </dgm:t>
    </dgm:pt>
    <dgm:pt modelId="{C0BCD15B-3687-7E47-9245-59B7C8A8C04F}" type="pres">
      <dgm:prSet presAssocID="{0E54697E-C2DC-6940-A223-1CA0D87E1D98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1A034-E5E8-E04B-897A-45D996B78433}" type="pres">
      <dgm:prSet presAssocID="{0E54697E-C2DC-6940-A223-1CA0D87E1D98}" presName="level3hierChild" presStyleCnt="0"/>
      <dgm:spPr/>
      <dgm:t>
        <a:bodyPr/>
        <a:lstStyle/>
        <a:p>
          <a:endParaRPr lang="en-US"/>
        </a:p>
      </dgm:t>
    </dgm:pt>
    <dgm:pt modelId="{5869C349-3CA4-A942-8572-81013D91A618}" type="pres">
      <dgm:prSet presAssocID="{15610C3D-43D3-AF40-BA9D-B9F90B31B08C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422E65A4-D503-A14C-AD87-69A81EA69B14}" type="pres">
      <dgm:prSet presAssocID="{15610C3D-43D3-AF40-BA9D-B9F90B31B08C}" presName="connTx" presStyleLbl="parChTrans1D2" presStyleIdx="2" presStyleCnt="7"/>
      <dgm:spPr/>
      <dgm:t>
        <a:bodyPr/>
        <a:lstStyle/>
        <a:p>
          <a:endParaRPr lang="en-US"/>
        </a:p>
      </dgm:t>
    </dgm:pt>
    <dgm:pt modelId="{8125BA69-F0EB-7246-980E-DDD25DCEC5E3}" type="pres">
      <dgm:prSet presAssocID="{8E957EB3-3877-494C-8B4D-67C0CE41AF55}" presName="root2" presStyleCnt="0"/>
      <dgm:spPr/>
      <dgm:t>
        <a:bodyPr/>
        <a:lstStyle/>
        <a:p>
          <a:endParaRPr lang="en-US"/>
        </a:p>
      </dgm:t>
    </dgm:pt>
    <dgm:pt modelId="{9038637B-D440-794E-970C-4BF00FED3DDE}" type="pres">
      <dgm:prSet presAssocID="{8E957EB3-3877-494C-8B4D-67C0CE41AF55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0E99C-9584-984F-9EF8-789FD307F427}" type="pres">
      <dgm:prSet presAssocID="{8E957EB3-3877-494C-8B4D-67C0CE41AF55}" presName="level3hierChild" presStyleCnt="0"/>
      <dgm:spPr/>
      <dgm:t>
        <a:bodyPr/>
        <a:lstStyle/>
        <a:p>
          <a:endParaRPr lang="en-US"/>
        </a:p>
      </dgm:t>
    </dgm:pt>
    <dgm:pt modelId="{D57A22C0-0E28-E945-9D4C-1B0D7D853CEF}" type="pres">
      <dgm:prSet presAssocID="{8B2DD26D-D750-5741-8344-8D8B4B1BB38F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0A59F9D5-2400-1D44-B5CA-BEB7E09BDAB5}" type="pres">
      <dgm:prSet presAssocID="{8B2DD26D-D750-5741-8344-8D8B4B1BB38F}" presName="connTx" presStyleLbl="parChTrans1D3" presStyleIdx="3" presStyleCnt="6"/>
      <dgm:spPr/>
      <dgm:t>
        <a:bodyPr/>
        <a:lstStyle/>
        <a:p>
          <a:endParaRPr lang="en-US"/>
        </a:p>
      </dgm:t>
    </dgm:pt>
    <dgm:pt modelId="{779EE1A4-58EE-5248-A573-CCD707517675}" type="pres">
      <dgm:prSet presAssocID="{D2B621D4-5074-FC4B-9972-783993534E9F}" presName="root2" presStyleCnt="0"/>
      <dgm:spPr/>
      <dgm:t>
        <a:bodyPr/>
        <a:lstStyle/>
        <a:p>
          <a:endParaRPr lang="en-US"/>
        </a:p>
      </dgm:t>
    </dgm:pt>
    <dgm:pt modelId="{71EE4BDA-6A0F-E04C-BFC7-723018613D20}" type="pres">
      <dgm:prSet presAssocID="{D2B621D4-5074-FC4B-9972-783993534E9F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60195-D46E-DC4E-B739-C8FAA5FFB9AD}" type="pres">
      <dgm:prSet presAssocID="{D2B621D4-5074-FC4B-9972-783993534E9F}" presName="level3hierChild" presStyleCnt="0"/>
      <dgm:spPr/>
      <dgm:t>
        <a:bodyPr/>
        <a:lstStyle/>
        <a:p>
          <a:endParaRPr lang="en-US"/>
        </a:p>
      </dgm:t>
    </dgm:pt>
    <dgm:pt modelId="{D26E8A4B-AE27-3540-97B6-A14D51A1A159}" type="pres">
      <dgm:prSet presAssocID="{9B5EFF94-D94B-1643-9959-E9B4EB4F52F2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3AA388FF-B0C9-B040-8178-303C10D37F4A}" type="pres">
      <dgm:prSet presAssocID="{9B5EFF94-D94B-1643-9959-E9B4EB4F52F2}" presName="connTx" presStyleLbl="parChTrans1D2" presStyleIdx="3" presStyleCnt="7"/>
      <dgm:spPr/>
      <dgm:t>
        <a:bodyPr/>
        <a:lstStyle/>
        <a:p>
          <a:endParaRPr lang="en-US"/>
        </a:p>
      </dgm:t>
    </dgm:pt>
    <dgm:pt modelId="{05CE43CC-A562-5E4B-84E9-4A5481AD8A48}" type="pres">
      <dgm:prSet presAssocID="{DCD90B1C-599F-884D-88CE-5632E4A991EB}" presName="root2" presStyleCnt="0"/>
      <dgm:spPr/>
      <dgm:t>
        <a:bodyPr/>
        <a:lstStyle/>
        <a:p>
          <a:endParaRPr lang="en-US"/>
        </a:p>
      </dgm:t>
    </dgm:pt>
    <dgm:pt modelId="{EB178467-C653-5D49-980C-16486A347209}" type="pres">
      <dgm:prSet presAssocID="{DCD90B1C-599F-884D-88CE-5632E4A991EB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60D24-438F-8945-B2B7-634A9E390E4F}" type="pres">
      <dgm:prSet presAssocID="{DCD90B1C-599F-884D-88CE-5632E4A991EB}" presName="level3hierChild" presStyleCnt="0"/>
      <dgm:spPr/>
      <dgm:t>
        <a:bodyPr/>
        <a:lstStyle/>
        <a:p>
          <a:endParaRPr lang="en-US"/>
        </a:p>
      </dgm:t>
    </dgm:pt>
    <dgm:pt modelId="{4772D722-21DC-F748-9A68-6DD0BAB37BE9}" type="pres">
      <dgm:prSet presAssocID="{5A907D2C-1EB6-B943-81C5-29036921D416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FF802049-1484-B74E-BE70-4A39A620C84B}" type="pres">
      <dgm:prSet presAssocID="{5A907D2C-1EB6-B943-81C5-29036921D416}" presName="connTx" presStyleLbl="parChTrans1D3" presStyleIdx="4" presStyleCnt="6"/>
      <dgm:spPr/>
      <dgm:t>
        <a:bodyPr/>
        <a:lstStyle/>
        <a:p>
          <a:endParaRPr lang="en-US"/>
        </a:p>
      </dgm:t>
    </dgm:pt>
    <dgm:pt modelId="{EB18F607-54F4-1C41-9CA5-001F5E692AF0}" type="pres">
      <dgm:prSet presAssocID="{EC8E8F78-D431-464A-A98E-FC2FE4220A1F}" presName="root2" presStyleCnt="0"/>
      <dgm:spPr/>
      <dgm:t>
        <a:bodyPr/>
        <a:lstStyle/>
        <a:p>
          <a:endParaRPr lang="en-US"/>
        </a:p>
      </dgm:t>
    </dgm:pt>
    <dgm:pt modelId="{DC133B04-EF42-3844-A836-00B19703C27E}" type="pres">
      <dgm:prSet presAssocID="{EC8E8F78-D431-464A-A98E-FC2FE4220A1F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49BBF-3CB9-784C-89A2-EF2C689AB4A6}" type="pres">
      <dgm:prSet presAssocID="{EC8E8F78-D431-464A-A98E-FC2FE4220A1F}" presName="level3hierChild" presStyleCnt="0"/>
      <dgm:spPr/>
      <dgm:t>
        <a:bodyPr/>
        <a:lstStyle/>
        <a:p>
          <a:endParaRPr lang="en-US"/>
        </a:p>
      </dgm:t>
    </dgm:pt>
    <dgm:pt modelId="{C316BC00-4BDA-B44B-B227-EF09C4DFE0D9}" type="pres">
      <dgm:prSet presAssocID="{D981FA8E-CB06-F64A-903F-8433F7C44BFE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7A0A3B6A-E189-0347-B6CE-8AAE169E5565}" type="pres">
      <dgm:prSet presAssocID="{D981FA8E-CB06-F64A-903F-8433F7C44BFE}" presName="connTx" presStyleLbl="parChTrans1D4" presStyleIdx="2" presStyleCnt="4"/>
      <dgm:spPr/>
      <dgm:t>
        <a:bodyPr/>
        <a:lstStyle/>
        <a:p>
          <a:endParaRPr lang="en-US"/>
        </a:p>
      </dgm:t>
    </dgm:pt>
    <dgm:pt modelId="{7A9860CA-5ADD-3E46-AE27-D5944D257AC4}" type="pres">
      <dgm:prSet presAssocID="{845754D8-D507-6B4C-B75B-782926C60B48}" presName="root2" presStyleCnt="0"/>
      <dgm:spPr/>
      <dgm:t>
        <a:bodyPr/>
        <a:lstStyle/>
        <a:p>
          <a:endParaRPr lang="en-US"/>
        </a:p>
      </dgm:t>
    </dgm:pt>
    <dgm:pt modelId="{06342D4E-79AE-7C41-BDAB-5EF8E724353A}" type="pres">
      <dgm:prSet presAssocID="{845754D8-D507-6B4C-B75B-782926C60B48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45B9A6-62DA-FC4C-8D75-70825F3D5DC8}" type="pres">
      <dgm:prSet presAssocID="{845754D8-D507-6B4C-B75B-782926C60B48}" presName="level3hierChild" presStyleCnt="0"/>
      <dgm:spPr/>
      <dgm:t>
        <a:bodyPr/>
        <a:lstStyle/>
        <a:p>
          <a:endParaRPr lang="en-US"/>
        </a:p>
      </dgm:t>
    </dgm:pt>
    <dgm:pt modelId="{F0154968-1756-2545-AFD1-E607693EECD4}" type="pres">
      <dgm:prSet presAssocID="{B6F4F784-FA10-A846-80F3-E25102E6E546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FB8A2866-E2D1-464F-A08D-C681B76D70D0}" type="pres">
      <dgm:prSet presAssocID="{B6F4F784-FA10-A846-80F3-E25102E6E546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63B3813-AAA1-9540-B665-0A6BD76254A1}" type="pres">
      <dgm:prSet presAssocID="{1610A5D6-834E-A54D-A3C7-712BA95CA729}" presName="root2" presStyleCnt="0"/>
      <dgm:spPr/>
    </dgm:pt>
    <dgm:pt modelId="{4D5842A0-88D2-7742-AF51-02B10BD45AB3}" type="pres">
      <dgm:prSet presAssocID="{1610A5D6-834E-A54D-A3C7-712BA95CA729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CCEC5-AB5E-A34B-BFDC-ACD5D42AB061}" type="pres">
      <dgm:prSet presAssocID="{1610A5D6-834E-A54D-A3C7-712BA95CA729}" presName="level3hierChild" presStyleCnt="0"/>
      <dgm:spPr/>
    </dgm:pt>
    <dgm:pt modelId="{DBCA982C-7323-A443-9F09-615E9BBF3449}" type="pres">
      <dgm:prSet presAssocID="{626E1FC2-0FB8-C849-821F-DF5964DB7C7A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4BA161D3-9078-5343-968C-D0CC32FC9A94}" type="pres">
      <dgm:prSet presAssocID="{626E1FC2-0FB8-C849-821F-DF5964DB7C7A}" presName="connTx" presStyleLbl="parChTrans1D3" presStyleIdx="5" presStyleCnt="6"/>
      <dgm:spPr/>
      <dgm:t>
        <a:bodyPr/>
        <a:lstStyle/>
        <a:p>
          <a:endParaRPr lang="en-US"/>
        </a:p>
      </dgm:t>
    </dgm:pt>
    <dgm:pt modelId="{7D176974-C898-8E46-A4BF-231A9C9BA55F}" type="pres">
      <dgm:prSet presAssocID="{68B7AA7C-DE5A-B444-ABFF-EDDD1030DF05}" presName="root2" presStyleCnt="0"/>
      <dgm:spPr/>
    </dgm:pt>
    <dgm:pt modelId="{A8C906D6-5797-E54F-A5DE-98BC505CF9B9}" type="pres">
      <dgm:prSet presAssocID="{68B7AA7C-DE5A-B444-ABFF-EDDD1030DF05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C116B-87AA-2A40-A3A1-1380F8A982DC}" type="pres">
      <dgm:prSet presAssocID="{68B7AA7C-DE5A-B444-ABFF-EDDD1030DF05}" presName="level3hierChild" presStyleCnt="0"/>
      <dgm:spPr/>
    </dgm:pt>
    <dgm:pt modelId="{3979A167-3DE5-E649-958F-E7797ACE8E97}" type="pres">
      <dgm:prSet presAssocID="{3F42F078-BE36-7F40-A62B-37A906D115C6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4E755E08-3042-E74D-B614-DFAC3B55AB78}" type="pres">
      <dgm:prSet presAssocID="{3F42F078-BE36-7F40-A62B-37A906D115C6}" presName="connTx" presStyleLbl="parChTrans1D4" presStyleIdx="3" presStyleCnt="4"/>
      <dgm:spPr/>
      <dgm:t>
        <a:bodyPr/>
        <a:lstStyle/>
        <a:p>
          <a:endParaRPr lang="en-US"/>
        </a:p>
      </dgm:t>
    </dgm:pt>
    <dgm:pt modelId="{7D90DCDD-506E-594A-8723-0379FF6D18A4}" type="pres">
      <dgm:prSet presAssocID="{0B91CE8F-6678-6E41-B373-2898E55EE360}" presName="root2" presStyleCnt="0"/>
      <dgm:spPr/>
    </dgm:pt>
    <dgm:pt modelId="{B4DC57D6-0B4E-6742-8E80-C6C2E7136B6C}" type="pres">
      <dgm:prSet presAssocID="{0B91CE8F-6678-6E41-B373-2898E55EE36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0C47DC-7DC4-A64B-A093-385062F9F816}" type="pres">
      <dgm:prSet presAssocID="{0B91CE8F-6678-6E41-B373-2898E55EE360}" presName="level3hierChild" presStyleCnt="0"/>
      <dgm:spPr/>
    </dgm:pt>
    <dgm:pt modelId="{4A76F3A4-3C40-D644-B810-93AFA216A6F3}" type="pres">
      <dgm:prSet presAssocID="{DE8C2236-B388-B443-8205-F28AD0D70A8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8F3E2D04-94E0-D245-8894-19641AABD7F2}" type="pres">
      <dgm:prSet presAssocID="{DE8C2236-B388-B443-8205-F28AD0D70A8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6438DC4F-E5C9-A94E-A039-2B4BBE3B0C6D}" type="pres">
      <dgm:prSet presAssocID="{250C169A-F2CE-9E46-A2C7-CAAA1726CC27}" presName="root2" presStyleCnt="0"/>
      <dgm:spPr/>
      <dgm:t>
        <a:bodyPr/>
        <a:lstStyle/>
        <a:p>
          <a:endParaRPr lang="en-US"/>
        </a:p>
      </dgm:t>
    </dgm:pt>
    <dgm:pt modelId="{22C71093-2B02-FA4F-9B04-6D28C94CEFDA}" type="pres">
      <dgm:prSet presAssocID="{250C169A-F2CE-9E46-A2C7-CAAA1726CC27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B4D19-443F-5E4F-8363-03FC9EB066D5}" type="pres">
      <dgm:prSet presAssocID="{250C169A-F2CE-9E46-A2C7-CAAA1726CC27}" presName="level3hierChild" presStyleCnt="0"/>
      <dgm:spPr/>
      <dgm:t>
        <a:bodyPr/>
        <a:lstStyle/>
        <a:p>
          <a:endParaRPr lang="en-US"/>
        </a:p>
      </dgm:t>
    </dgm:pt>
    <dgm:pt modelId="{F73C59FC-1E20-A844-A56E-41A995CAF758}" type="pres">
      <dgm:prSet presAssocID="{8989D6C7-6628-904A-903D-4DBFD7771BE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4B7A3FCA-8806-C34E-B736-133EF19F8A81}" type="pres">
      <dgm:prSet presAssocID="{8989D6C7-6628-904A-903D-4DBFD7771BE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9DF7A9F5-D19D-024E-B3BF-8D94F48C5B4A}" type="pres">
      <dgm:prSet presAssocID="{EBD99EE5-C96B-D349-97EE-3F9629A587A5}" presName="root2" presStyleCnt="0"/>
      <dgm:spPr/>
      <dgm:t>
        <a:bodyPr/>
        <a:lstStyle/>
        <a:p>
          <a:endParaRPr lang="en-US"/>
        </a:p>
      </dgm:t>
    </dgm:pt>
    <dgm:pt modelId="{06352C40-3A0F-1946-9B44-C021DDEAD496}" type="pres">
      <dgm:prSet presAssocID="{EBD99EE5-C96B-D349-97EE-3F9629A587A5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DDC45-B547-1344-95FC-3E1012852C1C}" type="pres">
      <dgm:prSet presAssocID="{EBD99EE5-C96B-D349-97EE-3F9629A587A5}" presName="level3hierChild" presStyleCnt="0"/>
      <dgm:spPr/>
      <dgm:t>
        <a:bodyPr/>
        <a:lstStyle/>
        <a:p>
          <a:endParaRPr lang="en-US"/>
        </a:p>
      </dgm:t>
    </dgm:pt>
  </dgm:ptLst>
  <dgm:cxnLst>
    <dgm:cxn modelId="{1E9990D7-D6AE-E14F-A9F9-4D6838BCB092}" type="presOf" srcId="{3F42F078-BE36-7F40-A62B-37A906D115C6}" destId="{3979A167-3DE5-E649-958F-E7797ACE8E97}" srcOrd="0" destOrd="0" presId="urn:microsoft.com/office/officeart/2008/layout/HorizontalMultiLevelHierarchy"/>
    <dgm:cxn modelId="{39DCF4C1-D885-CF4E-8F09-F9F3B2B169CE}" type="presOf" srcId="{68B7AA7C-DE5A-B444-ABFF-EDDD1030DF05}" destId="{A8C906D6-5797-E54F-A5DE-98BC505CF9B9}" srcOrd="0" destOrd="0" presId="urn:microsoft.com/office/officeart/2008/layout/HorizontalMultiLevelHierarchy"/>
    <dgm:cxn modelId="{404B5C57-430C-634C-97F7-166E59DBE80D}" type="presOf" srcId="{8572B730-1F1D-F544-9403-8038B44FC81C}" destId="{F13D8D9F-B5CC-E84F-8894-04F53E1283EF}" srcOrd="0" destOrd="0" presId="urn:microsoft.com/office/officeart/2008/layout/HorizontalMultiLevelHierarchy"/>
    <dgm:cxn modelId="{65FA4AB7-4304-4E44-8171-DAF124E7AC81}" type="presOf" srcId="{9A5334C4-6889-7545-859A-6A2D82E6D813}" destId="{7156E057-3301-E34F-8C0A-420897F45DB9}" srcOrd="1" destOrd="0" presId="urn:microsoft.com/office/officeart/2008/layout/HorizontalMultiLevelHierarchy"/>
    <dgm:cxn modelId="{72B780E8-8767-794A-AE2E-25BE1340D8CA}" type="presOf" srcId="{B6F4F784-FA10-A846-80F3-E25102E6E546}" destId="{FB8A2866-E2D1-464F-A08D-C681B76D70D0}" srcOrd="1" destOrd="0" presId="urn:microsoft.com/office/officeart/2008/layout/HorizontalMultiLevelHierarchy"/>
    <dgm:cxn modelId="{64661F14-22E2-F448-9895-2D21AF28F1FE}" srcId="{C9C4E177-F346-394D-A48A-CAF7DD3F8725}" destId="{0E54697E-C2DC-6940-A223-1CA0D87E1D98}" srcOrd="1" destOrd="0" parTransId="{F91AD1A9-3978-FF47-BB3C-6328BAB6F0A6}" sibTransId="{441C58D9-C1DF-914C-BB68-69E09793ECC0}"/>
    <dgm:cxn modelId="{DA6BC43B-1168-4440-BF8D-E692FA191865}" type="presOf" srcId="{845754D8-D507-6B4C-B75B-782926C60B48}" destId="{06342D4E-79AE-7C41-BDAB-5EF8E724353A}" srcOrd="0" destOrd="0" presId="urn:microsoft.com/office/officeart/2008/layout/HorizontalMultiLevelHierarchy"/>
    <dgm:cxn modelId="{A733A27D-D534-9244-8871-5F7A42A55964}" srcId="{04935332-29CC-8D43-AB6F-595C4BA1E711}" destId="{42F64B73-F8BD-DC44-A482-BA594B079863}" srcOrd="0" destOrd="0" parTransId="{3902D93E-53E5-EB47-BB05-F906CF9E83F9}" sibTransId="{4EDF83D5-E8C7-F849-B2BC-C7F69FBE7349}"/>
    <dgm:cxn modelId="{C916DB7E-7321-0C45-992A-21B1C783A672}" type="presOf" srcId="{15610C3D-43D3-AF40-BA9D-B9F90B31B08C}" destId="{5869C349-3CA4-A942-8572-81013D91A618}" srcOrd="0" destOrd="0" presId="urn:microsoft.com/office/officeart/2008/layout/HorizontalMultiLevelHierarchy"/>
    <dgm:cxn modelId="{57B7486C-4575-B64C-A4D6-F988437F76C5}" srcId="{8E957EB3-3877-494C-8B4D-67C0CE41AF55}" destId="{D2B621D4-5074-FC4B-9972-783993534E9F}" srcOrd="0" destOrd="0" parTransId="{8B2DD26D-D750-5741-8344-8D8B4B1BB38F}" sibTransId="{23C28692-ABB4-D94E-A2B4-6774A9029003}"/>
    <dgm:cxn modelId="{171BF1ED-CFED-7F4A-B808-53E174CBD7CC}" type="presOf" srcId="{D2B621D4-5074-FC4B-9972-783993534E9F}" destId="{71EE4BDA-6A0F-E04C-BFC7-723018613D20}" srcOrd="0" destOrd="0" presId="urn:microsoft.com/office/officeart/2008/layout/HorizontalMultiLevelHierarchy"/>
    <dgm:cxn modelId="{AF8C93DA-CBF3-5D46-90E0-F90EADF14795}" type="presOf" srcId="{DE8C2236-B388-B443-8205-F28AD0D70A80}" destId="{4A76F3A4-3C40-D644-B810-93AFA216A6F3}" srcOrd="0" destOrd="0" presId="urn:microsoft.com/office/officeart/2008/layout/HorizontalMultiLevelHierarchy"/>
    <dgm:cxn modelId="{5B0241BF-E26E-C04B-B4FB-1A78F6AE2CAE}" type="presOf" srcId="{EBD99EE5-C96B-D349-97EE-3F9629A587A5}" destId="{06352C40-3A0F-1946-9B44-C021DDEAD496}" srcOrd="0" destOrd="0" presId="urn:microsoft.com/office/officeart/2008/layout/HorizontalMultiLevelHierarchy"/>
    <dgm:cxn modelId="{2225A69E-BF55-FF40-9AEB-2A0F9E9B284C}" srcId="{C9C4E177-F346-394D-A48A-CAF7DD3F8725}" destId="{F1735C48-0B9E-104E-BF55-774A32BDB416}" srcOrd="0" destOrd="0" parTransId="{C3FA1155-F8B7-E244-B407-BABBDCCC051C}" sibTransId="{EE74AE43-5A3B-734B-A173-F42E1E7D91F7}"/>
    <dgm:cxn modelId="{FF1A5304-7F36-8245-B275-00A0D4E99D27}" type="presOf" srcId="{0B91CE8F-6678-6E41-B373-2898E55EE360}" destId="{B4DC57D6-0B4E-6742-8E80-C6C2E7136B6C}" srcOrd="0" destOrd="0" presId="urn:microsoft.com/office/officeart/2008/layout/HorizontalMultiLevelHierarchy"/>
    <dgm:cxn modelId="{1A3F3BB4-B6E2-3B43-A607-95DC9B5BB2AF}" srcId="{04935332-29CC-8D43-AB6F-595C4BA1E711}" destId="{8E957EB3-3877-494C-8B4D-67C0CE41AF55}" srcOrd="2" destOrd="0" parTransId="{15610C3D-43D3-AF40-BA9D-B9F90B31B08C}" sibTransId="{D9D592D4-9EF1-D64D-8394-3D3AF9788BAB}"/>
    <dgm:cxn modelId="{C508F855-479B-4B47-8C25-DAE374E20A5C}" type="presOf" srcId="{3902D93E-53E5-EB47-BB05-F906CF9E83F9}" destId="{335135EB-AE37-F844-84B1-FEFE41260837}" srcOrd="0" destOrd="0" presId="urn:microsoft.com/office/officeart/2008/layout/HorizontalMultiLevelHierarchy"/>
    <dgm:cxn modelId="{21E89DDB-A0B7-3B4F-9D0B-1C26FBD747E4}" srcId="{769F7F51-EA88-5A46-AD70-04DFDB705188}" destId="{C9C4E177-F346-394D-A48A-CAF7DD3F8725}" srcOrd="0" destOrd="0" parTransId="{8FD28D8E-75A2-4C49-ABBC-A8A3262DBED2}" sibTransId="{95AB32A7-FDA1-DB43-BC7C-F32E60C8EEB0}"/>
    <dgm:cxn modelId="{E15A8D77-D492-A14E-B588-AB5716E0ABE3}" type="presOf" srcId="{0E54697E-C2DC-6940-A223-1CA0D87E1D98}" destId="{C0BCD15B-3687-7E47-9245-59B7C8A8C04F}" srcOrd="0" destOrd="0" presId="urn:microsoft.com/office/officeart/2008/layout/HorizontalMultiLevelHierarchy"/>
    <dgm:cxn modelId="{1D511C18-DECC-974A-AC6B-D11A608464EE}" type="presOf" srcId="{9B5EFF94-D94B-1643-9959-E9B4EB4F52F2}" destId="{3AA388FF-B0C9-B040-8178-303C10D37F4A}" srcOrd="1" destOrd="0" presId="urn:microsoft.com/office/officeart/2008/layout/HorizontalMultiLevelHierarchy"/>
    <dgm:cxn modelId="{2E23AB02-F641-CC4D-8ACB-37EBE7360D12}" type="presOf" srcId="{3902D93E-53E5-EB47-BB05-F906CF9E83F9}" destId="{1EEBE201-5CDD-344F-B914-83D74870AEC3}" srcOrd="1" destOrd="0" presId="urn:microsoft.com/office/officeart/2008/layout/HorizontalMultiLevelHierarchy"/>
    <dgm:cxn modelId="{0D0384F2-7D3F-C242-84A3-8FBD0BE977D7}" type="presOf" srcId="{C3FA1155-F8B7-E244-B407-BABBDCCC051C}" destId="{A7AE64A7-AB0E-4C43-8276-7558862EEE4B}" srcOrd="0" destOrd="0" presId="urn:microsoft.com/office/officeart/2008/layout/HorizontalMultiLevelHierarchy"/>
    <dgm:cxn modelId="{EEC7B399-6761-D243-88EB-F74A1B75C379}" srcId="{04935332-29CC-8D43-AB6F-595C4BA1E711}" destId="{250C169A-F2CE-9E46-A2C7-CAAA1726CC27}" srcOrd="5" destOrd="0" parTransId="{DE8C2236-B388-B443-8205-F28AD0D70A80}" sibTransId="{78566628-99F5-3048-81A1-D53201C41129}"/>
    <dgm:cxn modelId="{5DCC247C-0CAD-9F46-B868-AAAC04F7C5D1}" type="presOf" srcId="{626E1FC2-0FB8-C849-821F-DF5964DB7C7A}" destId="{4BA161D3-9078-5343-968C-D0CC32FC9A94}" srcOrd="1" destOrd="0" presId="urn:microsoft.com/office/officeart/2008/layout/HorizontalMultiLevelHierarchy"/>
    <dgm:cxn modelId="{0D4CABC2-BE88-1449-A131-2493D374D020}" type="presOf" srcId="{8E957EB3-3877-494C-8B4D-67C0CE41AF55}" destId="{9038637B-D440-794E-970C-4BF00FED3DDE}" srcOrd="0" destOrd="0" presId="urn:microsoft.com/office/officeart/2008/layout/HorizontalMultiLevelHierarchy"/>
    <dgm:cxn modelId="{8C401C3E-30FF-4848-9D87-3F285E118BB7}" type="presOf" srcId="{9A5334C4-6889-7545-859A-6A2D82E6D813}" destId="{4CE1DDFE-76B3-4F4B-8348-DAAF772D3C9D}" srcOrd="0" destOrd="0" presId="urn:microsoft.com/office/officeart/2008/layout/HorizontalMultiLevelHierarchy"/>
    <dgm:cxn modelId="{D8C6287B-6C00-1845-864C-AC322AC49F96}" type="presOf" srcId="{769F7F51-EA88-5A46-AD70-04DFDB705188}" destId="{F6369640-0BDC-D54A-B586-F2C7F17EFD58}" srcOrd="0" destOrd="0" presId="urn:microsoft.com/office/officeart/2008/layout/HorizontalMultiLevelHierarchy"/>
    <dgm:cxn modelId="{2FEF1DA2-ADC6-6C46-A0BE-CB73BC4A8570}" type="presOf" srcId="{C9C4E177-F346-394D-A48A-CAF7DD3F8725}" destId="{BBBF88B7-D2BB-6A46-A8C9-E41B376515FC}" srcOrd="0" destOrd="0" presId="urn:microsoft.com/office/officeart/2008/layout/HorizontalMultiLevelHierarchy"/>
    <dgm:cxn modelId="{99C5AF12-5C3E-7040-BA72-6C99321AAE25}" type="presOf" srcId="{9B5EFF94-D94B-1643-9959-E9B4EB4F52F2}" destId="{D26E8A4B-AE27-3540-97B6-A14D51A1A159}" srcOrd="0" destOrd="0" presId="urn:microsoft.com/office/officeart/2008/layout/HorizontalMultiLevelHierarchy"/>
    <dgm:cxn modelId="{9F53E4EB-BF15-D64B-9E20-91252F791C97}" type="presOf" srcId="{F91AD1A9-3978-FF47-BB3C-6328BAB6F0A6}" destId="{CA61D7FD-DB78-184A-BB09-73A2413AAD3E}" srcOrd="0" destOrd="0" presId="urn:microsoft.com/office/officeart/2008/layout/HorizontalMultiLevelHierarchy"/>
    <dgm:cxn modelId="{707A7535-BB93-1B4C-B487-76F5DC94B2BB}" type="presOf" srcId="{C3FA1155-F8B7-E244-B407-BABBDCCC051C}" destId="{14B16F5F-09B0-6F48-BC48-3D55A8EE9ECF}" srcOrd="1" destOrd="0" presId="urn:microsoft.com/office/officeart/2008/layout/HorizontalMultiLevelHierarchy"/>
    <dgm:cxn modelId="{0535608B-56F5-7A47-A5AB-5D782B505E6D}" type="presOf" srcId="{9F5CC8BA-A4A9-FD4C-B231-E8B7B5FA9ABA}" destId="{FAED1965-1623-A743-975E-EB40ACD755EC}" srcOrd="1" destOrd="0" presId="urn:microsoft.com/office/officeart/2008/layout/HorizontalMultiLevelHierarchy"/>
    <dgm:cxn modelId="{DCE68504-7B90-AD4C-BB08-DECC46F34C5B}" type="presOf" srcId="{F8DCBA4C-13DE-F244-B79E-452AA2C843D4}" destId="{2748D2AF-22DA-8B48-A57B-18D0AD4970EF}" srcOrd="0" destOrd="0" presId="urn:microsoft.com/office/officeart/2008/layout/HorizontalMultiLevelHierarchy"/>
    <dgm:cxn modelId="{8CBEFCD2-6085-284C-B3F8-3C488D1657ED}" type="presOf" srcId="{3F42F078-BE36-7F40-A62B-37A906D115C6}" destId="{4E755E08-3042-E74D-B614-DFAC3B55AB78}" srcOrd="1" destOrd="0" presId="urn:microsoft.com/office/officeart/2008/layout/HorizontalMultiLevelHierarchy"/>
    <dgm:cxn modelId="{51A02ECF-E63C-DD46-AD8E-5F24C45D91F8}" type="presOf" srcId="{8B2DD26D-D750-5741-8344-8D8B4B1BB38F}" destId="{D57A22C0-0E28-E945-9D4C-1B0D7D853CEF}" srcOrd="0" destOrd="0" presId="urn:microsoft.com/office/officeart/2008/layout/HorizontalMultiLevelHierarchy"/>
    <dgm:cxn modelId="{26B59839-83E2-314A-905B-4FB3F177A53C}" type="presOf" srcId="{F91AD1A9-3978-FF47-BB3C-6328BAB6F0A6}" destId="{49A28A28-3DC6-ED44-ACDE-D8489967894A}" srcOrd="1" destOrd="0" presId="urn:microsoft.com/office/officeart/2008/layout/HorizontalMultiLevelHierarchy"/>
    <dgm:cxn modelId="{CECA69EA-2692-1645-91E7-C762F33DBE79}" srcId="{1610A5D6-834E-A54D-A3C7-712BA95CA729}" destId="{68B7AA7C-DE5A-B444-ABFF-EDDD1030DF05}" srcOrd="0" destOrd="0" parTransId="{626E1FC2-0FB8-C849-821F-DF5964DB7C7A}" sibTransId="{6E452EFA-A477-944B-9B7D-F32B9AD706F3}"/>
    <dgm:cxn modelId="{500217F1-8C02-1141-B193-9FAEB5BEA099}" type="presOf" srcId="{8B0135E4-77A7-4945-9BB3-71C1849E6E3E}" destId="{5F929BFC-6987-8E49-A646-4DF9B4942790}" srcOrd="0" destOrd="0" presId="urn:microsoft.com/office/officeart/2008/layout/HorizontalMultiLevelHierarchy"/>
    <dgm:cxn modelId="{ED4AB291-646C-2449-8FD9-07ADC28D964A}" srcId="{8572B730-1F1D-F544-9403-8038B44FC81C}" destId="{04935332-29CC-8D43-AB6F-595C4BA1E711}" srcOrd="0" destOrd="0" parTransId="{24800A97-6275-634E-BF7B-7583103BAE32}" sibTransId="{DB77B1D2-D43E-7B43-9B4D-CC22CABB196B}"/>
    <dgm:cxn modelId="{D5307703-40A4-9646-9EFA-E1EF3C6F08DD}" type="presOf" srcId="{42F64B73-F8BD-DC44-A482-BA594B079863}" destId="{C335414E-C3C2-0B42-BBE0-83E14803208A}" srcOrd="0" destOrd="0" presId="urn:microsoft.com/office/officeart/2008/layout/HorizontalMultiLevelHierarchy"/>
    <dgm:cxn modelId="{59E4B06B-F400-EE4E-ACF8-4CA4689C19EA}" type="presOf" srcId="{DE8C2236-B388-B443-8205-F28AD0D70A80}" destId="{8F3E2D04-94E0-D245-8894-19641AABD7F2}" srcOrd="1" destOrd="0" presId="urn:microsoft.com/office/officeart/2008/layout/HorizontalMultiLevelHierarchy"/>
    <dgm:cxn modelId="{18F91AE8-4C71-C54C-BD86-DCE16577563C}" srcId="{04935332-29CC-8D43-AB6F-595C4BA1E711}" destId="{DCD90B1C-599F-884D-88CE-5632E4A991EB}" srcOrd="3" destOrd="0" parTransId="{9B5EFF94-D94B-1643-9959-E9B4EB4F52F2}" sibTransId="{0646AA36-E498-A34E-ABB4-D3F72A726FB9}"/>
    <dgm:cxn modelId="{1EEFF49E-F41A-BE4F-A9E9-9DB225106BFB}" type="presOf" srcId="{8989D6C7-6628-904A-903D-4DBFD7771BE8}" destId="{F73C59FC-1E20-A844-A56E-41A995CAF758}" srcOrd="0" destOrd="0" presId="urn:microsoft.com/office/officeart/2008/layout/HorizontalMultiLevelHierarchy"/>
    <dgm:cxn modelId="{2DA0ACC2-1415-854F-BE1E-89AC54124BD1}" type="presOf" srcId="{2F0E2290-36D7-5F45-9688-07264715B8C4}" destId="{39F6D9CD-9D39-564A-B463-B731FC31A57C}" srcOrd="1" destOrd="0" presId="urn:microsoft.com/office/officeart/2008/layout/HorizontalMultiLevelHierarchy"/>
    <dgm:cxn modelId="{F39C7B6A-5811-C14A-BAE8-7242755D64EB}" type="presOf" srcId="{1610A5D6-834E-A54D-A3C7-712BA95CA729}" destId="{4D5842A0-88D2-7742-AF51-02B10BD45AB3}" srcOrd="0" destOrd="0" presId="urn:microsoft.com/office/officeart/2008/layout/HorizontalMultiLevelHierarchy"/>
    <dgm:cxn modelId="{36D1CE2E-816D-A649-B249-5E3DCC3170A8}" srcId="{04935332-29CC-8D43-AB6F-595C4BA1E711}" destId="{EBD99EE5-C96B-D349-97EE-3F9629A587A5}" srcOrd="6" destOrd="0" parTransId="{8989D6C7-6628-904A-903D-4DBFD7771BE8}" sibTransId="{F21F36A9-758C-0945-80B4-BC4F3106BC87}"/>
    <dgm:cxn modelId="{933E970C-4EBC-F04A-B690-D4B5D91D3FC6}" type="presOf" srcId="{250C169A-F2CE-9E46-A2C7-CAAA1726CC27}" destId="{22C71093-2B02-FA4F-9B04-6D28C94CEFDA}" srcOrd="0" destOrd="0" presId="urn:microsoft.com/office/officeart/2008/layout/HorizontalMultiLevelHierarchy"/>
    <dgm:cxn modelId="{096941BC-FDA9-5B4B-80BB-3E71EB2E2C2B}" type="presOf" srcId="{8FD28D8E-75A2-4C49-ABBC-A8A3262DBED2}" destId="{A989045E-BCC5-3D45-8DEE-6BCAEEC696C8}" srcOrd="0" destOrd="0" presId="urn:microsoft.com/office/officeart/2008/layout/HorizontalMultiLevelHierarchy"/>
    <dgm:cxn modelId="{B0F05A60-A060-B541-BBF5-A8BB359262AF}" type="presOf" srcId="{04935332-29CC-8D43-AB6F-595C4BA1E711}" destId="{07A287BB-FDD9-5946-9ED5-7657E4AD978E}" srcOrd="0" destOrd="0" presId="urn:microsoft.com/office/officeart/2008/layout/HorizontalMultiLevelHierarchy"/>
    <dgm:cxn modelId="{0081D6DD-C550-A943-9A4D-EE72FF3237B1}" type="presOf" srcId="{2F0E2290-36D7-5F45-9688-07264715B8C4}" destId="{E88E8CBB-4842-334D-B30F-B2BBB77E5A4F}" srcOrd="0" destOrd="0" presId="urn:microsoft.com/office/officeart/2008/layout/HorizontalMultiLevelHierarchy"/>
    <dgm:cxn modelId="{AC3721D1-CD1A-F84D-9A3D-747E114C85E9}" type="presOf" srcId="{F1735C48-0B9E-104E-BF55-774A32BDB416}" destId="{857F04BB-23FA-544E-83C4-E4C0864DEF37}" srcOrd="0" destOrd="0" presId="urn:microsoft.com/office/officeart/2008/layout/HorizontalMultiLevelHierarchy"/>
    <dgm:cxn modelId="{C9F686BC-4C22-DE45-AEB7-C77106929D20}" type="presOf" srcId="{15610C3D-43D3-AF40-BA9D-B9F90B31B08C}" destId="{422E65A4-D503-A14C-AD87-69A81EA69B14}" srcOrd="1" destOrd="0" presId="urn:microsoft.com/office/officeart/2008/layout/HorizontalMultiLevelHierarchy"/>
    <dgm:cxn modelId="{AB308572-BBF1-724F-B33F-DBC13B3C51E5}" type="presOf" srcId="{DCD90B1C-599F-884D-88CE-5632E4A991EB}" destId="{EB178467-C653-5D49-980C-16486A347209}" srcOrd="0" destOrd="0" presId="urn:microsoft.com/office/officeart/2008/layout/HorizontalMultiLevelHierarchy"/>
    <dgm:cxn modelId="{39D9DAE6-0E1C-D04D-A8EE-845832F341BB}" type="presOf" srcId="{8989D6C7-6628-904A-903D-4DBFD7771BE8}" destId="{4B7A3FCA-8806-C34E-B736-133EF19F8A81}" srcOrd="1" destOrd="0" presId="urn:microsoft.com/office/officeart/2008/layout/HorizontalMultiLevelHierarchy"/>
    <dgm:cxn modelId="{4B015851-5B8C-214A-ACA6-5D2FBAD5B17D}" srcId="{42F64B73-F8BD-DC44-A482-BA594B079863}" destId="{8B0135E4-77A7-4945-9BB3-71C1849E6E3E}" srcOrd="0" destOrd="0" parTransId="{9A5334C4-6889-7545-859A-6A2D82E6D813}" sibTransId="{4319B517-3827-1A40-B730-F5F0E6919CCD}"/>
    <dgm:cxn modelId="{4247B285-3478-D94D-858C-B6BBD13CA155}" type="presOf" srcId="{5A907D2C-1EB6-B943-81C5-29036921D416}" destId="{4772D722-21DC-F748-9A68-6DD0BAB37BE9}" srcOrd="0" destOrd="0" presId="urn:microsoft.com/office/officeart/2008/layout/HorizontalMultiLevelHierarchy"/>
    <dgm:cxn modelId="{553AED66-F39F-7941-8181-CA78A007DEF3}" type="presOf" srcId="{EC8E8F78-D431-464A-A98E-FC2FE4220A1F}" destId="{DC133B04-EF42-3844-A836-00B19703C27E}" srcOrd="0" destOrd="0" presId="urn:microsoft.com/office/officeart/2008/layout/HorizontalMultiLevelHierarchy"/>
    <dgm:cxn modelId="{B3915157-2437-BD48-978D-6DFF77E7F654}" type="presOf" srcId="{D981FA8E-CB06-F64A-903F-8433F7C44BFE}" destId="{7A0A3B6A-E189-0347-B6CE-8AAE169E5565}" srcOrd="1" destOrd="0" presId="urn:microsoft.com/office/officeart/2008/layout/HorizontalMultiLevelHierarchy"/>
    <dgm:cxn modelId="{FC302035-E7E4-1E48-8ADB-8FC790A4867D}" type="presOf" srcId="{B6F4F784-FA10-A846-80F3-E25102E6E546}" destId="{F0154968-1756-2545-AFD1-E607693EECD4}" srcOrd="0" destOrd="0" presId="urn:microsoft.com/office/officeart/2008/layout/HorizontalMultiLevelHierarchy"/>
    <dgm:cxn modelId="{443D9F06-5C15-6E42-82BC-A84497A24569}" srcId="{EC8E8F78-D431-464A-A98E-FC2FE4220A1F}" destId="{845754D8-D507-6B4C-B75B-782926C60B48}" srcOrd="0" destOrd="0" parTransId="{D981FA8E-CB06-F64A-903F-8433F7C44BFE}" sibTransId="{22C96916-A16A-D146-ACFC-53E87D2060D2}"/>
    <dgm:cxn modelId="{F649B5EA-FCDB-2E4B-9CFF-36FEB3ED8EC6}" type="presOf" srcId="{8B2DD26D-D750-5741-8344-8D8B4B1BB38F}" destId="{0A59F9D5-2400-1D44-B5CA-BEB7E09BDAB5}" srcOrd="1" destOrd="0" presId="urn:microsoft.com/office/officeart/2008/layout/HorizontalMultiLevelHierarchy"/>
    <dgm:cxn modelId="{4F38A252-6B5E-9A45-83C2-1FFDC5D1488E}" type="presOf" srcId="{5A907D2C-1EB6-B943-81C5-29036921D416}" destId="{FF802049-1484-B74E-BE70-4A39A620C84B}" srcOrd="1" destOrd="0" presId="urn:microsoft.com/office/officeart/2008/layout/HorizontalMultiLevelHierarchy"/>
    <dgm:cxn modelId="{1D8B9666-FB17-6843-A8C2-4C33C36A560B}" type="presOf" srcId="{D981FA8E-CB06-F64A-903F-8433F7C44BFE}" destId="{C316BC00-4BDA-B44B-B227-EF09C4DFE0D9}" srcOrd="0" destOrd="0" presId="urn:microsoft.com/office/officeart/2008/layout/HorizontalMultiLevelHierarchy"/>
    <dgm:cxn modelId="{3A7FDDFC-BB21-6C42-85F0-9A35D78A87B4}" srcId="{DCD90B1C-599F-884D-88CE-5632E4A991EB}" destId="{EC8E8F78-D431-464A-A98E-FC2FE4220A1F}" srcOrd="0" destOrd="0" parTransId="{5A907D2C-1EB6-B943-81C5-29036921D416}" sibTransId="{6622BA3F-959A-6C47-9669-883D973B5B33}"/>
    <dgm:cxn modelId="{5282226F-BA54-8947-A479-20A1CC60828B}" srcId="{68B7AA7C-DE5A-B444-ABFF-EDDD1030DF05}" destId="{0B91CE8F-6678-6E41-B373-2898E55EE360}" srcOrd="0" destOrd="0" parTransId="{3F42F078-BE36-7F40-A62B-37A906D115C6}" sibTransId="{291F6C1D-47FB-9142-A18D-7675AE616AC0}"/>
    <dgm:cxn modelId="{9323F006-52E3-E743-AFF4-4A361913D683}" srcId="{04935332-29CC-8D43-AB6F-595C4BA1E711}" destId="{1610A5D6-834E-A54D-A3C7-712BA95CA729}" srcOrd="4" destOrd="0" parTransId="{B6F4F784-FA10-A846-80F3-E25102E6E546}" sibTransId="{11928672-00DD-524E-B0B6-B958A3D3356F}"/>
    <dgm:cxn modelId="{B4F595D3-F693-7745-852F-65889B3A1E7C}" type="presOf" srcId="{8FD28D8E-75A2-4C49-ABBC-A8A3262DBED2}" destId="{487D9827-B94B-5245-81E1-6C44064C89AD}" srcOrd="1" destOrd="0" presId="urn:microsoft.com/office/officeart/2008/layout/HorizontalMultiLevelHierarchy"/>
    <dgm:cxn modelId="{FBEEF517-E7D7-D14D-8085-A8C6C41AA9C6}" type="presOf" srcId="{626E1FC2-0FB8-C849-821F-DF5964DB7C7A}" destId="{DBCA982C-7323-A443-9F09-615E9BBF3449}" srcOrd="0" destOrd="0" presId="urn:microsoft.com/office/officeart/2008/layout/HorizontalMultiLevelHierarchy"/>
    <dgm:cxn modelId="{0EA335D8-75BD-E943-9159-3F79707880CE}" srcId="{04935332-29CC-8D43-AB6F-595C4BA1E711}" destId="{769F7F51-EA88-5A46-AD70-04DFDB705188}" srcOrd="1" destOrd="0" parTransId="{9F5CC8BA-A4A9-FD4C-B231-E8B7B5FA9ABA}" sibTransId="{ED790FA6-4DD9-B24F-AF60-B7F7D489869C}"/>
    <dgm:cxn modelId="{7E1C468F-DBFC-2D4C-B472-567EA14C131B}" type="presOf" srcId="{9F5CC8BA-A4A9-FD4C-B231-E8B7B5FA9ABA}" destId="{2798CB1F-BDF8-494C-B9F1-02F9E863F86D}" srcOrd="0" destOrd="0" presId="urn:microsoft.com/office/officeart/2008/layout/HorizontalMultiLevelHierarchy"/>
    <dgm:cxn modelId="{143D37C7-B3AD-9342-A8C0-A040B6D75147}" srcId="{42F64B73-F8BD-DC44-A482-BA594B079863}" destId="{F8DCBA4C-13DE-F244-B79E-452AA2C843D4}" srcOrd="1" destOrd="0" parTransId="{2F0E2290-36D7-5F45-9688-07264715B8C4}" sibTransId="{D70EF578-CD9F-A14A-8F0B-EC35AB467F67}"/>
    <dgm:cxn modelId="{F3A6C38E-D0CD-4740-9D9D-79FFC32CDE6B}" type="presParOf" srcId="{F13D8D9F-B5CC-E84F-8894-04F53E1283EF}" destId="{7A39FC9C-50F6-094F-8B76-D33FDD04D467}" srcOrd="0" destOrd="0" presId="urn:microsoft.com/office/officeart/2008/layout/HorizontalMultiLevelHierarchy"/>
    <dgm:cxn modelId="{C938BC6B-B13F-3D47-A762-5B1144C73DD9}" type="presParOf" srcId="{7A39FC9C-50F6-094F-8B76-D33FDD04D467}" destId="{07A287BB-FDD9-5946-9ED5-7657E4AD978E}" srcOrd="0" destOrd="0" presId="urn:microsoft.com/office/officeart/2008/layout/HorizontalMultiLevelHierarchy"/>
    <dgm:cxn modelId="{53D394C1-6356-DD4F-A66A-1B0B9224DFAD}" type="presParOf" srcId="{7A39FC9C-50F6-094F-8B76-D33FDD04D467}" destId="{CDA5E147-870C-3F44-9C91-A487B167F406}" srcOrd="1" destOrd="0" presId="urn:microsoft.com/office/officeart/2008/layout/HorizontalMultiLevelHierarchy"/>
    <dgm:cxn modelId="{513B37F5-3A75-2249-9B55-5119173B0474}" type="presParOf" srcId="{CDA5E147-870C-3F44-9C91-A487B167F406}" destId="{335135EB-AE37-F844-84B1-FEFE41260837}" srcOrd="0" destOrd="0" presId="urn:microsoft.com/office/officeart/2008/layout/HorizontalMultiLevelHierarchy"/>
    <dgm:cxn modelId="{65C33262-DD77-574A-A4EA-1643F1AA662E}" type="presParOf" srcId="{335135EB-AE37-F844-84B1-FEFE41260837}" destId="{1EEBE201-5CDD-344F-B914-83D74870AEC3}" srcOrd="0" destOrd="0" presId="urn:microsoft.com/office/officeart/2008/layout/HorizontalMultiLevelHierarchy"/>
    <dgm:cxn modelId="{02130B1A-5852-1B42-92F8-CEF2898A255B}" type="presParOf" srcId="{CDA5E147-870C-3F44-9C91-A487B167F406}" destId="{A14D2082-B4B6-6C45-A9BD-B01A9B3F7BBB}" srcOrd="1" destOrd="0" presId="urn:microsoft.com/office/officeart/2008/layout/HorizontalMultiLevelHierarchy"/>
    <dgm:cxn modelId="{F8077AA1-5BC4-0F4E-8D7B-927547DC775B}" type="presParOf" srcId="{A14D2082-B4B6-6C45-A9BD-B01A9B3F7BBB}" destId="{C335414E-C3C2-0B42-BBE0-83E14803208A}" srcOrd="0" destOrd="0" presId="urn:microsoft.com/office/officeart/2008/layout/HorizontalMultiLevelHierarchy"/>
    <dgm:cxn modelId="{8D10C7CD-0BD5-F644-80E7-D09E362C650B}" type="presParOf" srcId="{A14D2082-B4B6-6C45-A9BD-B01A9B3F7BBB}" destId="{1F9129CA-C034-DC44-9183-98BFD99D5C64}" srcOrd="1" destOrd="0" presId="urn:microsoft.com/office/officeart/2008/layout/HorizontalMultiLevelHierarchy"/>
    <dgm:cxn modelId="{808F3FF1-F689-E348-A1D7-7EC41AC13DE6}" type="presParOf" srcId="{1F9129CA-C034-DC44-9183-98BFD99D5C64}" destId="{4CE1DDFE-76B3-4F4B-8348-DAAF772D3C9D}" srcOrd="0" destOrd="0" presId="urn:microsoft.com/office/officeart/2008/layout/HorizontalMultiLevelHierarchy"/>
    <dgm:cxn modelId="{6F7A2042-A7E3-3641-A41F-472B86EC6359}" type="presParOf" srcId="{4CE1DDFE-76B3-4F4B-8348-DAAF772D3C9D}" destId="{7156E057-3301-E34F-8C0A-420897F45DB9}" srcOrd="0" destOrd="0" presId="urn:microsoft.com/office/officeart/2008/layout/HorizontalMultiLevelHierarchy"/>
    <dgm:cxn modelId="{FDB47854-9C53-1D41-BB84-D0238D2B1161}" type="presParOf" srcId="{1F9129CA-C034-DC44-9183-98BFD99D5C64}" destId="{C909DFF3-2AB4-AC4D-8999-C42429BE066D}" srcOrd="1" destOrd="0" presId="urn:microsoft.com/office/officeart/2008/layout/HorizontalMultiLevelHierarchy"/>
    <dgm:cxn modelId="{9DF77B55-9242-3043-BA9E-8672ABC5C716}" type="presParOf" srcId="{C909DFF3-2AB4-AC4D-8999-C42429BE066D}" destId="{5F929BFC-6987-8E49-A646-4DF9B4942790}" srcOrd="0" destOrd="0" presId="urn:microsoft.com/office/officeart/2008/layout/HorizontalMultiLevelHierarchy"/>
    <dgm:cxn modelId="{11C7E575-7387-7748-BD8F-D532A520F0E6}" type="presParOf" srcId="{C909DFF3-2AB4-AC4D-8999-C42429BE066D}" destId="{E28D796F-7EB3-884A-B0BA-AC5D520CB6FB}" srcOrd="1" destOrd="0" presId="urn:microsoft.com/office/officeart/2008/layout/HorizontalMultiLevelHierarchy"/>
    <dgm:cxn modelId="{7A53A5B7-DBBB-8149-BEEE-62E233ECF2DB}" type="presParOf" srcId="{1F9129CA-C034-DC44-9183-98BFD99D5C64}" destId="{E88E8CBB-4842-334D-B30F-B2BBB77E5A4F}" srcOrd="2" destOrd="0" presId="urn:microsoft.com/office/officeart/2008/layout/HorizontalMultiLevelHierarchy"/>
    <dgm:cxn modelId="{AD86561E-C9B5-C14E-88C8-5C121683A0BE}" type="presParOf" srcId="{E88E8CBB-4842-334D-B30F-B2BBB77E5A4F}" destId="{39F6D9CD-9D39-564A-B463-B731FC31A57C}" srcOrd="0" destOrd="0" presId="urn:microsoft.com/office/officeart/2008/layout/HorizontalMultiLevelHierarchy"/>
    <dgm:cxn modelId="{DEDB36C7-2DC3-FE40-9277-304B1562AFA9}" type="presParOf" srcId="{1F9129CA-C034-DC44-9183-98BFD99D5C64}" destId="{D74A93BA-FECF-C04C-817E-9AEEB457BB38}" srcOrd="3" destOrd="0" presId="urn:microsoft.com/office/officeart/2008/layout/HorizontalMultiLevelHierarchy"/>
    <dgm:cxn modelId="{D55C32E4-E6C6-A040-8496-F1D339A48ACA}" type="presParOf" srcId="{D74A93BA-FECF-C04C-817E-9AEEB457BB38}" destId="{2748D2AF-22DA-8B48-A57B-18D0AD4970EF}" srcOrd="0" destOrd="0" presId="urn:microsoft.com/office/officeart/2008/layout/HorizontalMultiLevelHierarchy"/>
    <dgm:cxn modelId="{423A8AED-DA2D-3741-9566-78D360C05207}" type="presParOf" srcId="{D74A93BA-FECF-C04C-817E-9AEEB457BB38}" destId="{E840B3FC-5ED0-174F-8225-64EE6CC2E629}" srcOrd="1" destOrd="0" presId="urn:microsoft.com/office/officeart/2008/layout/HorizontalMultiLevelHierarchy"/>
    <dgm:cxn modelId="{6DAFA1F4-103F-F34D-AFF1-F24E665AF86B}" type="presParOf" srcId="{CDA5E147-870C-3F44-9C91-A487B167F406}" destId="{2798CB1F-BDF8-494C-B9F1-02F9E863F86D}" srcOrd="2" destOrd="0" presId="urn:microsoft.com/office/officeart/2008/layout/HorizontalMultiLevelHierarchy"/>
    <dgm:cxn modelId="{EF8897D2-5C45-A140-B712-DD5433D27142}" type="presParOf" srcId="{2798CB1F-BDF8-494C-B9F1-02F9E863F86D}" destId="{FAED1965-1623-A743-975E-EB40ACD755EC}" srcOrd="0" destOrd="0" presId="urn:microsoft.com/office/officeart/2008/layout/HorizontalMultiLevelHierarchy"/>
    <dgm:cxn modelId="{E19C131F-92F6-7D44-92AB-10FC2BAAB67E}" type="presParOf" srcId="{CDA5E147-870C-3F44-9C91-A487B167F406}" destId="{342EBA2D-9064-3540-BBD1-A6625FEAB343}" srcOrd="3" destOrd="0" presId="urn:microsoft.com/office/officeart/2008/layout/HorizontalMultiLevelHierarchy"/>
    <dgm:cxn modelId="{1673F50D-19EE-EB49-A156-36F177762B2A}" type="presParOf" srcId="{342EBA2D-9064-3540-BBD1-A6625FEAB343}" destId="{F6369640-0BDC-D54A-B586-F2C7F17EFD58}" srcOrd="0" destOrd="0" presId="urn:microsoft.com/office/officeart/2008/layout/HorizontalMultiLevelHierarchy"/>
    <dgm:cxn modelId="{7D5B464A-B201-9A49-810B-CC5014FE18C9}" type="presParOf" srcId="{342EBA2D-9064-3540-BBD1-A6625FEAB343}" destId="{0ED2BC9F-6458-1345-8792-3B30D88887A7}" srcOrd="1" destOrd="0" presId="urn:microsoft.com/office/officeart/2008/layout/HorizontalMultiLevelHierarchy"/>
    <dgm:cxn modelId="{4B115E56-6105-9246-93E6-FA9C2EDCFD65}" type="presParOf" srcId="{0ED2BC9F-6458-1345-8792-3B30D88887A7}" destId="{A989045E-BCC5-3D45-8DEE-6BCAEEC696C8}" srcOrd="0" destOrd="0" presId="urn:microsoft.com/office/officeart/2008/layout/HorizontalMultiLevelHierarchy"/>
    <dgm:cxn modelId="{93CAC3AC-5BC4-4F4E-8004-8458598AFEA9}" type="presParOf" srcId="{A989045E-BCC5-3D45-8DEE-6BCAEEC696C8}" destId="{487D9827-B94B-5245-81E1-6C44064C89AD}" srcOrd="0" destOrd="0" presId="urn:microsoft.com/office/officeart/2008/layout/HorizontalMultiLevelHierarchy"/>
    <dgm:cxn modelId="{4E281C1D-FDFA-6A41-BF2D-0C47923B3D26}" type="presParOf" srcId="{0ED2BC9F-6458-1345-8792-3B30D88887A7}" destId="{8E8892E9-755A-214F-8FCD-A26A8280D774}" srcOrd="1" destOrd="0" presId="urn:microsoft.com/office/officeart/2008/layout/HorizontalMultiLevelHierarchy"/>
    <dgm:cxn modelId="{88A7E4F6-CD94-3342-8E9D-B2895C1E21D3}" type="presParOf" srcId="{8E8892E9-755A-214F-8FCD-A26A8280D774}" destId="{BBBF88B7-D2BB-6A46-A8C9-E41B376515FC}" srcOrd="0" destOrd="0" presId="urn:microsoft.com/office/officeart/2008/layout/HorizontalMultiLevelHierarchy"/>
    <dgm:cxn modelId="{4A5B3130-75E8-414C-8147-D4BED093293F}" type="presParOf" srcId="{8E8892E9-755A-214F-8FCD-A26A8280D774}" destId="{D9C14426-C45C-7542-9A00-56465F2B9778}" srcOrd="1" destOrd="0" presId="urn:microsoft.com/office/officeart/2008/layout/HorizontalMultiLevelHierarchy"/>
    <dgm:cxn modelId="{29D9B17C-3007-B644-9702-1D3523616616}" type="presParOf" srcId="{D9C14426-C45C-7542-9A00-56465F2B9778}" destId="{A7AE64A7-AB0E-4C43-8276-7558862EEE4B}" srcOrd="0" destOrd="0" presId="urn:microsoft.com/office/officeart/2008/layout/HorizontalMultiLevelHierarchy"/>
    <dgm:cxn modelId="{43CAD6B2-4A21-AC45-ABB1-A5D6B9565E5E}" type="presParOf" srcId="{A7AE64A7-AB0E-4C43-8276-7558862EEE4B}" destId="{14B16F5F-09B0-6F48-BC48-3D55A8EE9ECF}" srcOrd="0" destOrd="0" presId="urn:microsoft.com/office/officeart/2008/layout/HorizontalMultiLevelHierarchy"/>
    <dgm:cxn modelId="{4A87E3F7-7FE5-1149-978B-292CB31D7754}" type="presParOf" srcId="{D9C14426-C45C-7542-9A00-56465F2B9778}" destId="{E5E7895A-F8C6-6941-B938-6FB67D6BC8FD}" srcOrd="1" destOrd="0" presId="urn:microsoft.com/office/officeart/2008/layout/HorizontalMultiLevelHierarchy"/>
    <dgm:cxn modelId="{32393B9E-75DD-8542-B98C-7FBBE9BDDADC}" type="presParOf" srcId="{E5E7895A-F8C6-6941-B938-6FB67D6BC8FD}" destId="{857F04BB-23FA-544E-83C4-E4C0864DEF37}" srcOrd="0" destOrd="0" presId="urn:microsoft.com/office/officeart/2008/layout/HorizontalMultiLevelHierarchy"/>
    <dgm:cxn modelId="{E79A62CC-A057-694C-B97D-E17F9C7A91BD}" type="presParOf" srcId="{E5E7895A-F8C6-6941-B938-6FB67D6BC8FD}" destId="{7CACAAB1-B9D2-A046-92FE-07790DA5A7B4}" srcOrd="1" destOrd="0" presId="urn:microsoft.com/office/officeart/2008/layout/HorizontalMultiLevelHierarchy"/>
    <dgm:cxn modelId="{E723FF24-2CD7-4C4A-AE65-54D363B7B728}" type="presParOf" srcId="{D9C14426-C45C-7542-9A00-56465F2B9778}" destId="{CA61D7FD-DB78-184A-BB09-73A2413AAD3E}" srcOrd="2" destOrd="0" presId="urn:microsoft.com/office/officeart/2008/layout/HorizontalMultiLevelHierarchy"/>
    <dgm:cxn modelId="{78383CB6-B795-264A-81AD-9549A656DA37}" type="presParOf" srcId="{CA61D7FD-DB78-184A-BB09-73A2413AAD3E}" destId="{49A28A28-3DC6-ED44-ACDE-D8489967894A}" srcOrd="0" destOrd="0" presId="urn:microsoft.com/office/officeart/2008/layout/HorizontalMultiLevelHierarchy"/>
    <dgm:cxn modelId="{B9D14417-6AE3-AC4D-AD9E-23640899C903}" type="presParOf" srcId="{D9C14426-C45C-7542-9A00-56465F2B9778}" destId="{F0C5DD90-16A1-884B-BD3B-1C035F30F034}" srcOrd="3" destOrd="0" presId="urn:microsoft.com/office/officeart/2008/layout/HorizontalMultiLevelHierarchy"/>
    <dgm:cxn modelId="{29EE996C-9E2A-5842-B837-ADF3740A566B}" type="presParOf" srcId="{F0C5DD90-16A1-884B-BD3B-1C035F30F034}" destId="{C0BCD15B-3687-7E47-9245-59B7C8A8C04F}" srcOrd="0" destOrd="0" presId="urn:microsoft.com/office/officeart/2008/layout/HorizontalMultiLevelHierarchy"/>
    <dgm:cxn modelId="{6048C739-65E2-9A45-BBEB-C503CAFDBCDF}" type="presParOf" srcId="{F0C5DD90-16A1-884B-BD3B-1C035F30F034}" destId="{1931A034-E5E8-E04B-897A-45D996B78433}" srcOrd="1" destOrd="0" presId="urn:microsoft.com/office/officeart/2008/layout/HorizontalMultiLevelHierarchy"/>
    <dgm:cxn modelId="{2F3A8671-29D8-FA49-B6C8-9D66967FD509}" type="presParOf" srcId="{CDA5E147-870C-3F44-9C91-A487B167F406}" destId="{5869C349-3CA4-A942-8572-81013D91A618}" srcOrd="4" destOrd="0" presId="urn:microsoft.com/office/officeart/2008/layout/HorizontalMultiLevelHierarchy"/>
    <dgm:cxn modelId="{19F9AD06-B34C-3249-A90B-2BF0C3D1E954}" type="presParOf" srcId="{5869C349-3CA4-A942-8572-81013D91A618}" destId="{422E65A4-D503-A14C-AD87-69A81EA69B14}" srcOrd="0" destOrd="0" presId="urn:microsoft.com/office/officeart/2008/layout/HorizontalMultiLevelHierarchy"/>
    <dgm:cxn modelId="{847D7F25-4853-6940-893E-B3C9D0429B1B}" type="presParOf" srcId="{CDA5E147-870C-3F44-9C91-A487B167F406}" destId="{8125BA69-F0EB-7246-980E-DDD25DCEC5E3}" srcOrd="5" destOrd="0" presId="urn:microsoft.com/office/officeart/2008/layout/HorizontalMultiLevelHierarchy"/>
    <dgm:cxn modelId="{47E07B12-9AA4-E04B-BB5A-9EFD94EACC88}" type="presParOf" srcId="{8125BA69-F0EB-7246-980E-DDD25DCEC5E3}" destId="{9038637B-D440-794E-970C-4BF00FED3DDE}" srcOrd="0" destOrd="0" presId="urn:microsoft.com/office/officeart/2008/layout/HorizontalMultiLevelHierarchy"/>
    <dgm:cxn modelId="{2406AFC4-5DE1-2340-803B-633A03EF085B}" type="presParOf" srcId="{8125BA69-F0EB-7246-980E-DDD25DCEC5E3}" destId="{3A00E99C-9584-984F-9EF8-789FD307F427}" srcOrd="1" destOrd="0" presId="urn:microsoft.com/office/officeart/2008/layout/HorizontalMultiLevelHierarchy"/>
    <dgm:cxn modelId="{58FC072A-D6AC-0644-B77D-9097A8C8FDC9}" type="presParOf" srcId="{3A00E99C-9584-984F-9EF8-789FD307F427}" destId="{D57A22C0-0E28-E945-9D4C-1B0D7D853CEF}" srcOrd="0" destOrd="0" presId="urn:microsoft.com/office/officeart/2008/layout/HorizontalMultiLevelHierarchy"/>
    <dgm:cxn modelId="{962A5F32-4747-0F42-861F-7C2FFBAB4C21}" type="presParOf" srcId="{D57A22C0-0E28-E945-9D4C-1B0D7D853CEF}" destId="{0A59F9D5-2400-1D44-B5CA-BEB7E09BDAB5}" srcOrd="0" destOrd="0" presId="urn:microsoft.com/office/officeart/2008/layout/HorizontalMultiLevelHierarchy"/>
    <dgm:cxn modelId="{1677FE04-06C9-6D4F-B4BA-0BE91744A3DC}" type="presParOf" srcId="{3A00E99C-9584-984F-9EF8-789FD307F427}" destId="{779EE1A4-58EE-5248-A573-CCD707517675}" srcOrd="1" destOrd="0" presId="urn:microsoft.com/office/officeart/2008/layout/HorizontalMultiLevelHierarchy"/>
    <dgm:cxn modelId="{F675319C-A528-EA44-AB1F-3476485F3009}" type="presParOf" srcId="{779EE1A4-58EE-5248-A573-CCD707517675}" destId="{71EE4BDA-6A0F-E04C-BFC7-723018613D20}" srcOrd="0" destOrd="0" presId="urn:microsoft.com/office/officeart/2008/layout/HorizontalMultiLevelHierarchy"/>
    <dgm:cxn modelId="{885B37C3-F1D1-054E-88FD-A293E2CCC617}" type="presParOf" srcId="{779EE1A4-58EE-5248-A573-CCD707517675}" destId="{7E560195-D46E-DC4E-B739-C8FAA5FFB9AD}" srcOrd="1" destOrd="0" presId="urn:microsoft.com/office/officeart/2008/layout/HorizontalMultiLevelHierarchy"/>
    <dgm:cxn modelId="{60FA3737-1DA7-FF4B-882E-F93540194431}" type="presParOf" srcId="{CDA5E147-870C-3F44-9C91-A487B167F406}" destId="{D26E8A4B-AE27-3540-97B6-A14D51A1A159}" srcOrd="6" destOrd="0" presId="urn:microsoft.com/office/officeart/2008/layout/HorizontalMultiLevelHierarchy"/>
    <dgm:cxn modelId="{333B1368-F773-5246-9576-018861E8F310}" type="presParOf" srcId="{D26E8A4B-AE27-3540-97B6-A14D51A1A159}" destId="{3AA388FF-B0C9-B040-8178-303C10D37F4A}" srcOrd="0" destOrd="0" presId="urn:microsoft.com/office/officeart/2008/layout/HorizontalMultiLevelHierarchy"/>
    <dgm:cxn modelId="{B8FF9EF9-6AA8-7D4F-8FB4-0FED0B6873AB}" type="presParOf" srcId="{CDA5E147-870C-3F44-9C91-A487B167F406}" destId="{05CE43CC-A562-5E4B-84E9-4A5481AD8A48}" srcOrd="7" destOrd="0" presId="urn:microsoft.com/office/officeart/2008/layout/HorizontalMultiLevelHierarchy"/>
    <dgm:cxn modelId="{0F4AA697-209B-E14D-8ECB-A109577978FE}" type="presParOf" srcId="{05CE43CC-A562-5E4B-84E9-4A5481AD8A48}" destId="{EB178467-C653-5D49-980C-16486A347209}" srcOrd="0" destOrd="0" presId="urn:microsoft.com/office/officeart/2008/layout/HorizontalMultiLevelHierarchy"/>
    <dgm:cxn modelId="{7141C41D-5B56-4244-870E-19C08CDCC560}" type="presParOf" srcId="{05CE43CC-A562-5E4B-84E9-4A5481AD8A48}" destId="{E7A60D24-438F-8945-B2B7-634A9E390E4F}" srcOrd="1" destOrd="0" presId="urn:microsoft.com/office/officeart/2008/layout/HorizontalMultiLevelHierarchy"/>
    <dgm:cxn modelId="{1B944A29-00DD-AB40-A78B-0BD64DFF6ECA}" type="presParOf" srcId="{E7A60D24-438F-8945-B2B7-634A9E390E4F}" destId="{4772D722-21DC-F748-9A68-6DD0BAB37BE9}" srcOrd="0" destOrd="0" presId="urn:microsoft.com/office/officeart/2008/layout/HorizontalMultiLevelHierarchy"/>
    <dgm:cxn modelId="{61F662BD-286E-024F-A3F9-5432EDBF469D}" type="presParOf" srcId="{4772D722-21DC-F748-9A68-6DD0BAB37BE9}" destId="{FF802049-1484-B74E-BE70-4A39A620C84B}" srcOrd="0" destOrd="0" presId="urn:microsoft.com/office/officeart/2008/layout/HorizontalMultiLevelHierarchy"/>
    <dgm:cxn modelId="{52CC89D3-4557-994F-AACE-A538DBBC471E}" type="presParOf" srcId="{E7A60D24-438F-8945-B2B7-634A9E390E4F}" destId="{EB18F607-54F4-1C41-9CA5-001F5E692AF0}" srcOrd="1" destOrd="0" presId="urn:microsoft.com/office/officeart/2008/layout/HorizontalMultiLevelHierarchy"/>
    <dgm:cxn modelId="{8564AFF5-8B09-C343-8C8B-A0D6512EED78}" type="presParOf" srcId="{EB18F607-54F4-1C41-9CA5-001F5E692AF0}" destId="{DC133B04-EF42-3844-A836-00B19703C27E}" srcOrd="0" destOrd="0" presId="urn:microsoft.com/office/officeart/2008/layout/HorizontalMultiLevelHierarchy"/>
    <dgm:cxn modelId="{3FFA9F4C-AE8E-6E45-A0C9-AECFFE9FCCD0}" type="presParOf" srcId="{EB18F607-54F4-1C41-9CA5-001F5E692AF0}" destId="{52949BBF-3CB9-784C-89A2-EF2C689AB4A6}" srcOrd="1" destOrd="0" presId="urn:microsoft.com/office/officeart/2008/layout/HorizontalMultiLevelHierarchy"/>
    <dgm:cxn modelId="{F4AE3741-E565-BD4D-91D3-B8172C1BDCF8}" type="presParOf" srcId="{52949BBF-3CB9-784C-89A2-EF2C689AB4A6}" destId="{C316BC00-4BDA-B44B-B227-EF09C4DFE0D9}" srcOrd="0" destOrd="0" presId="urn:microsoft.com/office/officeart/2008/layout/HorizontalMultiLevelHierarchy"/>
    <dgm:cxn modelId="{F6CD0A42-94F4-BA4A-9DD8-A984A3F733ED}" type="presParOf" srcId="{C316BC00-4BDA-B44B-B227-EF09C4DFE0D9}" destId="{7A0A3B6A-E189-0347-B6CE-8AAE169E5565}" srcOrd="0" destOrd="0" presId="urn:microsoft.com/office/officeart/2008/layout/HorizontalMultiLevelHierarchy"/>
    <dgm:cxn modelId="{C8D6DF7E-ACA3-6D4E-B2DD-B7199E12D384}" type="presParOf" srcId="{52949BBF-3CB9-784C-89A2-EF2C689AB4A6}" destId="{7A9860CA-5ADD-3E46-AE27-D5944D257AC4}" srcOrd="1" destOrd="0" presId="urn:microsoft.com/office/officeart/2008/layout/HorizontalMultiLevelHierarchy"/>
    <dgm:cxn modelId="{D069411F-794D-7D42-A434-A2C33AB9A50C}" type="presParOf" srcId="{7A9860CA-5ADD-3E46-AE27-D5944D257AC4}" destId="{06342D4E-79AE-7C41-BDAB-5EF8E724353A}" srcOrd="0" destOrd="0" presId="urn:microsoft.com/office/officeart/2008/layout/HorizontalMultiLevelHierarchy"/>
    <dgm:cxn modelId="{8A56A89F-8875-5645-A655-1F858E8D1B51}" type="presParOf" srcId="{7A9860CA-5ADD-3E46-AE27-D5944D257AC4}" destId="{1445B9A6-62DA-FC4C-8D75-70825F3D5DC8}" srcOrd="1" destOrd="0" presId="urn:microsoft.com/office/officeart/2008/layout/HorizontalMultiLevelHierarchy"/>
    <dgm:cxn modelId="{01EA76F3-E50E-E64B-9B86-1A80BA5D9E5E}" type="presParOf" srcId="{CDA5E147-870C-3F44-9C91-A487B167F406}" destId="{F0154968-1756-2545-AFD1-E607693EECD4}" srcOrd="8" destOrd="0" presId="urn:microsoft.com/office/officeart/2008/layout/HorizontalMultiLevelHierarchy"/>
    <dgm:cxn modelId="{6B1D5679-98CD-DB49-ABCC-04E5194D555F}" type="presParOf" srcId="{F0154968-1756-2545-AFD1-E607693EECD4}" destId="{FB8A2866-E2D1-464F-A08D-C681B76D70D0}" srcOrd="0" destOrd="0" presId="urn:microsoft.com/office/officeart/2008/layout/HorizontalMultiLevelHierarchy"/>
    <dgm:cxn modelId="{0D6635CB-3CE7-B64D-B3AE-8620AC415A41}" type="presParOf" srcId="{CDA5E147-870C-3F44-9C91-A487B167F406}" destId="{F63B3813-AAA1-9540-B665-0A6BD76254A1}" srcOrd="9" destOrd="0" presId="urn:microsoft.com/office/officeart/2008/layout/HorizontalMultiLevelHierarchy"/>
    <dgm:cxn modelId="{CE8235F0-B2CC-0F40-B6DD-27DB172DAD3D}" type="presParOf" srcId="{F63B3813-AAA1-9540-B665-0A6BD76254A1}" destId="{4D5842A0-88D2-7742-AF51-02B10BD45AB3}" srcOrd="0" destOrd="0" presId="urn:microsoft.com/office/officeart/2008/layout/HorizontalMultiLevelHierarchy"/>
    <dgm:cxn modelId="{1A2C4AC8-3ECA-8341-A6CE-156CECC9C6F9}" type="presParOf" srcId="{F63B3813-AAA1-9540-B665-0A6BD76254A1}" destId="{2EFCCEC5-AB5E-A34B-BFDC-ACD5D42AB061}" srcOrd="1" destOrd="0" presId="urn:microsoft.com/office/officeart/2008/layout/HorizontalMultiLevelHierarchy"/>
    <dgm:cxn modelId="{6B936956-3A21-784B-9496-BD05BB46824A}" type="presParOf" srcId="{2EFCCEC5-AB5E-A34B-BFDC-ACD5D42AB061}" destId="{DBCA982C-7323-A443-9F09-615E9BBF3449}" srcOrd="0" destOrd="0" presId="urn:microsoft.com/office/officeart/2008/layout/HorizontalMultiLevelHierarchy"/>
    <dgm:cxn modelId="{0AC7F887-124B-3040-A231-64928D98EE9F}" type="presParOf" srcId="{DBCA982C-7323-A443-9F09-615E9BBF3449}" destId="{4BA161D3-9078-5343-968C-D0CC32FC9A94}" srcOrd="0" destOrd="0" presId="urn:microsoft.com/office/officeart/2008/layout/HorizontalMultiLevelHierarchy"/>
    <dgm:cxn modelId="{3AD81C7F-5F14-3649-BD5E-B1F16D4A5A5F}" type="presParOf" srcId="{2EFCCEC5-AB5E-A34B-BFDC-ACD5D42AB061}" destId="{7D176974-C898-8E46-A4BF-231A9C9BA55F}" srcOrd="1" destOrd="0" presId="urn:microsoft.com/office/officeart/2008/layout/HorizontalMultiLevelHierarchy"/>
    <dgm:cxn modelId="{39DB7FC1-01D1-CD45-B5FA-8F0B2DE8F09C}" type="presParOf" srcId="{7D176974-C898-8E46-A4BF-231A9C9BA55F}" destId="{A8C906D6-5797-E54F-A5DE-98BC505CF9B9}" srcOrd="0" destOrd="0" presId="urn:microsoft.com/office/officeart/2008/layout/HorizontalMultiLevelHierarchy"/>
    <dgm:cxn modelId="{5BD3A43C-3F4D-2A43-96AE-8C3034E34A82}" type="presParOf" srcId="{7D176974-C898-8E46-A4BF-231A9C9BA55F}" destId="{7B4C116B-87AA-2A40-A3A1-1380F8A982DC}" srcOrd="1" destOrd="0" presId="urn:microsoft.com/office/officeart/2008/layout/HorizontalMultiLevelHierarchy"/>
    <dgm:cxn modelId="{C6DD41C4-CD54-DB48-BF94-4DD7AA69F10E}" type="presParOf" srcId="{7B4C116B-87AA-2A40-A3A1-1380F8A982DC}" destId="{3979A167-3DE5-E649-958F-E7797ACE8E97}" srcOrd="0" destOrd="0" presId="urn:microsoft.com/office/officeart/2008/layout/HorizontalMultiLevelHierarchy"/>
    <dgm:cxn modelId="{02A3A436-CDDF-2144-8616-74E9BF0FD526}" type="presParOf" srcId="{3979A167-3DE5-E649-958F-E7797ACE8E97}" destId="{4E755E08-3042-E74D-B614-DFAC3B55AB78}" srcOrd="0" destOrd="0" presId="urn:microsoft.com/office/officeart/2008/layout/HorizontalMultiLevelHierarchy"/>
    <dgm:cxn modelId="{99571BA3-EED9-D74B-BCD2-6D0BB371B471}" type="presParOf" srcId="{7B4C116B-87AA-2A40-A3A1-1380F8A982DC}" destId="{7D90DCDD-506E-594A-8723-0379FF6D18A4}" srcOrd="1" destOrd="0" presId="urn:microsoft.com/office/officeart/2008/layout/HorizontalMultiLevelHierarchy"/>
    <dgm:cxn modelId="{B3D13635-1FC1-F447-8D3C-1BEAFA285141}" type="presParOf" srcId="{7D90DCDD-506E-594A-8723-0379FF6D18A4}" destId="{B4DC57D6-0B4E-6742-8E80-C6C2E7136B6C}" srcOrd="0" destOrd="0" presId="urn:microsoft.com/office/officeart/2008/layout/HorizontalMultiLevelHierarchy"/>
    <dgm:cxn modelId="{F800327F-5C35-C348-80E0-A433A85B209B}" type="presParOf" srcId="{7D90DCDD-506E-594A-8723-0379FF6D18A4}" destId="{BF0C47DC-7DC4-A64B-A093-385062F9F816}" srcOrd="1" destOrd="0" presId="urn:microsoft.com/office/officeart/2008/layout/HorizontalMultiLevelHierarchy"/>
    <dgm:cxn modelId="{F85FCEAB-9A1D-2C4B-B714-AC18A06580C2}" type="presParOf" srcId="{CDA5E147-870C-3F44-9C91-A487B167F406}" destId="{4A76F3A4-3C40-D644-B810-93AFA216A6F3}" srcOrd="10" destOrd="0" presId="urn:microsoft.com/office/officeart/2008/layout/HorizontalMultiLevelHierarchy"/>
    <dgm:cxn modelId="{EDC00139-E0C2-3A4F-8F2F-45943D08A45F}" type="presParOf" srcId="{4A76F3A4-3C40-D644-B810-93AFA216A6F3}" destId="{8F3E2D04-94E0-D245-8894-19641AABD7F2}" srcOrd="0" destOrd="0" presId="urn:microsoft.com/office/officeart/2008/layout/HorizontalMultiLevelHierarchy"/>
    <dgm:cxn modelId="{8306216F-E8A0-5E48-90A4-CDD20AB4B183}" type="presParOf" srcId="{CDA5E147-870C-3F44-9C91-A487B167F406}" destId="{6438DC4F-E5C9-A94E-A039-2B4BBE3B0C6D}" srcOrd="11" destOrd="0" presId="urn:microsoft.com/office/officeart/2008/layout/HorizontalMultiLevelHierarchy"/>
    <dgm:cxn modelId="{399D27A4-09B7-B04E-AA36-09C26E3833C1}" type="presParOf" srcId="{6438DC4F-E5C9-A94E-A039-2B4BBE3B0C6D}" destId="{22C71093-2B02-FA4F-9B04-6D28C94CEFDA}" srcOrd="0" destOrd="0" presId="urn:microsoft.com/office/officeart/2008/layout/HorizontalMultiLevelHierarchy"/>
    <dgm:cxn modelId="{12F1F29C-3EE6-7E44-82B9-84A42E0BBD4B}" type="presParOf" srcId="{6438DC4F-E5C9-A94E-A039-2B4BBE3B0C6D}" destId="{D9DB4D19-443F-5E4F-8363-03FC9EB066D5}" srcOrd="1" destOrd="0" presId="urn:microsoft.com/office/officeart/2008/layout/HorizontalMultiLevelHierarchy"/>
    <dgm:cxn modelId="{657A18D3-9BFD-3C47-96F9-448886C1655D}" type="presParOf" srcId="{CDA5E147-870C-3F44-9C91-A487B167F406}" destId="{F73C59FC-1E20-A844-A56E-41A995CAF758}" srcOrd="12" destOrd="0" presId="urn:microsoft.com/office/officeart/2008/layout/HorizontalMultiLevelHierarchy"/>
    <dgm:cxn modelId="{E0E727F4-79BA-2E43-A71E-49B1C6A3F69F}" type="presParOf" srcId="{F73C59FC-1E20-A844-A56E-41A995CAF758}" destId="{4B7A3FCA-8806-C34E-B736-133EF19F8A81}" srcOrd="0" destOrd="0" presId="urn:microsoft.com/office/officeart/2008/layout/HorizontalMultiLevelHierarchy"/>
    <dgm:cxn modelId="{9E3CA278-B1D0-274D-85E2-9D8259287723}" type="presParOf" srcId="{CDA5E147-870C-3F44-9C91-A487B167F406}" destId="{9DF7A9F5-D19D-024E-B3BF-8D94F48C5B4A}" srcOrd="13" destOrd="0" presId="urn:microsoft.com/office/officeart/2008/layout/HorizontalMultiLevelHierarchy"/>
    <dgm:cxn modelId="{C80CD89A-9A97-4A4F-BCEF-FE39CC03996E}" type="presParOf" srcId="{9DF7A9F5-D19D-024E-B3BF-8D94F48C5B4A}" destId="{06352C40-3A0F-1946-9B44-C021DDEAD496}" srcOrd="0" destOrd="0" presId="urn:microsoft.com/office/officeart/2008/layout/HorizontalMultiLevelHierarchy"/>
    <dgm:cxn modelId="{5E081090-7812-724B-9077-9AD2CF388A00}" type="presParOf" srcId="{9DF7A9F5-D19D-024E-B3BF-8D94F48C5B4A}" destId="{269DDC45-B547-1344-95FC-3E1012852C1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9DB98-326F-4E40-9919-E2BDF50ED043}">
      <dsp:nvSpPr>
        <dsp:cNvPr id="0" name=""/>
        <dsp:cNvSpPr/>
      </dsp:nvSpPr>
      <dsp:spPr>
        <a:xfrm>
          <a:off x="4723376" y="4813558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4168" y="4853446"/>
        <a:ext cx="11662" cy="11662"/>
      </dsp:txXfrm>
    </dsp:sp>
    <dsp:sp modelId="{1D225653-D652-1446-903E-52B64573B36E}">
      <dsp:nvSpPr>
        <dsp:cNvPr id="0" name=""/>
        <dsp:cNvSpPr/>
      </dsp:nvSpPr>
      <dsp:spPr>
        <a:xfrm>
          <a:off x="3323905" y="4813558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4696" y="4853446"/>
        <a:ext cx="11662" cy="11662"/>
      </dsp:txXfrm>
    </dsp:sp>
    <dsp:sp modelId="{F8623B6C-1120-C645-AFFE-D677F2B2DE0D}">
      <dsp:nvSpPr>
        <dsp:cNvPr id="0" name=""/>
        <dsp:cNvSpPr/>
      </dsp:nvSpPr>
      <dsp:spPr>
        <a:xfrm>
          <a:off x="3323905" y="2899037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3002095"/>
        <a:ext cx="16107" cy="16107"/>
      </dsp:txXfrm>
    </dsp:sp>
    <dsp:sp modelId="{1010DFA7-4B6E-B147-99CB-F36C2B385EA7}">
      <dsp:nvSpPr>
        <dsp:cNvPr id="0" name=""/>
        <dsp:cNvSpPr/>
      </dsp:nvSpPr>
      <dsp:spPr>
        <a:xfrm>
          <a:off x="3323905" y="2676814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2779872"/>
        <a:ext cx="16107" cy="16107"/>
      </dsp:txXfrm>
    </dsp:sp>
    <dsp:sp modelId="{388787E7-771C-F54F-A2B8-9B6351C2A015}">
      <dsp:nvSpPr>
        <dsp:cNvPr id="0" name=""/>
        <dsp:cNvSpPr/>
      </dsp:nvSpPr>
      <dsp:spPr>
        <a:xfrm>
          <a:off x="3323905" y="938796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1041854"/>
        <a:ext cx="16107" cy="16107"/>
      </dsp:txXfrm>
    </dsp:sp>
    <dsp:sp modelId="{C5137D06-CAAD-4040-A266-1ACE35DFDC54}">
      <dsp:nvSpPr>
        <dsp:cNvPr id="0" name=""/>
        <dsp:cNvSpPr/>
      </dsp:nvSpPr>
      <dsp:spPr>
        <a:xfrm>
          <a:off x="4723376" y="716573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1945" y="819631"/>
        <a:ext cx="16107" cy="16107"/>
      </dsp:txXfrm>
    </dsp:sp>
    <dsp:sp modelId="{15EAC36B-11CB-AA4E-95D9-084787577B10}">
      <dsp:nvSpPr>
        <dsp:cNvPr id="0" name=""/>
        <dsp:cNvSpPr/>
      </dsp:nvSpPr>
      <dsp:spPr>
        <a:xfrm>
          <a:off x="4723376" y="505810"/>
          <a:ext cx="267625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210763"/>
              </a:moveTo>
              <a:lnTo>
                <a:pt x="133812" y="210763"/>
              </a:lnTo>
              <a:lnTo>
                <a:pt x="133812" y="0"/>
              </a:lnTo>
              <a:lnTo>
                <a:pt x="267625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48673" y="602675"/>
        <a:ext cx="17032" cy="17032"/>
      </dsp:txXfrm>
    </dsp:sp>
    <dsp:sp modelId="{847EDC51-FD0C-EE4A-8C98-150AA4EF7D60}">
      <dsp:nvSpPr>
        <dsp:cNvPr id="0" name=""/>
        <dsp:cNvSpPr/>
      </dsp:nvSpPr>
      <dsp:spPr>
        <a:xfrm>
          <a:off x="3323905" y="716573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819631"/>
        <a:ext cx="16107" cy="16107"/>
      </dsp:txXfrm>
    </dsp:sp>
    <dsp:sp modelId="{2A0EA29C-0288-F949-AD9C-1D2952B7B1A3}">
      <dsp:nvSpPr>
        <dsp:cNvPr id="0" name=""/>
        <dsp:cNvSpPr/>
      </dsp:nvSpPr>
      <dsp:spPr>
        <a:xfrm rot="16200000">
          <a:off x="2210451" y="761018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types</a:t>
          </a:r>
          <a:endParaRPr lang="en-US" sz="1200" kern="1200" dirty="0"/>
        </a:p>
      </dsp:txBody>
      <dsp:txXfrm>
        <a:off x="2210451" y="761018"/>
        <a:ext cx="1871351" cy="355556"/>
      </dsp:txXfrm>
    </dsp:sp>
    <dsp:sp modelId="{A111928F-128E-DD4B-A65E-330A5DB387C0}">
      <dsp:nvSpPr>
        <dsp:cNvPr id="0" name=""/>
        <dsp:cNvSpPr/>
      </dsp:nvSpPr>
      <dsp:spPr>
        <a:xfrm>
          <a:off x="3557150" y="538795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Primitive</a:t>
          </a:r>
          <a:endParaRPr lang="en-US" sz="1200" kern="1200" dirty="0"/>
        </a:p>
      </dsp:txBody>
      <dsp:txXfrm>
        <a:off x="3557150" y="538795"/>
        <a:ext cx="1166226" cy="355556"/>
      </dsp:txXfrm>
    </dsp:sp>
    <dsp:sp modelId="{7392F94E-5332-8342-8BD5-CA530027242B}">
      <dsp:nvSpPr>
        <dsp:cNvPr id="0" name=""/>
        <dsp:cNvSpPr/>
      </dsp:nvSpPr>
      <dsp:spPr>
        <a:xfrm>
          <a:off x="4991002" y="32803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Strings ""</a:t>
          </a:r>
          <a:endParaRPr lang="en-US" sz="1200" kern="1200" dirty="0"/>
        </a:p>
      </dsp:txBody>
      <dsp:txXfrm>
        <a:off x="4991002" y="328032"/>
        <a:ext cx="1166226" cy="355556"/>
      </dsp:txXfrm>
    </dsp:sp>
    <dsp:sp modelId="{D4E18CE7-C058-F148-ABCD-E98EC8661A49}">
      <dsp:nvSpPr>
        <dsp:cNvPr id="0" name=""/>
        <dsp:cNvSpPr/>
      </dsp:nvSpPr>
      <dsp:spPr>
        <a:xfrm>
          <a:off x="4956622" y="761018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Numbers</a:t>
          </a:r>
          <a:endParaRPr lang="en-US" sz="1200" kern="1200" dirty="0"/>
        </a:p>
      </dsp:txBody>
      <dsp:txXfrm>
        <a:off x="4956622" y="761018"/>
        <a:ext cx="1166226" cy="355556"/>
      </dsp:txXfrm>
    </dsp:sp>
    <dsp:sp modelId="{5FB0521B-811B-384C-9D44-ED6F416B3B6E}">
      <dsp:nvSpPr>
        <dsp:cNvPr id="0" name=""/>
        <dsp:cNvSpPr/>
      </dsp:nvSpPr>
      <dsp:spPr>
        <a:xfrm>
          <a:off x="3557150" y="983241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Composite</a:t>
          </a:r>
          <a:endParaRPr lang="en-US" sz="1200" kern="1200" dirty="0"/>
        </a:p>
      </dsp:txBody>
      <dsp:txXfrm>
        <a:off x="3557150" y="983241"/>
        <a:ext cx="1166226" cy="355556"/>
      </dsp:txXfrm>
    </dsp:sp>
    <dsp:sp modelId="{F6F6CA91-4989-9344-8A10-9CCF7266563C}">
      <dsp:nvSpPr>
        <dsp:cNvPr id="0" name=""/>
        <dsp:cNvSpPr/>
      </dsp:nvSpPr>
      <dsp:spPr>
        <a:xfrm rot="16200000">
          <a:off x="2210451" y="272125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Using data</a:t>
          </a:r>
          <a:endParaRPr lang="en-US" sz="1200" kern="1200" dirty="0"/>
        </a:p>
      </dsp:txBody>
      <dsp:txXfrm>
        <a:off x="2210451" y="2721259"/>
        <a:ext cx="1871351" cy="355556"/>
      </dsp:txXfrm>
    </dsp:sp>
    <dsp:sp modelId="{B8662C8D-F40B-A04C-BEF5-DA6F0D37A125}">
      <dsp:nvSpPr>
        <dsp:cNvPr id="0" name=""/>
        <dsp:cNvSpPr/>
      </dsp:nvSpPr>
      <dsp:spPr>
        <a:xfrm>
          <a:off x="3557150" y="2499036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Logical operators</a:t>
          </a:r>
          <a:endParaRPr lang="en-US" sz="1200" kern="1200" dirty="0"/>
        </a:p>
      </dsp:txBody>
      <dsp:txXfrm>
        <a:off x="3557150" y="2499036"/>
        <a:ext cx="1166226" cy="355556"/>
      </dsp:txXfrm>
    </dsp:sp>
    <dsp:sp modelId="{4F01DEFF-0665-E840-B654-09EAE235C77D}">
      <dsp:nvSpPr>
        <dsp:cNvPr id="0" name=""/>
        <dsp:cNvSpPr/>
      </dsp:nvSpPr>
      <dsp:spPr>
        <a:xfrm>
          <a:off x="3557150" y="294348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Mathematical operators</a:t>
          </a:r>
          <a:endParaRPr lang="en-US" sz="1200" kern="1200" dirty="0"/>
        </a:p>
      </dsp:txBody>
      <dsp:txXfrm>
        <a:off x="3557150" y="2943482"/>
        <a:ext cx="1166226" cy="355556"/>
      </dsp:txXfrm>
    </dsp:sp>
    <dsp:sp modelId="{4B4794FC-6610-1843-8AA3-B9462C8B92E2}">
      <dsp:nvSpPr>
        <dsp:cNvPr id="0" name=""/>
        <dsp:cNvSpPr/>
      </dsp:nvSpPr>
      <dsp:spPr>
        <a:xfrm rot="16200000">
          <a:off x="2210451" y="468149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Temporarily</a:t>
          </a:r>
          <a:r>
            <a:rPr lang="en-US" sz="1200" kern="1200" baseline="0" dirty="0" smtClean="0"/>
            <a:t> r</a:t>
          </a:r>
          <a:r>
            <a:rPr lang="en-US" sz="1200" kern="1200" dirty="0" smtClean="0"/>
            <a:t>emembering things and reusing them</a:t>
          </a:r>
          <a:endParaRPr lang="en-US" sz="1200" kern="1200" dirty="0"/>
        </a:p>
      </dsp:txBody>
      <dsp:txXfrm>
        <a:off x="2210451" y="4681499"/>
        <a:ext cx="1871351" cy="355556"/>
      </dsp:txXfrm>
    </dsp:sp>
    <dsp:sp modelId="{F3C56CCA-FFA5-7748-8AB4-5A801E497E3F}">
      <dsp:nvSpPr>
        <dsp:cNvPr id="0" name=""/>
        <dsp:cNvSpPr/>
      </dsp:nvSpPr>
      <dsp:spPr>
        <a:xfrm>
          <a:off x="3557150" y="468149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Variables</a:t>
          </a:r>
          <a:endParaRPr lang="en-US" sz="1200" kern="1200" dirty="0"/>
        </a:p>
      </dsp:txBody>
      <dsp:txXfrm>
        <a:off x="3557150" y="4681499"/>
        <a:ext cx="1166226" cy="355556"/>
      </dsp:txXfrm>
    </dsp:sp>
    <dsp:sp modelId="{DA4A8015-7F5B-5F4D-B621-D0286E0495C0}">
      <dsp:nvSpPr>
        <dsp:cNvPr id="0" name=""/>
        <dsp:cNvSpPr/>
      </dsp:nvSpPr>
      <dsp:spPr>
        <a:xfrm>
          <a:off x="4956622" y="468149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 = nameOfVariable</a:t>
          </a:r>
          <a:endParaRPr lang="en-US" sz="1200" kern="1200" dirty="0"/>
        </a:p>
      </dsp:txBody>
      <dsp:txXfrm>
        <a:off x="4956622" y="4681499"/>
        <a:ext cx="1166226" cy="355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B5852-B3BA-7C4B-A562-86F1005C65ED}">
      <dsp:nvSpPr>
        <dsp:cNvPr id="0" name=""/>
        <dsp:cNvSpPr/>
      </dsp:nvSpPr>
      <dsp:spPr>
        <a:xfrm>
          <a:off x="3323905" y="4859278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4962335"/>
        <a:ext cx="16107" cy="16107"/>
      </dsp:txXfrm>
    </dsp:sp>
    <dsp:sp modelId="{A4A13B04-7986-964A-9BE4-24948A20FAA7}">
      <dsp:nvSpPr>
        <dsp:cNvPr id="0" name=""/>
        <dsp:cNvSpPr/>
      </dsp:nvSpPr>
      <dsp:spPr>
        <a:xfrm>
          <a:off x="3323905" y="4637055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4740112"/>
        <a:ext cx="16107" cy="16107"/>
      </dsp:txXfrm>
    </dsp:sp>
    <dsp:sp modelId="{636301A2-6795-2844-A95E-CCCF6CF6B5EC}">
      <dsp:nvSpPr>
        <dsp:cNvPr id="0" name=""/>
        <dsp:cNvSpPr/>
      </dsp:nvSpPr>
      <dsp:spPr>
        <a:xfrm>
          <a:off x="4723376" y="2899037"/>
          <a:ext cx="233245" cy="444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444445"/>
              </a:lnTo>
              <a:lnTo>
                <a:pt x="233245" y="444445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27451" y="3108712"/>
        <a:ext cx="25096" cy="25096"/>
      </dsp:txXfrm>
    </dsp:sp>
    <dsp:sp modelId="{7A9A698F-C718-754D-AA92-57DAE4613CAE}">
      <dsp:nvSpPr>
        <dsp:cNvPr id="0" name=""/>
        <dsp:cNvSpPr/>
      </dsp:nvSpPr>
      <dsp:spPr>
        <a:xfrm>
          <a:off x="4723376" y="2853317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4168" y="2893206"/>
        <a:ext cx="11662" cy="11662"/>
      </dsp:txXfrm>
    </dsp:sp>
    <dsp:sp modelId="{3457EA1C-D29F-814C-825F-76FFC66CF1CB}">
      <dsp:nvSpPr>
        <dsp:cNvPr id="0" name=""/>
        <dsp:cNvSpPr/>
      </dsp:nvSpPr>
      <dsp:spPr>
        <a:xfrm>
          <a:off x="4723376" y="2454591"/>
          <a:ext cx="233245" cy="444445"/>
        </a:xfrm>
        <a:custGeom>
          <a:avLst/>
          <a:gdLst/>
          <a:ahLst/>
          <a:cxnLst/>
          <a:rect l="0" t="0" r="0" b="0"/>
          <a:pathLst>
            <a:path>
              <a:moveTo>
                <a:pt x="0" y="444445"/>
              </a:moveTo>
              <a:lnTo>
                <a:pt x="116622" y="444445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27451" y="2664266"/>
        <a:ext cx="25096" cy="25096"/>
      </dsp:txXfrm>
    </dsp:sp>
    <dsp:sp modelId="{EC8005B1-9519-624B-A077-7685A88F8CA7}">
      <dsp:nvSpPr>
        <dsp:cNvPr id="0" name=""/>
        <dsp:cNvSpPr/>
      </dsp:nvSpPr>
      <dsp:spPr>
        <a:xfrm>
          <a:off x="3323905" y="2853317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4696" y="2893206"/>
        <a:ext cx="11662" cy="11662"/>
      </dsp:txXfrm>
    </dsp:sp>
    <dsp:sp modelId="{C89F7D93-145C-0A4E-94D7-0A943048E353}">
      <dsp:nvSpPr>
        <dsp:cNvPr id="0" name=""/>
        <dsp:cNvSpPr/>
      </dsp:nvSpPr>
      <dsp:spPr>
        <a:xfrm>
          <a:off x="3323905" y="938796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1041854"/>
        <a:ext cx="16107" cy="16107"/>
      </dsp:txXfrm>
    </dsp:sp>
    <dsp:sp modelId="{927161EA-9D40-C043-8D8C-45D5C7EC7DEF}">
      <dsp:nvSpPr>
        <dsp:cNvPr id="0" name=""/>
        <dsp:cNvSpPr/>
      </dsp:nvSpPr>
      <dsp:spPr>
        <a:xfrm>
          <a:off x="3323905" y="601988"/>
          <a:ext cx="187412" cy="336808"/>
        </a:xfrm>
        <a:custGeom>
          <a:avLst/>
          <a:gdLst/>
          <a:ahLst/>
          <a:cxnLst/>
          <a:rect l="0" t="0" r="0" b="0"/>
          <a:pathLst>
            <a:path>
              <a:moveTo>
                <a:pt x="0" y="336808"/>
              </a:moveTo>
              <a:lnTo>
                <a:pt x="93706" y="336808"/>
              </a:lnTo>
              <a:lnTo>
                <a:pt x="93706" y="0"/>
              </a:lnTo>
              <a:lnTo>
                <a:pt x="187412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07975" y="760756"/>
        <a:ext cx="19271" cy="19271"/>
      </dsp:txXfrm>
    </dsp:sp>
    <dsp:sp modelId="{6F7F901F-6B01-AB4E-A924-CD8844F62747}">
      <dsp:nvSpPr>
        <dsp:cNvPr id="0" name=""/>
        <dsp:cNvSpPr/>
      </dsp:nvSpPr>
      <dsp:spPr>
        <a:xfrm rot="16200000">
          <a:off x="2210451" y="761018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Controlling the flow of the script</a:t>
          </a:r>
          <a:endParaRPr lang="en-US" sz="1200" kern="1200" dirty="0"/>
        </a:p>
      </dsp:txBody>
      <dsp:txXfrm>
        <a:off x="2210451" y="761018"/>
        <a:ext cx="1871351" cy="355556"/>
      </dsp:txXfrm>
    </dsp:sp>
    <dsp:sp modelId="{087BB49D-93A6-3849-A412-8D0337CC3FCA}">
      <dsp:nvSpPr>
        <dsp:cNvPr id="0" name=""/>
        <dsp:cNvSpPr/>
      </dsp:nvSpPr>
      <dsp:spPr>
        <a:xfrm>
          <a:off x="3511318" y="424210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Conditionals - if, else if, else</a:t>
          </a:r>
          <a:endParaRPr lang="en-US" sz="800" kern="1200" dirty="0"/>
        </a:p>
      </dsp:txBody>
      <dsp:txXfrm>
        <a:off x="3511318" y="424210"/>
        <a:ext cx="1166226" cy="355556"/>
      </dsp:txXfrm>
    </dsp:sp>
    <dsp:sp modelId="{63E4992D-8AE6-354D-A030-C033004B889F}">
      <dsp:nvSpPr>
        <dsp:cNvPr id="0" name=""/>
        <dsp:cNvSpPr/>
      </dsp:nvSpPr>
      <dsp:spPr>
        <a:xfrm>
          <a:off x="3557150" y="983241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Loops</a:t>
          </a:r>
          <a:endParaRPr lang="en-US" sz="800" kern="1200" dirty="0"/>
        </a:p>
      </dsp:txBody>
      <dsp:txXfrm>
        <a:off x="3557150" y="983241"/>
        <a:ext cx="1166226" cy="355556"/>
      </dsp:txXfrm>
    </dsp:sp>
    <dsp:sp modelId="{2CEA254A-38A2-284E-BB2B-E3B9CDB264BF}">
      <dsp:nvSpPr>
        <dsp:cNvPr id="0" name=""/>
        <dsp:cNvSpPr/>
      </dsp:nvSpPr>
      <dsp:spPr>
        <a:xfrm rot="16200000">
          <a:off x="2210451" y="272125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Doing things and reusing the steps;</a:t>
          </a:r>
          <a:endParaRPr lang="en-US" sz="1200" kern="1200" dirty="0"/>
        </a:p>
      </dsp:txBody>
      <dsp:txXfrm>
        <a:off x="2210451" y="2721259"/>
        <a:ext cx="1871351" cy="355556"/>
      </dsp:txXfrm>
    </dsp:sp>
    <dsp:sp modelId="{7D80AFC1-C029-BB40-BF2F-45F8AA2F9E91}">
      <dsp:nvSpPr>
        <dsp:cNvPr id="0" name=""/>
        <dsp:cNvSpPr/>
      </dsp:nvSpPr>
      <dsp:spPr>
        <a:xfrm>
          <a:off x="3557150" y="272125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Functions</a:t>
          </a:r>
          <a:endParaRPr lang="en-US" sz="800" kern="1200" dirty="0"/>
        </a:p>
      </dsp:txBody>
      <dsp:txXfrm>
        <a:off x="3557150" y="2721259"/>
        <a:ext cx="1166226" cy="355556"/>
      </dsp:txXfrm>
    </dsp:sp>
    <dsp:sp modelId="{08721874-4944-3B4C-9964-7B537F186D3C}">
      <dsp:nvSpPr>
        <dsp:cNvPr id="0" name=""/>
        <dsp:cNvSpPr/>
      </dsp:nvSpPr>
      <dsp:spPr>
        <a:xfrm>
          <a:off x="4956622" y="2276813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Declaring</a:t>
          </a:r>
          <a:endParaRPr lang="en-US" sz="800" kern="1200" dirty="0"/>
        </a:p>
      </dsp:txBody>
      <dsp:txXfrm>
        <a:off x="4956622" y="2276813"/>
        <a:ext cx="1166226" cy="355556"/>
      </dsp:txXfrm>
    </dsp:sp>
    <dsp:sp modelId="{10CE869A-638A-2B4D-9E1C-D1C360488784}">
      <dsp:nvSpPr>
        <dsp:cNvPr id="0" name=""/>
        <dsp:cNvSpPr/>
      </dsp:nvSpPr>
      <dsp:spPr>
        <a:xfrm>
          <a:off x="4956622" y="272125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Calling it</a:t>
          </a:r>
          <a:endParaRPr lang="en-US" sz="800" kern="1200" dirty="0"/>
        </a:p>
      </dsp:txBody>
      <dsp:txXfrm>
        <a:off x="4956622" y="2721259"/>
        <a:ext cx="1166226" cy="355556"/>
      </dsp:txXfrm>
    </dsp:sp>
    <dsp:sp modelId="{28901453-F162-DC42-BCB9-737620054810}">
      <dsp:nvSpPr>
        <dsp:cNvPr id="0" name=""/>
        <dsp:cNvSpPr/>
      </dsp:nvSpPr>
      <dsp:spPr>
        <a:xfrm>
          <a:off x="4956622" y="3165705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Ending it </a:t>
          </a:r>
          <a:endParaRPr lang="en-US" sz="800" kern="1200" dirty="0"/>
        </a:p>
      </dsp:txBody>
      <dsp:txXfrm>
        <a:off x="4956622" y="3165705"/>
        <a:ext cx="1166226" cy="355556"/>
      </dsp:txXfrm>
    </dsp:sp>
    <dsp:sp modelId="{4E414ED2-E45B-EF4D-A9AB-F0F3D36C4EE3}">
      <dsp:nvSpPr>
        <dsp:cNvPr id="0" name=""/>
        <dsp:cNvSpPr/>
      </dsp:nvSpPr>
      <dsp:spPr>
        <a:xfrm rot="16200000">
          <a:off x="2210451" y="468149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Dealing with data sets</a:t>
          </a:r>
          <a:endParaRPr lang="en-US" sz="1200" kern="1200" dirty="0"/>
        </a:p>
      </dsp:txBody>
      <dsp:txXfrm>
        <a:off x="2210451" y="4681499"/>
        <a:ext cx="1871351" cy="355556"/>
      </dsp:txXfrm>
    </dsp:sp>
    <dsp:sp modelId="{9ED4D2A2-68ED-894D-A01F-58E415E0440B}">
      <dsp:nvSpPr>
        <dsp:cNvPr id="0" name=""/>
        <dsp:cNvSpPr/>
      </dsp:nvSpPr>
      <dsp:spPr>
        <a:xfrm>
          <a:off x="3557150" y="4459276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Arrays - ordered data sets.  Starts counting at zero</a:t>
          </a:r>
          <a:endParaRPr lang="en-US" sz="800" kern="1200" dirty="0"/>
        </a:p>
      </dsp:txBody>
      <dsp:txXfrm>
        <a:off x="3557150" y="4459276"/>
        <a:ext cx="1166226" cy="355556"/>
      </dsp:txXfrm>
    </dsp:sp>
    <dsp:sp modelId="{E10E913D-8F20-E644-8A35-9F40056C437C}">
      <dsp:nvSpPr>
        <dsp:cNvPr id="0" name=""/>
        <dsp:cNvSpPr/>
      </dsp:nvSpPr>
      <dsp:spPr>
        <a:xfrm>
          <a:off x="3557150" y="490372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Objects - unordered data sets</a:t>
          </a:r>
          <a:endParaRPr lang="en-US" sz="800" kern="1200" dirty="0"/>
        </a:p>
      </dsp:txBody>
      <dsp:txXfrm>
        <a:off x="3557150" y="4903722"/>
        <a:ext cx="1166226" cy="355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4511F-655A-0445-9FF0-D1D4630623C1}">
      <dsp:nvSpPr>
        <dsp:cNvPr id="0" name=""/>
        <dsp:cNvSpPr/>
      </dsp:nvSpPr>
      <dsp:spPr>
        <a:xfrm>
          <a:off x="4382683" y="4517468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9242" y="4548632"/>
        <a:ext cx="29111" cy="29111"/>
      </dsp:txXfrm>
    </dsp:sp>
    <dsp:sp modelId="{F1655931-D2DE-C84D-B808-117AA43AF4C1}">
      <dsp:nvSpPr>
        <dsp:cNvPr id="0" name=""/>
        <dsp:cNvSpPr/>
      </dsp:nvSpPr>
      <dsp:spPr>
        <a:xfrm>
          <a:off x="889297" y="2899037"/>
          <a:ext cx="582230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115" y="0"/>
              </a:lnTo>
              <a:lnTo>
                <a:pt x="291115" y="1664150"/>
              </a:lnTo>
              <a:lnTo>
                <a:pt x="582230" y="166415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136336" y="3687036"/>
        <a:ext cx="88153" cy="88153"/>
      </dsp:txXfrm>
    </dsp:sp>
    <dsp:sp modelId="{C79BFAEE-8B3C-0E40-ADEA-FA0E44C78C87}">
      <dsp:nvSpPr>
        <dsp:cNvPr id="0" name=""/>
        <dsp:cNvSpPr/>
      </dsp:nvSpPr>
      <dsp:spPr>
        <a:xfrm>
          <a:off x="4382683" y="2899037"/>
          <a:ext cx="582230" cy="55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115" y="0"/>
              </a:lnTo>
              <a:lnTo>
                <a:pt x="291115" y="554716"/>
              </a:lnTo>
              <a:lnTo>
                <a:pt x="582230" y="554716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3694" y="3156291"/>
        <a:ext cx="40208" cy="40208"/>
      </dsp:txXfrm>
    </dsp:sp>
    <dsp:sp modelId="{073BE40A-AAE7-2D43-8746-51A4D0088030}">
      <dsp:nvSpPr>
        <dsp:cNvPr id="0" name=""/>
        <dsp:cNvSpPr/>
      </dsp:nvSpPr>
      <dsp:spPr>
        <a:xfrm>
          <a:off x="4382683" y="2344320"/>
          <a:ext cx="582230" cy="554716"/>
        </a:xfrm>
        <a:custGeom>
          <a:avLst/>
          <a:gdLst/>
          <a:ahLst/>
          <a:cxnLst/>
          <a:rect l="0" t="0" r="0" b="0"/>
          <a:pathLst>
            <a:path>
              <a:moveTo>
                <a:pt x="0" y="554716"/>
              </a:moveTo>
              <a:lnTo>
                <a:pt x="291115" y="554716"/>
              </a:lnTo>
              <a:lnTo>
                <a:pt x="291115" y="0"/>
              </a:lnTo>
              <a:lnTo>
                <a:pt x="582230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3694" y="2601574"/>
        <a:ext cx="40208" cy="40208"/>
      </dsp:txXfrm>
    </dsp:sp>
    <dsp:sp modelId="{345C5EDE-AE50-4B4A-9B80-0FF4E0D7B57B}">
      <dsp:nvSpPr>
        <dsp:cNvPr id="0" name=""/>
        <dsp:cNvSpPr/>
      </dsp:nvSpPr>
      <dsp:spPr>
        <a:xfrm>
          <a:off x="889297" y="2853317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165857" y="2884481"/>
        <a:ext cx="29111" cy="29111"/>
      </dsp:txXfrm>
    </dsp:sp>
    <dsp:sp modelId="{AA714E89-C8C8-BD4C-81E4-7A70EA0E4B69}">
      <dsp:nvSpPr>
        <dsp:cNvPr id="0" name=""/>
        <dsp:cNvSpPr/>
      </dsp:nvSpPr>
      <dsp:spPr>
        <a:xfrm>
          <a:off x="4382683" y="1189166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9242" y="1220330"/>
        <a:ext cx="29111" cy="29111"/>
      </dsp:txXfrm>
    </dsp:sp>
    <dsp:sp modelId="{3457EA1C-D29F-814C-825F-76FFC66CF1CB}">
      <dsp:nvSpPr>
        <dsp:cNvPr id="0" name=""/>
        <dsp:cNvSpPr/>
      </dsp:nvSpPr>
      <dsp:spPr>
        <a:xfrm>
          <a:off x="889297" y="1234886"/>
          <a:ext cx="582230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1664150"/>
              </a:moveTo>
              <a:lnTo>
                <a:pt x="291115" y="1664150"/>
              </a:lnTo>
              <a:lnTo>
                <a:pt x="291115" y="0"/>
              </a:lnTo>
              <a:lnTo>
                <a:pt x="582230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136336" y="2022885"/>
        <a:ext cx="88153" cy="88153"/>
      </dsp:txXfrm>
    </dsp:sp>
    <dsp:sp modelId="{FF29F5C3-799D-1746-B308-F3373C699FAA}">
      <dsp:nvSpPr>
        <dsp:cNvPr id="0" name=""/>
        <dsp:cNvSpPr/>
      </dsp:nvSpPr>
      <dsp:spPr>
        <a:xfrm rot="16200000">
          <a:off x="-1890126" y="2455263"/>
          <a:ext cx="4671300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Functions</a:t>
          </a:r>
          <a:endParaRPr lang="en-US" sz="6100" kern="1200" dirty="0"/>
        </a:p>
      </dsp:txBody>
      <dsp:txXfrm>
        <a:off x="-1890126" y="2455263"/>
        <a:ext cx="4671300" cy="887547"/>
      </dsp:txXfrm>
    </dsp:sp>
    <dsp:sp modelId="{08721874-4944-3B4C-9964-7B537F186D3C}">
      <dsp:nvSpPr>
        <dsp:cNvPr id="0" name=""/>
        <dsp:cNvSpPr/>
      </dsp:nvSpPr>
      <dsp:spPr>
        <a:xfrm>
          <a:off x="1471528" y="79111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Declaring</a:t>
          </a:r>
          <a:endParaRPr lang="en-US" sz="1500" kern="1200" dirty="0"/>
        </a:p>
      </dsp:txBody>
      <dsp:txXfrm>
        <a:off x="1471528" y="791113"/>
        <a:ext cx="2911154" cy="887547"/>
      </dsp:txXfrm>
    </dsp:sp>
    <dsp:sp modelId="{87A288C7-DF49-6944-A68C-8061D967E517}">
      <dsp:nvSpPr>
        <dsp:cNvPr id="0" name=""/>
        <dsp:cNvSpPr/>
      </dsp:nvSpPr>
      <dsp:spPr>
        <a:xfrm>
          <a:off x="4964913" y="79111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 makeSilentNoise = function () {</a:t>
          </a:r>
          <a:br>
            <a:rPr lang="en-US" sz="1500" kern="1200" dirty="0" smtClean="0"/>
          </a:br>
          <a:r>
            <a:rPr lang="en-US" sz="1500" kern="1200" dirty="0" smtClean="0"/>
            <a:t> console.log( "Making 'noise'" ); </a:t>
          </a:r>
          <a:br>
            <a:rPr lang="en-US" sz="1500" kern="1200" dirty="0" smtClean="0"/>
          </a:br>
          <a:r>
            <a:rPr lang="en-US" sz="1500" kern="1200" dirty="0" smtClean="0"/>
            <a:t>};</a:t>
          </a:r>
          <a:endParaRPr lang="en-US" sz="1500" kern="1200" dirty="0"/>
        </a:p>
      </dsp:txBody>
      <dsp:txXfrm>
        <a:off x="4964913" y="791113"/>
        <a:ext cx="2911154" cy="887547"/>
      </dsp:txXfrm>
    </dsp:sp>
    <dsp:sp modelId="{91871B4F-42B9-9546-814A-09D7BD66C428}">
      <dsp:nvSpPr>
        <dsp:cNvPr id="0" name=""/>
        <dsp:cNvSpPr/>
      </dsp:nvSpPr>
      <dsp:spPr>
        <a:xfrm>
          <a:off x="1471528" y="245526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Calling it</a:t>
          </a:r>
          <a:endParaRPr lang="en-US" sz="1500" kern="1200" dirty="0"/>
        </a:p>
      </dsp:txBody>
      <dsp:txXfrm>
        <a:off x="1471528" y="2455263"/>
        <a:ext cx="2911154" cy="887547"/>
      </dsp:txXfrm>
    </dsp:sp>
    <dsp:sp modelId="{A91B0ABC-E190-5B47-8DEC-599D9EA21653}">
      <dsp:nvSpPr>
        <dsp:cNvPr id="0" name=""/>
        <dsp:cNvSpPr/>
      </dsp:nvSpPr>
      <dsp:spPr>
        <a:xfrm>
          <a:off x="4964913" y="1900546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functionName</a:t>
          </a:r>
          <a:r>
            <a:rPr lang="en-US" sz="1500" kern="1200" dirty="0" smtClean="0"/>
            <a:t> ( );  </a:t>
          </a:r>
          <a:endParaRPr lang="en-US" sz="1500" kern="1200" dirty="0"/>
        </a:p>
      </dsp:txBody>
      <dsp:txXfrm>
        <a:off x="4964913" y="1900546"/>
        <a:ext cx="2911154" cy="887547"/>
      </dsp:txXfrm>
    </dsp:sp>
    <dsp:sp modelId="{664447A9-CE6D-7641-AAA7-4F03640E3077}">
      <dsp:nvSpPr>
        <dsp:cNvPr id="0" name=""/>
        <dsp:cNvSpPr/>
      </dsp:nvSpPr>
      <dsp:spPr>
        <a:xfrm>
          <a:off x="4964913" y="3009980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</a:t>
          </a:r>
          <a:r>
            <a:rPr lang="en-US" sz="1500" kern="1200" baseline="0" dirty="0" smtClean="0"/>
            <a:t> </a:t>
          </a:r>
          <a:r>
            <a:rPr lang="en-US" sz="1500" kern="1200" dirty="0" smtClean="0"/>
            <a:t>Name(value of variable); </a:t>
          </a:r>
          <a:endParaRPr lang="en-US" sz="1500" kern="1200" dirty="0"/>
        </a:p>
      </dsp:txBody>
      <dsp:txXfrm>
        <a:off x="4964913" y="3009980"/>
        <a:ext cx="2911154" cy="887547"/>
      </dsp:txXfrm>
    </dsp:sp>
    <dsp:sp modelId="{91F26951-591D-EF44-81AF-772C3C063116}">
      <dsp:nvSpPr>
        <dsp:cNvPr id="0" name=""/>
        <dsp:cNvSpPr/>
      </dsp:nvSpPr>
      <dsp:spPr>
        <a:xfrm>
          <a:off x="1471528" y="4119414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Ending it </a:t>
          </a:r>
          <a:endParaRPr lang="en-US" sz="1500" kern="1200" dirty="0"/>
        </a:p>
      </dsp:txBody>
      <dsp:txXfrm>
        <a:off x="1471528" y="4119414"/>
        <a:ext cx="2911154" cy="887547"/>
      </dsp:txXfrm>
    </dsp:sp>
    <dsp:sp modelId="{322C1403-E579-B34C-80DE-85AFD0FCF9D2}">
      <dsp:nvSpPr>
        <dsp:cNvPr id="0" name=""/>
        <dsp:cNvSpPr/>
      </dsp:nvSpPr>
      <dsp:spPr>
        <a:xfrm>
          <a:off x="4964913" y="4119414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RETURN STATEMENTS - will leave function as soon as it sees a return</a:t>
          </a:r>
          <a:endParaRPr lang="en-US" sz="1500" kern="1200" dirty="0"/>
        </a:p>
      </dsp:txBody>
      <dsp:txXfrm>
        <a:off x="4964913" y="4119414"/>
        <a:ext cx="2911154" cy="887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AE30B-3B4D-2245-9949-ED352DC67297}">
      <dsp:nvSpPr>
        <dsp:cNvPr id="0" name=""/>
        <dsp:cNvSpPr/>
      </dsp:nvSpPr>
      <dsp:spPr>
        <a:xfrm>
          <a:off x="5465256" y="2338712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D74F7-EFA1-E84E-B019-3E212A9BE207}">
      <dsp:nvSpPr>
        <dsp:cNvPr id="0" name=""/>
        <dsp:cNvSpPr/>
      </dsp:nvSpPr>
      <dsp:spPr>
        <a:xfrm>
          <a:off x="3336729" y="1379337"/>
          <a:ext cx="2663165" cy="291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34"/>
              </a:lnTo>
              <a:lnTo>
                <a:pt x="2663165" y="150734"/>
              </a:lnTo>
              <a:lnTo>
                <a:pt x="2663165" y="291076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53133-1E9B-E54F-AB51-6C3ADA2F6C9F}">
      <dsp:nvSpPr>
        <dsp:cNvPr id="0" name=""/>
        <dsp:cNvSpPr/>
      </dsp:nvSpPr>
      <dsp:spPr>
        <a:xfrm>
          <a:off x="4182125" y="3277302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0CB84-35FB-0C43-90D7-D68588639A82}">
      <dsp:nvSpPr>
        <dsp:cNvPr id="0" name=""/>
        <dsp:cNvSpPr/>
      </dsp:nvSpPr>
      <dsp:spPr>
        <a:xfrm>
          <a:off x="3908123" y="2328320"/>
          <a:ext cx="808639" cy="28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42"/>
              </a:lnTo>
              <a:lnTo>
                <a:pt x="808639" y="140342"/>
              </a:lnTo>
              <a:lnTo>
                <a:pt x="808639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8121-CE5D-C747-94E2-5F1451D73BAD}">
      <dsp:nvSpPr>
        <dsp:cNvPr id="0" name=""/>
        <dsp:cNvSpPr/>
      </dsp:nvSpPr>
      <dsp:spPr>
        <a:xfrm>
          <a:off x="2564845" y="4226285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5F9CF-672D-4143-B525-209220C0BF21}">
      <dsp:nvSpPr>
        <dsp:cNvPr id="0" name=""/>
        <dsp:cNvSpPr/>
      </dsp:nvSpPr>
      <dsp:spPr>
        <a:xfrm>
          <a:off x="3053763" y="3277302"/>
          <a:ext cx="91440" cy="280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67BFF-7A85-2E49-BA82-DF862CF1BD3F}">
      <dsp:nvSpPr>
        <dsp:cNvPr id="0" name=""/>
        <dsp:cNvSpPr/>
      </dsp:nvSpPr>
      <dsp:spPr>
        <a:xfrm>
          <a:off x="3099483" y="2328320"/>
          <a:ext cx="808639" cy="280684"/>
        </a:xfrm>
        <a:custGeom>
          <a:avLst/>
          <a:gdLst/>
          <a:ahLst/>
          <a:cxnLst/>
          <a:rect l="0" t="0" r="0" b="0"/>
          <a:pathLst>
            <a:path>
              <a:moveTo>
                <a:pt x="808639" y="0"/>
              </a:moveTo>
              <a:lnTo>
                <a:pt x="808639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0636A-2AC3-784C-9A5D-1551A4553EB8}">
      <dsp:nvSpPr>
        <dsp:cNvPr id="0" name=""/>
        <dsp:cNvSpPr/>
      </dsp:nvSpPr>
      <dsp:spPr>
        <a:xfrm>
          <a:off x="3336729" y="1379337"/>
          <a:ext cx="571394" cy="28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42"/>
              </a:lnTo>
              <a:lnTo>
                <a:pt x="571394" y="140342"/>
              </a:lnTo>
              <a:lnTo>
                <a:pt x="571394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3F100-D76E-7B40-A2DD-FC88EAF50EDA}">
      <dsp:nvSpPr>
        <dsp:cNvPr id="0" name=""/>
        <dsp:cNvSpPr/>
      </dsp:nvSpPr>
      <dsp:spPr>
        <a:xfrm>
          <a:off x="2290843" y="1379337"/>
          <a:ext cx="1045885" cy="280684"/>
        </a:xfrm>
        <a:custGeom>
          <a:avLst/>
          <a:gdLst/>
          <a:ahLst/>
          <a:cxnLst/>
          <a:rect l="0" t="0" r="0" b="0"/>
          <a:pathLst>
            <a:path>
              <a:moveTo>
                <a:pt x="1045885" y="0"/>
              </a:moveTo>
              <a:lnTo>
                <a:pt x="1045885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81C27-77AC-054A-8DEE-87A9B7668668}">
      <dsp:nvSpPr>
        <dsp:cNvPr id="0" name=""/>
        <dsp:cNvSpPr/>
      </dsp:nvSpPr>
      <dsp:spPr>
        <a:xfrm>
          <a:off x="138925" y="2328320"/>
          <a:ext cx="200489" cy="1563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816"/>
              </a:lnTo>
              <a:lnTo>
                <a:pt x="200489" y="1563816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417DF-0525-1A4A-9570-1D42E0C705F4}">
      <dsp:nvSpPr>
        <dsp:cNvPr id="0" name=""/>
        <dsp:cNvSpPr/>
      </dsp:nvSpPr>
      <dsp:spPr>
        <a:xfrm>
          <a:off x="138925" y="2328320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DB03A-7AF2-6242-8FA2-DEFD1E35653C}">
      <dsp:nvSpPr>
        <dsp:cNvPr id="0" name=""/>
        <dsp:cNvSpPr/>
      </dsp:nvSpPr>
      <dsp:spPr>
        <a:xfrm>
          <a:off x="673563" y="1379337"/>
          <a:ext cx="2663165" cy="280684"/>
        </a:xfrm>
        <a:custGeom>
          <a:avLst/>
          <a:gdLst/>
          <a:ahLst/>
          <a:cxnLst/>
          <a:rect l="0" t="0" r="0" b="0"/>
          <a:pathLst>
            <a:path>
              <a:moveTo>
                <a:pt x="2663165" y="0"/>
              </a:moveTo>
              <a:lnTo>
                <a:pt x="2663165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A8CF7-3FDD-8144-8DC5-BB9D0A4F606B}">
      <dsp:nvSpPr>
        <dsp:cNvPr id="0" name=""/>
        <dsp:cNvSpPr/>
      </dsp:nvSpPr>
      <dsp:spPr>
        <a:xfrm>
          <a:off x="2668431" y="711040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Controlling the flow of the script (JS)</a:t>
          </a:r>
          <a:endParaRPr lang="en-US" sz="900" kern="1200" dirty="0"/>
        </a:p>
      </dsp:txBody>
      <dsp:txXfrm>
        <a:off x="2668431" y="711040"/>
        <a:ext cx="1336594" cy="668297"/>
      </dsp:txXfrm>
    </dsp:sp>
    <dsp:sp modelId="{079DB374-0088-4D40-8422-A333EA7A401F}">
      <dsp:nvSpPr>
        <dsp:cNvPr id="0" name=""/>
        <dsp:cNvSpPr/>
      </dsp:nvSpPr>
      <dsp:spPr>
        <a:xfrm>
          <a:off x="5266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Ordinary flow</a:t>
          </a:r>
          <a:endParaRPr lang="en-US" sz="900" kern="1200" dirty="0"/>
        </a:p>
      </dsp:txBody>
      <dsp:txXfrm>
        <a:off x="5266" y="1660022"/>
        <a:ext cx="1336594" cy="668297"/>
      </dsp:txXfrm>
    </dsp:sp>
    <dsp:sp modelId="{65B54063-0364-9C42-ADAA-9F65DEE6F4AD}">
      <dsp:nvSpPr>
        <dsp:cNvPr id="0" name=""/>
        <dsp:cNvSpPr/>
      </dsp:nvSpPr>
      <dsp:spPr>
        <a:xfrm>
          <a:off x="339414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Right to left</a:t>
          </a:r>
          <a:endParaRPr lang="en-US" sz="900" kern="1200" dirty="0"/>
        </a:p>
      </dsp:txBody>
      <dsp:txXfrm>
        <a:off x="339414" y="2609005"/>
        <a:ext cx="1336594" cy="668297"/>
      </dsp:txXfrm>
    </dsp:sp>
    <dsp:sp modelId="{EFE766C3-D76E-D94A-9982-DF3291927886}">
      <dsp:nvSpPr>
        <dsp:cNvPr id="0" name=""/>
        <dsp:cNvSpPr/>
      </dsp:nvSpPr>
      <dsp:spPr>
        <a:xfrm>
          <a:off x="339414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Top to bottom</a:t>
          </a:r>
          <a:endParaRPr lang="en-US" sz="900" kern="1200" dirty="0"/>
        </a:p>
      </dsp:txBody>
      <dsp:txXfrm>
        <a:off x="339414" y="3557987"/>
        <a:ext cx="1336594" cy="668297"/>
      </dsp:txXfrm>
    </dsp:sp>
    <dsp:sp modelId="{9D6118ED-7F77-EF46-ADA7-9FD94ED540B8}">
      <dsp:nvSpPr>
        <dsp:cNvPr id="0" name=""/>
        <dsp:cNvSpPr/>
      </dsp:nvSpPr>
      <dsp:spPr>
        <a:xfrm>
          <a:off x="1622546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Conditionals - if, else if, else</a:t>
          </a:r>
          <a:endParaRPr lang="en-US" sz="900" kern="1200" dirty="0"/>
        </a:p>
      </dsp:txBody>
      <dsp:txXfrm>
        <a:off x="1622546" y="1660022"/>
        <a:ext cx="1336594" cy="668297"/>
      </dsp:txXfrm>
    </dsp:sp>
    <dsp:sp modelId="{6FD9EDF2-B219-6D49-B8DC-786137559386}">
      <dsp:nvSpPr>
        <dsp:cNvPr id="0" name=""/>
        <dsp:cNvSpPr/>
      </dsp:nvSpPr>
      <dsp:spPr>
        <a:xfrm>
          <a:off x="3239825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Loops</a:t>
          </a:r>
          <a:endParaRPr lang="en-US" sz="900" kern="1200" dirty="0"/>
        </a:p>
      </dsp:txBody>
      <dsp:txXfrm>
        <a:off x="3239825" y="1660022"/>
        <a:ext cx="1336594" cy="668297"/>
      </dsp:txXfrm>
    </dsp:sp>
    <dsp:sp modelId="{6B0872B4-E132-DF4E-B73F-C06417CB31EC}">
      <dsp:nvSpPr>
        <dsp:cNvPr id="0" name=""/>
        <dsp:cNvSpPr/>
      </dsp:nvSpPr>
      <dsp:spPr>
        <a:xfrm>
          <a:off x="2431186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Start; Finish; How to calculate the finish</a:t>
          </a:r>
          <a:endParaRPr lang="en-US" sz="900" kern="1200" dirty="0"/>
        </a:p>
      </dsp:txBody>
      <dsp:txXfrm>
        <a:off x="2431186" y="2609005"/>
        <a:ext cx="1336594" cy="668297"/>
      </dsp:txXfrm>
    </dsp:sp>
    <dsp:sp modelId="{397E0B9B-89F1-8D49-85DD-9EEE9BB14B61}">
      <dsp:nvSpPr>
        <dsp:cNvPr id="0" name=""/>
        <dsp:cNvSpPr/>
      </dsp:nvSpPr>
      <dsp:spPr>
        <a:xfrm>
          <a:off x="2431186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 (start; end; step) { // Statements to execute</a:t>
          </a:r>
          <a:br>
            <a:rPr lang="en-US" sz="900" kern="1200" dirty="0" smtClean="0"/>
          </a:br>
          <a:r>
            <a:rPr lang="en-US" sz="900" kern="1200" dirty="0" smtClean="0"/>
            <a:t> } </a:t>
          </a:r>
          <a:endParaRPr lang="en-US" sz="900" kern="1200" dirty="0"/>
        </a:p>
      </dsp:txBody>
      <dsp:txXfrm>
        <a:off x="2431186" y="3557987"/>
        <a:ext cx="1336594" cy="668297"/>
      </dsp:txXfrm>
    </dsp:sp>
    <dsp:sp modelId="{BAD17CF3-B22D-BE49-8527-26846E9F3D56}">
      <dsp:nvSpPr>
        <dsp:cNvPr id="0" name=""/>
        <dsp:cNvSpPr/>
      </dsp:nvSpPr>
      <dsp:spPr>
        <a:xfrm>
          <a:off x="2765334" y="4506970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for (var countI = 0; countI &lt;= 10; countI += 1) { console. Log( countI ); } </a:t>
          </a:r>
          <a:endParaRPr lang="it-IT" sz="900" kern="1200" dirty="0"/>
        </a:p>
      </dsp:txBody>
      <dsp:txXfrm>
        <a:off x="2765334" y="4506970"/>
        <a:ext cx="1336594" cy="668297"/>
      </dsp:txXfrm>
    </dsp:sp>
    <dsp:sp modelId="{74D72217-2022-B040-9CAA-47AF8A11BF7B}">
      <dsp:nvSpPr>
        <dsp:cNvPr id="0" name=""/>
        <dsp:cNvSpPr/>
      </dsp:nvSpPr>
      <dsp:spPr>
        <a:xfrm>
          <a:off x="4048465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Betty - let me out! </a:t>
          </a:r>
          <a:endParaRPr lang="en-US" sz="900" kern="1200" dirty="0"/>
        </a:p>
      </dsp:txBody>
      <dsp:txXfrm>
        <a:off x="4048465" y="2609005"/>
        <a:ext cx="1336594" cy="668297"/>
      </dsp:txXfrm>
    </dsp:sp>
    <dsp:sp modelId="{9F5EE0F1-D58F-6748-9243-198BA964DDA0}">
      <dsp:nvSpPr>
        <dsp:cNvPr id="0" name=""/>
        <dsp:cNvSpPr/>
      </dsp:nvSpPr>
      <dsp:spPr>
        <a:xfrm>
          <a:off x="4382614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 (var countI = 0; countI &lt; 100; i++) { console.log( countI ); if ( countI === 7 ) { break; } } </a:t>
          </a:r>
          <a:endParaRPr lang="en-US" sz="900" kern="1200" dirty="0"/>
        </a:p>
      </dsp:txBody>
      <dsp:txXfrm>
        <a:off x="4382614" y="3557987"/>
        <a:ext cx="1336594" cy="668297"/>
      </dsp:txXfrm>
    </dsp:sp>
    <dsp:sp modelId="{2FFF7EF8-2A20-DD44-8B52-16899284F92B}">
      <dsp:nvSpPr>
        <dsp:cNvPr id="0" name=""/>
        <dsp:cNvSpPr/>
      </dsp:nvSpPr>
      <dsp:spPr>
        <a:xfrm>
          <a:off x="5331597" y="1670414"/>
          <a:ext cx="1336594" cy="668297"/>
        </a:xfrm>
        <a:prstGeom prst="rect">
          <a:avLst/>
        </a:prstGeom>
        <a:solidFill>
          <a:schemeClr val="accent1">
            <a:lumMod val="10000"/>
            <a:lumOff val="9000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jQuery</a:t>
          </a:r>
          <a:endParaRPr lang="en-US" sz="900" kern="1200" dirty="0"/>
        </a:p>
      </dsp:txBody>
      <dsp:txXfrm>
        <a:off x="5331597" y="1670414"/>
        <a:ext cx="1336594" cy="668297"/>
      </dsp:txXfrm>
    </dsp:sp>
    <dsp:sp modelId="{878F197C-43AD-CE43-B18D-72DF0261EB59}">
      <dsp:nvSpPr>
        <dsp:cNvPr id="0" name=""/>
        <dsp:cNvSpPr/>
      </dsp:nvSpPr>
      <dsp:spPr>
        <a:xfrm>
          <a:off x="5665745" y="2619397"/>
          <a:ext cx="1336594" cy="668297"/>
        </a:xfrm>
        <a:prstGeom prst="rect">
          <a:avLst/>
        </a:prstGeom>
        <a:solidFill>
          <a:schemeClr val="accent1">
            <a:lumMod val="10000"/>
            <a:lumOff val="9000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arrayName.each</a:t>
          </a:r>
          <a:r>
            <a:rPr lang="en-US" sz="900" kern="1200" dirty="0" smtClean="0"/>
            <a:t>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This</a:t>
          </a:r>
          <a:r>
            <a:rPr lang="en-US" sz="900" kern="1200" baseline="0" dirty="0" smtClean="0"/>
            <a:t> will enable you to run a function </a:t>
          </a:r>
          <a:r>
            <a:rPr lang="en-US" sz="900" kern="1200" baseline="0" dirty="0" err="1" smtClean="0"/>
            <a:t>throug</a:t>
          </a:r>
          <a:r>
            <a:rPr lang="en-US" sz="900" kern="1200" baseline="0" dirty="0" smtClean="0"/>
            <a:t> EACH element in the array</a:t>
          </a:r>
          <a:endParaRPr lang="en-US" sz="900" kern="1200" dirty="0"/>
        </a:p>
      </dsp:txBody>
      <dsp:txXfrm>
        <a:off x="5665745" y="2619397"/>
        <a:ext cx="1336594" cy="668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3F420-BCB3-A742-9B24-3F926D6279E6}">
      <dsp:nvSpPr>
        <dsp:cNvPr id="0" name=""/>
        <dsp:cNvSpPr/>
      </dsp:nvSpPr>
      <dsp:spPr>
        <a:xfrm>
          <a:off x="4227906" y="5913005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5952424"/>
        <a:ext cx="12602" cy="12602"/>
      </dsp:txXfrm>
    </dsp:sp>
    <dsp:sp modelId="{010ABEC0-0BC6-E94F-B0F6-0740DDD7DA80}">
      <dsp:nvSpPr>
        <dsp:cNvPr id="0" name=""/>
        <dsp:cNvSpPr/>
      </dsp:nvSpPr>
      <dsp:spPr>
        <a:xfrm>
          <a:off x="2715568" y="3076983"/>
          <a:ext cx="252056" cy="2881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881742"/>
              </a:lnTo>
              <a:lnTo>
                <a:pt x="252056" y="288174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769277" y="4445536"/>
        <a:ext cx="144637" cy="144637"/>
      </dsp:txXfrm>
    </dsp:sp>
    <dsp:sp modelId="{C0D141AA-DD86-554B-A621-9F8B8EAA5E17}">
      <dsp:nvSpPr>
        <dsp:cNvPr id="0" name=""/>
        <dsp:cNvSpPr/>
      </dsp:nvSpPr>
      <dsp:spPr>
        <a:xfrm>
          <a:off x="4227906" y="5432715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5472133"/>
        <a:ext cx="12602" cy="12602"/>
      </dsp:txXfrm>
    </dsp:sp>
    <dsp:sp modelId="{3C87AF85-03F0-AC4D-BF49-BEFA95C76005}">
      <dsp:nvSpPr>
        <dsp:cNvPr id="0" name=""/>
        <dsp:cNvSpPr/>
      </dsp:nvSpPr>
      <dsp:spPr>
        <a:xfrm>
          <a:off x="2715568" y="3076983"/>
          <a:ext cx="252056" cy="2401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401451"/>
              </a:lnTo>
              <a:lnTo>
                <a:pt x="252056" y="2401451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781230" y="4217343"/>
        <a:ext cx="120732" cy="120732"/>
      </dsp:txXfrm>
    </dsp:sp>
    <dsp:sp modelId="{F040DFFB-C723-3E46-AA5C-3238105B4B38}">
      <dsp:nvSpPr>
        <dsp:cNvPr id="0" name=""/>
        <dsp:cNvSpPr/>
      </dsp:nvSpPr>
      <dsp:spPr>
        <a:xfrm>
          <a:off x="4227906" y="4757999"/>
          <a:ext cx="252056" cy="240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40145"/>
              </a:lnTo>
              <a:lnTo>
                <a:pt x="252056" y="240145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5231" y="4869368"/>
        <a:ext cx="17407" cy="17407"/>
      </dsp:txXfrm>
    </dsp:sp>
    <dsp:sp modelId="{29913060-BE55-E843-972A-4715D39EC2C9}">
      <dsp:nvSpPr>
        <dsp:cNvPr id="0" name=""/>
        <dsp:cNvSpPr/>
      </dsp:nvSpPr>
      <dsp:spPr>
        <a:xfrm>
          <a:off x="4227906" y="4517854"/>
          <a:ext cx="252056" cy="240145"/>
        </a:xfrm>
        <a:custGeom>
          <a:avLst/>
          <a:gdLst/>
          <a:ahLst/>
          <a:cxnLst/>
          <a:rect l="0" t="0" r="0" b="0"/>
          <a:pathLst>
            <a:path>
              <a:moveTo>
                <a:pt x="0" y="240145"/>
              </a:moveTo>
              <a:lnTo>
                <a:pt x="126028" y="240145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5231" y="4629223"/>
        <a:ext cx="17407" cy="17407"/>
      </dsp:txXfrm>
    </dsp:sp>
    <dsp:sp modelId="{F47AB5E4-B306-734E-AC1E-A7D24848C5D8}">
      <dsp:nvSpPr>
        <dsp:cNvPr id="0" name=""/>
        <dsp:cNvSpPr/>
      </dsp:nvSpPr>
      <dsp:spPr>
        <a:xfrm>
          <a:off x="2715568" y="3076983"/>
          <a:ext cx="252056" cy="168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1681016"/>
              </a:lnTo>
              <a:lnTo>
                <a:pt x="252056" y="1681016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799101" y="3874996"/>
        <a:ext cx="84990" cy="84990"/>
      </dsp:txXfrm>
    </dsp:sp>
    <dsp:sp modelId="{1E543EDB-8C88-E44A-BB9E-B6AD543A141F}">
      <dsp:nvSpPr>
        <dsp:cNvPr id="0" name=""/>
        <dsp:cNvSpPr/>
      </dsp:nvSpPr>
      <dsp:spPr>
        <a:xfrm>
          <a:off x="5740244" y="3991844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4031262"/>
        <a:ext cx="12602" cy="12602"/>
      </dsp:txXfrm>
    </dsp:sp>
    <dsp:sp modelId="{748E8AFD-878D-2D40-A8DF-750FF97C7415}">
      <dsp:nvSpPr>
        <dsp:cNvPr id="0" name=""/>
        <dsp:cNvSpPr/>
      </dsp:nvSpPr>
      <dsp:spPr>
        <a:xfrm>
          <a:off x="4227906" y="355727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3783858"/>
        <a:ext cx="27120" cy="27120"/>
      </dsp:txXfrm>
    </dsp:sp>
    <dsp:sp modelId="{2C05EEC4-752B-CA4D-9F93-2E5A0706F163}">
      <dsp:nvSpPr>
        <dsp:cNvPr id="0" name=""/>
        <dsp:cNvSpPr/>
      </dsp:nvSpPr>
      <dsp:spPr>
        <a:xfrm>
          <a:off x="5740244" y="351155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3550972"/>
        <a:ext cx="12602" cy="12602"/>
      </dsp:txXfrm>
    </dsp:sp>
    <dsp:sp modelId="{1FDC1693-2AF9-9842-A573-FDFBCEC59280}">
      <dsp:nvSpPr>
        <dsp:cNvPr id="0" name=""/>
        <dsp:cNvSpPr/>
      </dsp:nvSpPr>
      <dsp:spPr>
        <a:xfrm>
          <a:off x="4227906" y="351155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3550972"/>
        <a:ext cx="12602" cy="12602"/>
      </dsp:txXfrm>
    </dsp:sp>
    <dsp:sp modelId="{C3FA3293-27C7-E940-A50D-9EA220B0025F}">
      <dsp:nvSpPr>
        <dsp:cNvPr id="0" name=""/>
        <dsp:cNvSpPr/>
      </dsp:nvSpPr>
      <dsp:spPr>
        <a:xfrm>
          <a:off x="5740244" y="303126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3070682"/>
        <a:ext cx="12602" cy="12602"/>
      </dsp:txXfrm>
    </dsp:sp>
    <dsp:sp modelId="{0B48CDEC-41F6-FB4E-BB3F-C3E616FB6A27}">
      <dsp:nvSpPr>
        <dsp:cNvPr id="0" name=""/>
        <dsp:cNvSpPr/>
      </dsp:nvSpPr>
      <dsp:spPr>
        <a:xfrm>
          <a:off x="4227906" y="307698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480290"/>
              </a:moveTo>
              <a:lnTo>
                <a:pt x="126028" y="48029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3303568"/>
        <a:ext cx="27120" cy="27120"/>
      </dsp:txXfrm>
    </dsp:sp>
    <dsp:sp modelId="{774178E6-2060-6649-9147-5635A215F744}">
      <dsp:nvSpPr>
        <dsp:cNvPr id="0" name=""/>
        <dsp:cNvSpPr/>
      </dsp:nvSpPr>
      <dsp:spPr>
        <a:xfrm>
          <a:off x="2715568" y="307698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28036" y="3303568"/>
        <a:ext cx="27120" cy="27120"/>
      </dsp:txXfrm>
    </dsp:sp>
    <dsp:sp modelId="{BB5150FC-F6CF-A841-9A0D-FA592D384DAE}">
      <dsp:nvSpPr>
        <dsp:cNvPr id="0" name=""/>
        <dsp:cNvSpPr/>
      </dsp:nvSpPr>
      <dsp:spPr>
        <a:xfrm>
          <a:off x="4250011" y="1968092"/>
          <a:ext cx="229951" cy="628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975" y="0"/>
              </a:lnTo>
              <a:lnTo>
                <a:pt x="114975" y="628600"/>
              </a:lnTo>
              <a:lnTo>
                <a:pt x="229951" y="62860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8253" y="2265659"/>
        <a:ext cx="33466" cy="33466"/>
      </dsp:txXfrm>
    </dsp:sp>
    <dsp:sp modelId="{E7D481BC-909C-F742-B58A-9200E250903D}">
      <dsp:nvSpPr>
        <dsp:cNvPr id="0" name=""/>
        <dsp:cNvSpPr/>
      </dsp:nvSpPr>
      <dsp:spPr>
        <a:xfrm>
          <a:off x="5740244" y="207068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2110101"/>
        <a:ext cx="12602" cy="12602"/>
      </dsp:txXfrm>
    </dsp:sp>
    <dsp:sp modelId="{3825AE0F-7E42-E745-975F-C450FA01BAD9}">
      <dsp:nvSpPr>
        <dsp:cNvPr id="0" name=""/>
        <dsp:cNvSpPr/>
      </dsp:nvSpPr>
      <dsp:spPr>
        <a:xfrm>
          <a:off x="4250011" y="1968092"/>
          <a:ext cx="229951" cy="148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975" y="0"/>
              </a:lnTo>
              <a:lnTo>
                <a:pt x="114975" y="148309"/>
              </a:lnTo>
              <a:lnTo>
                <a:pt x="229951" y="148309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58146" y="2035407"/>
        <a:ext cx="13681" cy="13681"/>
      </dsp:txXfrm>
    </dsp:sp>
    <dsp:sp modelId="{9A5DA040-1CA0-4741-9E4E-EE14DD9D8CE3}">
      <dsp:nvSpPr>
        <dsp:cNvPr id="0" name=""/>
        <dsp:cNvSpPr/>
      </dsp:nvSpPr>
      <dsp:spPr>
        <a:xfrm>
          <a:off x="5740244" y="159039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1629810"/>
        <a:ext cx="12602" cy="12602"/>
      </dsp:txXfrm>
    </dsp:sp>
    <dsp:sp modelId="{8383FC4C-D98C-CE4E-9FDF-858185FDEBD6}">
      <dsp:nvSpPr>
        <dsp:cNvPr id="0" name=""/>
        <dsp:cNvSpPr/>
      </dsp:nvSpPr>
      <dsp:spPr>
        <a:xfrm>
          <a:off x="4250011" y="1636112"/>
          <a:ext cx="229951" cy="331980"/>
        </a:xfrm>
        <a:custGeom>
          <a:avLst/>
          <a:gdLst/>
          <a:ahLst/>
          <a:cxnLst/>
          <a:rect l="0" t="0" r="0" b="0"/>
          <a:pathLst>
            <a:path>
              <a:moveTo>
                <a:pt x="0" y="331980"/>
              </a:moveTo>
              <a:lnTo>
                <a:pt x="114975" y="331980"/>
              </a:lnTo>
              <a:lnTo>
                <a:pt x="114975" y="0"/>
              </a:lnTo>
              <a:lnTo>
                <a:pt x="229951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54891" y="1792006"/>
        <a:ext cx="20192" cy="20192"/>
      </dsp:txXfrm>
    </dsp:sp>
    <dsp:sp modelId="{91F281AA-01FB-3640-A427-E7C36FC3A542}">
      <dsp:nvSpPr>
        <dsp:cNvPr id="0" name=""/>
        <dsp:cNvSpPr/>
      </dsp:nvSpPr>
      <dsp:spPr>
        <a:xfrm>
          <a:off x="2715568" y="1968092"/>
          <a:ext cx="274161" cy="1108890"/>
        </a:xfrm>
        <a:custGeom>
          <a:avLst/>
          <a:gdLst/>
          <a:ahLst/>
          <a:cxnLst/>
          <a:rect l="0" t="0" r="0" b="0"/>
          <a:pathLst>
            <a:path>
              <a:moveTo>
                <a:pt x="0" y="1108890"/>
              </a:moveTo>
              <a:lnTo>
                <a:pt x="137080" y="1108890"/>
              </a:lnTo>
              <a:lnTo>
                <a:pt x="137080" y="0"/>
              </a:lnTo>
              <a:lnTo>
                <a:pt x="274161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24092" y="2493981"/>
        <a:ext cx="57113" cy="57113"/>
      </dsp:txXfrm>
    </dsp:sp>
    <dsp:sp modelId="{A206202A-C036-2948-96DE-1384B5FAFA51}">
      <dsp:nvSpPr>
        <dsp:cNvPr id="0" name=""/>
        <dsp:cNvSpPr/>
      </dsp:nvSpPr>
      <dsp:spPr>
        <a:xfrm>
          <a:off x="4227906" y="1110101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1149520"/>
        <a:ext cx="12602" cy="12602"/>
      </dsp:txXfrm>
    </dsp:sp>
    <dsp:sp modelId="{AA9B5530-9C3F-B842-A1D0-A2136C1BB837}">
      <dsp:nvSpPr>
        <dsp:cNvPr id="0" name=""/>
        <dsp:cNvSpPr/>
      </dsp:nvSpPr>
      <dsp:spPr>
        <a:xfrm>
          <a:off x="2715568" y="1155821"/>
          <a:ext cx="252056" cy="1921161"/>
        </a:xfrm>
        <a:custGeom>
          <a:avLst/>
          <a:gdLst/>
          <a:ahLst/>
          <a:cxnLst/>
          <a:rect l="0" t="0" r="0" b="0"/>
          <a:pathLst>
            <a:path>
              <a:moveTo>
                <a:pt x="0" y="1921161"/>
              </a:moveTo>
              <a:lnTo>
                <a:pt x="126028" y="1921161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793155" y="2067962"/>
        <a:ext cx="96881" cy="96881"/>
      </dsp:txXfrm>
    </dsp:sp>
    <dsp:sp modelId="{3CC48D39-DB76-9E49-A37B-E97A1DE7B83E}">
      <dsp:nvSpPr>
        <dsp:cNvPr id="0" name=""/>
        <dsp:cNvSpPr/>
      </dsp:nvSpPr>
      <dsp:spPr>
        <a:xfrm>
          <a:off x="2715568" y="675531"/>
          <a:ext cx="252056" cy="2401451"/>
        </a:xfrm>
        <a:custGeom>
          <a:avLst/>
          <a:gdLst/>
          <a:ahLst/>
          <a:cxnLst/>
          <a:rect l="0" t="0" r="0" b="0"/>
          <a:pathLst>
            <a:path>
              <a:moveTo>
                <a:pt x="0" y="2401451"/>
              </a:moveTo>
              <a:lnTo>
                <a:pt x="126028" y="2401451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781230" y="1815891"/>
        <a:ext cx="120732" cy="120732"/>
      </dsp:txXfrm>
    </dsp:sp>
    <dsp:sp modelId="{9AFE4B02-710A-5C41-8065-65CC6A74AB83}">
      <dsp:nvSpPr>
        <dsp:cNvPr id="0" name=""/>
        <dsp:cNvSpPr/>
      </dsp:nvSpPr>
      <dsp:spPr>
        <a:xfrm>
          <a:off x="4227906" y="149521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188939"/>
        <a:ext cx="12602" cy="12602"/>
      </dsp:txXfrm>
    </dsp:sp>
    <dsp:sp modelId="{6800A8F7-4A70-104E-A130-FAB00C5A0A54}">
      <dsp:nvSpPr>
        <dsp:cNvPr id="0" name=""/>
        <dsp:cNvSpPr/>
      </dsp:nvSpPr>
      <dsp:spPr>
        <a:xfrm>
          <a:off x="2715568" y="195241"/>
          <a:ext cx="252056" cy="2881742"/>
        </a:xfrm>
        <a:custGeom>
          <a:avLst/>
          <a:gdLst/>
          <a:ahLst/>
          <a:cxnLst/>
          <a:rect l="0" t="0" r="0" b="0"/>
          <a:pathLst>
            <a:path>
              <a:moveTo>
                <a:pt x="0" y="2881742"/>
              </a:moveTo>
              <a:lnTo>
                <a:pt x="126028" y="2881742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769277" y="1563793"/>
        <a:ext cx="144637" cy="144637"/>
      </dsp:txXfrm>
    </dsp:sp>
    <dsp:sp modelId="{C492B112-9E39-944B-BECB-A6B6265D8D94}">
      <dsp:nvSpPr>
        <dsp:cNvPr id="0" name=""/>
        <dsp:cNvSpPr/>
      </dsp:nvSpPr>
      <dsp:spPr>
        <a:xfrm rot="16200000">
          <a:off x="1512314" y="2884867"/>
          <a:ext cx="2022275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Arrays</a:t>
          </a:r>
          <a:endParaRPr lang="en-US" sz="2600" kern="1200" dirty="0"/>
        </a:p>
      </dsp:txBody>
      <dsp:txXfrm>
        <a:off x="1512314" y="2884867"/>
        <a:ext cx="2022275" cy="384232"/>
      </dsp:txXfrm>
    </dsp:sp>
    <dsp:sp modelId="{B87E691D-ADD6-5B4B-8898-3786E706B680}">
      <dsp:nvSpPr>
        <dsp:cNvPr id="0" name=""/>
        <dsp:cNvSpPr/>
      </dsp:nvSpPr>
      <dsp:spPr>
        <a:xfrm>
          <a:off x="2967624" y="312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Declare it</a:t>
          </a:r>
          <a:endParaRPr lang="en-US" sz="700" kern="1200" dirty="0"/>
        </a:p>
      </dsp:txBody>
      <dsp:txXfrm>
        <a:off x="2967624" y="3125"/>
        <a:ext cx="1260281" cy="384232"/>
      </dsp:txXfrm>
    </dsp:sp>
    <dsp:sp modelId="{28903118-BC4C-B44A-8D2A-686C08A5EDCC}">
      <dsp:nvSpPr>
        <dsp:cNvPr id="0" name=""/>
        <dsp:cNvSpPr/>
      </dsp:nvSpPr>
      <dsp:spPr>
        <a:xfrm>
          <a:off x="4479962" y="312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emptyArray = []; separate items by comma;</a:t>
          </a:r>
          <a:endParaRPr lang="en-US" sz="700" kern="1200" dirty="0"/>
        </a:p>
      </dsp:txBody>
      <dsp:txXfrm>
        <a:off x="4479962" y="3125"/>
        <a:ext cx="1260281" cy="384232"/>
      </dsp:txXfrm>
    </dsp:sp>
    <dsp:sp modelId="{F8B15B6C-5D92-F54B-B364-95C225E228A5}">
      <dsp:nvSpPr>
        <dsp:cNvPr id="0" name=""/>
        <dsp:cNvSpPr/>
      </dsp:nvSpPr>
      <dsp:spPr>
        <a:xfrm>
          <a:off x="2967624" y="48341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Access an array - arrayName [indxnumber];</a:t>
          </a:r>
          <a:endParaRPr lang="en-US" sz="700" kern="1200" dirty="0"/>
        </a:p>
      </dsp:txBody>
      <dsp:txXfrm>
        <a:off x="2967624" y="483415"/>
        <a:ext cx="1260281" cy="384232"/>
      </dsp:txXfrm>
    </dsp:sp>
    <dsp:sp modelId="{B1AD5C1C-35BA-334A-82FE-0FEA214E9E64}">
      <dsp:nvSpPr>
        <dsp:cNvPr id="0" name=""/>
        <dsp:cNvSpPr/>
      </dsp:nvSpPr>
      <dsp:spPr>
        <a:xfrm>
          <a:off x="2967624" y="96370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Changing value of array -</a:t>
          </a:r>
          <a:endParaRPr lang="en-US" sz="700" kern="1200" dirty="0"/>
        </a:p>
      </dsp:txBody>
      <dsp:txXfrm>
        <a:off x="2967624" y="963705"/>
        <a:ext cx="1260281" cy="384232"/>
      </dsp:txXfrm>
    </dsp:sp>
    <dsp:sp modelId="{44D8CB08-7ED6-354B-A2B8-F28CE6DE72D6}">
      <dsp:nvSpPr>
        <dsp:cNvPr id="0" name=""/>
        <dsp:cNvSpPr/>
      </dsp:nvSpPr>
      <dsp:spPr>
        <a:xfrm>
          <a:off x="4479962" y="96370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arrayName[0] = "Indigo";  </a:t>
          </a:r>
          <a:endParaRPr lang="en-US" sz="700" kern="1200" dirty="0"/>
        </a:p>
      </dsp:txBody>
      <dsp:txXfrm>
        <a:off x="4479962" y="963705"/>
        <a:ext cx="1260281" cy="384232"/>
      </dsp:txXfrm>
    </dsp:sp>
    <dsp:sp modelId="{1F3CBF1B-27A7-3348-81F7-6DE95643DFF8}">
      <dsp:nvSpPr>
        <dsp:cNvPr id="0" name=""/>
        <dsp:cNvSpPr/>
      </dsp:nvSpPr>
      <dsp:spPr>
        <a:xfrm>
          <a:off x="2989729" y="177597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Adding elements </a:t>
          </a:r>
          <a:endParaRPr lang="en-US" sz="700" kern="1200" dirty="0"/>
        </a:p>
      </dsp:txBody>
      <dsp:txXfrm>
        <a:off x="2989729" y="1775976"/>
        <a:ext cx="1260281" cy="384232"/>
      </dsp:txXfrm>
    </dsp:sp>
    <dsp:sp modelId="{D527840D-E459-3747-9015-CFF42C505914}">
      <dsp:nvSpPr>
        <dsp:cNvPr id="0" name=""/>
        <dsp:cNvSpPr/>
      </dsp:nvSpPr>
      <dsp:spPr>
        <a:xfrm>
          <a:off x="4479962" y="144399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start</a:t>
          </a:r>
          <a:endParaRPr lang="en-US" sz="700" kern="1200" dirty="0"/>
        </a:p>
      </dsp:txBody>
      <dsp:txXfrm>
        <a:off x="4479962" y="1443996"/>
        <a:ext cx="1260281" cy="384232"/>
      </dsp:txXfrm>
    </dsp:sp>
    <dsp:sp modelId="{5F01A2E2-8DEF-9F46-99B0-1A8AB1CB0848}">
      <dsp:nvSpPr>
        <dsp:cNvPr id="0" name=""/>
        <dsp:cNvSpPr/>
      </dsp:nvSpPr>
      <dsp:spPr>
        <a:xfrm>
          <a:off x="5992301" y="144399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arrayName.unshift ("</a:t>
          </a:r>
          <a:r>
            <a:rPr lang="en-US" sz="700" kern="1200" dirty="0" err="1" smtClean="0"/>
            <a:t>newelements</a:t>
          </a:r>
          <a:r>
            <a:rPr lang="en-US" sz="700" kern="1200" dirty="0" smtClean="0"/>
            <a:t>");</a:t>
          </a:r>
          <a:endParaRPr lang="en-US" sz="700" kern="1200" dirty="0"/>
        </a:p>
      </dsp:txBody>
      <dsp:txXfrm>
        <a:off x="5992301" y="1443996"/>
        <a:ext cx="1260281" cy="384232"/>
      </dsp:txXfrm>
    </dsp:sp>
    <dsp:sp modelId="{7EACBBF8-0525-3841-9376-5D37F67014D8}">
      <dsp:nvSpPr>
        <dsp:cNvPr id="0" name=""/>
        <dsp:cNvSpPr/>
      </dsp:nvSpPr>
      <dsp:spPr>
        <a:xfrm>
          <a:off x="4479962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end -</a:t>
          </a:r>
          <a:endParaRPr lang="en-US" sz="700" kern="1200" dirty="0"/>
        </a:p>
      </dsp:txBody>
      <dsp:txXfrm>
        <a:off x="4479962" y="1924286"/>
        <a:ext cx="1260281" cy="384232"/>
      </dsp:txXfrm>
    </dsp:sp>
    <dsp:sp modelId="{2BADFD2E-949A-8149-8987-4BF5AA0A4504}">
      <dsp:nvSpPr>
        <dsp:cNvPr id="0" name=""/>
        <dsp:cNvSpPr/>
      </dsp:nvSpPr>
      <dsp:spPr>
        <a:xfrm>
          <a:off x="5992301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arranyName.Push (“newelement”);</a:t>
          </a:r>
          <a:endParaRPr lang="en-US" sz="700" kern="1200" dirty="0"/>
        </a:p>
      </dsp:txBody>
      <dsp:txXfrm>
        <a:off x="5992301" y="1924286"/>
        <a:ext cx="1260281" cy="384232"/>
      </dsp:txXfrm>
    </dsp:sp>
    <dsp:sp modelId="{4FC65BBE-BE53-F344-84FB-06287191E21B}">
      <dsp:nvSpPr>
        <dsp:cNvPr id="0" name=""/>
        <dsp:cNvSpPr/>
      </dsp:nvSpPr>
      <dsp:spPr>
        <a:xfrm>
          <a:off x="4479962" y="240457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a particular spot</a:t>
          </a:r>
          <a:endParaRPr lang="en-US" sz="700" kern="1200" dirty="0"/>
        </a:p>
      </dsp:txBody>
      <dsp:txXfrm>
        <a:off x="4479962" y="2404576"/>
        <a:ext cx="1260281" cy="384232"/>
      </dsp:txXfrm>
    </dsp:sp>
    <dsp:sp modelId="{2AFC2102-6C82-2240-8139-6949CF1E9916}">
      <dsp:nvSpPr>
        <dsp:cNvPr id="0" name=""/>
        <dsp:cNvSpPr/>
      </dsp:nvSpPr>
      <dsp:spPr>
        <a:xfrm>
          <a:off x="2967624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Removing elements</a:t>
          </a:r>
          <a:endParaRPr lang="en-US" sz="700" kern="1200" dirty="0"/>
        </a:p>
      </dsp:txBody>
      <dsp:txXfrm>
        <a:off x="2967624" y="3365157"/>
        <a:ext cx="1260281" cy="384232"/>
      </dsp:txXfrm>
    </dsp:sp>
    <dsp:sp modelId="{9FFCFA13-D777-0B48-9F9B-DB805B079E3B}">
      <dsp:nvSpPr>
        <dsp:cNvPr id="0" name=""/>
        <dsp:cNvSpPr/>
      </dsp:nvSpPr>
      <dsp:spPr>
        <a:xfrm>
          <a:off x="4479962" y="288486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start </a:t>
          </a:r>
          <a:endParaRPr lang="en-US" sz="700" kern="1200" dirty="0"/>
        </a:p>
      </dsp:txBody>
      <dsp:txXfrm>
        <a:off x="4479962" y="2884867"/>
        <a:ext cx="1260281" cy="384232"/>
      </dsp:txXfrm>
    </dsp:sp>
    <dsp:sp modelId="{1F82D12F-88C9-C14E-B776-AB5563958BF3}">
      <dsp:nvSpPr>
        <dsp:cNvPr id="0" name=""/>
        <dsp:cNvSpPr/>
      </dsp:nvSpPr>
      <dsp:spPr>
        <a:xfrm>
          <a:off x="5992301" y="288486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arraName.shift ();</a:t>
          </a:r>
          <a:endParaRPr lang="en-US" sz="700" kern="1200" dirty="0"/>
        </a:p>
      </dsp:txBody>
      <dsp:txXfrm>
        <a:off x="5992301" y="2884867"/>
        <a:ext cx="1260281" cy="384232"/>
      </dsp:txXfrm>
    </dsp:sp>
    <dsp:sp modelId="{8883697C-ED5D-9E4B-BA38-654DDE138A65}">
      <dsp:nvSpPr>
        <dsp:cNvPr id="0" name=""/>
        <dsp:cNvSpPr/>
      </dsp:nvSpPr>
      <dsp:spPr>
        <a:xfrm>
          <a:off x="4479962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end</a:t>
          </a:r>
          <a:endParaRPr lang="en-US" sz="700" kern="1200" dirty="0"/>
        </a:p>
      </dsp:txBody>
      <dsp:txXfrm>
        <a:off x="4479962" y="3365157"/>
        <a:ext cx="1260281" cy="384232"/>
      </dsp:txXfrm>
    </dsp:sp>
    <dsp:sp modelId="{850816F3-BE0A-1B41-9A0A-C570F9A4CF1F}">
      <dsp:nvSpPr>
        <dsp:cNvPr id="0" name=""/>
        <dsp:cNvSpPr/>
      </dsp:nvSpPr>
      <dsp:spPr>
        <a:xfrm>
          <a:off x="5992301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arranyName.pop ();</a:t>
          </a:r>
          <a:endParaRPr lang="en-US" sz="700" kern="1200" dirty="0"/>
        </a:p>
      </dsp:txBody>
      <dsp:txXfrm>
        <a:off x="5992301" y="3365157"/>
        <a:ext cx="1260281" cy="384232"/>
      </dsp:txXfrm>
    </dsp:sp>
    <dsp:sp modelId="{97329CBD-E203-C94C-A562-3B1060A235F8}">
      <dsp:nvSpPr>
        <dsp:cNvPr id="0" name=""/>
        <dsp:cNvSpPr/>
      </dsp:nvSpPr>
      <dsp:spPr>
        <a:xfrm>
          <a:off x="4479962" y="384544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from a particular spot</a:t>
          </a:r>
          <a:endParaRPr lang="en-US" sz="700" kern="1200" dirty="0"/>
        </a:p>
      </dsp:txBody>
      <dsp:txXfrm>
        <a:off x="4479962" y="3845448"/>
        <a:ext cx="1260281" cy="384232"/>
      </dsp:txXfrm>
    </dsp:sp>
    <dsp:sp modelId="{306AA3B0-FB25-1F4C-A7F8-54AE3E95D872}">
      <dsp:nvSpPr>
        <dsp:cNvPr id="0" name=""/>
        <dsp:cNvSpPr/>
      </dsp:nvSpPr>
      <dsp:spPr>
        <a:xfrm>
          <a:off x="5992301" y="384544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bananaIndex = fruits.indexOf( "Banana" ); fruits.splice( bananaIndex, 1 ); </a:t>
          </a:r>
          <a:endParaRPr lang="en-US" sz="700" kern="1200" dirty="0"/>
        </a:p>
      </dsp:txBody>
      <dsp:txXfrm>
        <a:off x="5992301" y="3845448"/>
        <a:ext cx="1260281" cy="384232"/>
      </dsp:txXfrm>
    </dsp:sp>
    <dsp:sp modelId="{275D3888-DB1E-FD40-8F32-B01951A14BEA}">
      <dsp:nvSpPr>
        <dsp:cNvPr id="0" name=""/>
        <dsp:cNvSpPr/>
      </dsp:nvSpPr>
      <dsp:spPr>
        <a:xfrm>
          <a:off x="2967624" y="4565883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find something</a:t>
          </a:r>
          <a:endParaRPr lang="en-US" sz="700" kern="1200" dirty="0"/>
        </a:p>
      </dsp:txBody>
      <dsp:txXfrm>
        <a:off x="2967624" y="4565883"/>
        <a:ext cx="1260281" cy="384232"/>
      </dsp:txXfrm>
    </dsp:sp>
    <dsp:sp modelId="{0418C537-EC7F-314B-8925-1BDD3F4A99E6}">
      <dsp:nvSpPr>
        <dsp:cNvPr id="0" name=""/>
        <dsp:cNvSpPr/>
      </dsp:nvSpPr>
      <dsp:spPr>
        <a:xfrm>
          <a:off x="4479962" y="432573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arrayName.includes ("word of item");</a:t>
          </a:r>
          <a:endParaRPr lang="en-US" sz="700" kern="1200" dirty="0"/>
        </a:p>
      </dsp:txBody>
      <dsp:txXfrm>
        <a:off x="4479962" y="4325738"/>
        <a:ext cx="1260281" cy="384232"/>
      </dsp:txXfrm>
    </dsp:sp>
    <dsp:sp modelId="{8686908A-4620-F640-9571-0B845EB8DA48}">
      <dsp:nvSpPr>
        <dsp:cNvPr id="0" name=""/>
        <dsp:cNvSpPr/>
      </dsp:nvSpPr>
      <dsp:spPr>
        <a:xfrm>
          <a:off x="4479962" y="480602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arrayName.indexOf ("the word or item");</a:t>
          </a:r>
          <a:endParaRPr lang="en-US" sz="700" kern="1200" dirty="0"/>
        </a:p>
      </dsp:txBody>
      <dsp:txXfrm>
        <a:off x="4479962" y="4806028"/>
        <a:ext cx="1260281" cy="384232"/>
      </dsp:txXfrm>
    </dsp:sp>
    <dsp:sp modelId="{8A6EAD03-0E6F-3F42-9EAE-1B58C1B89246}">
      <dsp:nvSpPr>
        <dsp:cNvPr id="0" name=""/>
        <dsp:cNvSpPr/>
      </dsp:nvSpPr>
      <dsp:spPr>
        <a:xfrm>
          <a:off x="2967624" y="528631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copy everything</a:t>
          </a:r>
          <a:endParaRPr lang="en-US" sz="700" kern="1200" dirty="0"/>
        </a:p>
      </dsp:txBody>
      <dsp:txXfrm>
        <a:off x="2967624" y="5286319"/>
        <a:ext cx="1260281" cy="384232"/>
      </dsp:txXfrm>
    </dsp:sp>
    <dsp:sp modelId="{6211F37B-DB7A-9B4C-918B-3A8C471C199A}">
      <dsp:nvSpPr>
        <dsp:cNvPr id="0" name=""/>
        <dsp:cNvSpPr/>
      </dsp:nvSpPr>
      <dsp:spPr>
        <a:xfrm>
          <a:off x="4479962" y="528631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newFruits = fruits.slice(); // Copy everything var twoFruits = fruits.slice( 1, 3 ); // Copy from index 1 to index 3 </a:t>
          </a:r>
          <a:endParaRPr lang="en-US" sz="700" kern="1200" dirty="0"/>
        </a:p>
      </dsp:txBody>
      <dsp:txXfrm>
        <a:off x="4479962" y="5286319"/>
        <a:ext cx="1260281" cy="384232"/>
      </dsp:txXfrm>
    </dsp:sp>
    <dsp:sp modelId="{D0A1EC43-88A4-C348-8868-7F140EE4D5BE}">
      <dsp:nvSpPr>
        <dsp:cNvPr id="0" name=""/>
        <dsp:cNvSpPr/>
      </dsp:nvSpPr>
      <dsp:spPr>
        <a:xfrm>
          <a:off x="2967624" y="576660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Loop through an array</a:t>
          </a:r>
          <a:endParaRPr lang="en-US" sz="700" kern="1200" dirty="0"/>
        </a:p>
      </dsp:txBody>
      <dsp:txXfrm>
        <a:off x="2967624" y="5766609"/>
        <a:ext cx="1260281" cy="384232"/>
      </dsp:txXfrm>
    </dsp:sp>
    <dsp:sp modelId="{C8FDF3B4-9D73-FE4A-B63E-3DC4F1B2EB21}">
      <dsp:nvSpPr>
        <dsp:cNvPr id="0" name=""/>
        <dsp:cNvSpPr/>
      </dsp:nvSpPr>
      <dsp:spPr>
        <a:xfrm>
          <a:off x="4479962" y="576660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for ( var counter  = 0; i &lt; array.Name.length; i++ ) { var fruit = fruits[ i ]; console.log( fruit ); } </a:t>
          </a:r>
          <a:endParaRPr lang="en-US" sz="700" kern="1200" dirty="0"/>
        </a:p>
      </dsp:txBody>
      <dsp:txXfrm>
        <a:off x="4479962" y="5766609"/>
        <a:ext cx="1260281" cy="3842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C59FC-1E20-A844-A56E-41A995CAF758}">
      <dsp:nvSpPr>
        <dsp:cNvPr id="0" name=""/>
        <dsp:cNvSpPr/>
      </dsp:nvSpPr>
      <dsp:spPr>
        <a:xfrm>
          <a:off x="1230309" y="3191818"/>
          <a:ext cx="380373" cy="253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186" y="0"/>
              </a:lnTo>
              <a:lnTo>
                <a:pt x="190186" y="2536791"/>
              </a:lnTo>
              <a:lnTo>
                <a:pt x="380373" y="2536791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1356367" y="4396085"/>
        <a:ext cx="128257" cy="128257"/>
      </dsp:txXfrm>
    </dsp:sp>
    <dsp:sp modelId="{4A76F3A4-3C40-D644-B810-93AFA216A6F3}">
      <dsp:nvSpPr>
        <dsp:cNvPr id="0" name=""/>
        <dsp:cNvSpPr/>
      </dsp:nvSpPr>
      <dsp:spPr>
        <a:xfrm>
          <a:off x="1230309" y="3191818"/>
          <a:ext cx="380373" cy="181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186" y="0"/>
              </a:lnTo>
              <a:lnTo>
                <a:pt x="190186" y="1811994"/>
              </a:lnTo>
              <a:lnTo>
                <a:pt x="380373" y="1811994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374208" y="4051528"/>
        <a:ext cx="92574" cy="92574"/>
      </dsp:txXfrm>
    </dsp:sp>
    <dsp:sp modelId="{3979A167-3DE5-E649-958F-E7797ACE8E97}">
      <dsp:nvSpPr>
        <dsp:cNvPr id="0" name=""/>
        <dsp:cNvSpPr/>
      </dsp:nvSpPr>
      <dsp:spPr>
        <a:xfrm>
          <a:off x="5794795" y="4233294"/>
          <a:ext cx="3803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37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975472" y="4269505"/>
        <a:ext cx="19018" cy="19018"/>
      </dsp:txXfrm>
    </dsp:sp>
    <dsp:sp modelId="{DBCA982C-7323-A443-9F09-615E9BBF3449}">
      <dsp:nvSpPr>
        <dsp:cNvPr id="0" name=""/>
        <dsp:cNvSpPr/>
      </dsp:nvSpPr>
      <dsp:spPr>
        <a:xfrm>
          <a:off x="3512552" y="4233294"/>
          <a:ext cx="3803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37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93229" y="4269505"/>
        <a:ext cx="19018" cy="19018"/>
      </dsp:txXfrm>
    </dsp:sp>
    <dsp:sp modelId="{F0154968-1756-2545-AFD1-E607693EECD4}">
      <dsp:nvSpPr>
        <dsp:cNvPr id="0" name=""/>
        <dsp:cNvSpPr/>
      </dsp:nvSpPr>
      <dsp:spPr>
        <a:xfrm>
          <a:off x="1230309" y="3191818"/>
          <a:ext cx="380373" cy="1087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186" y="0"/>
              </a:lnTo>
              <a:lnTo>
                <a:pt x="190186" y="1087196"/>
              </a:lnTo>
              <a:lnTo>
                <a:pt x="380373" y="1087196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391700" y="3706621"/>
        <a:ext cx="57590" cy="57590"/>
      </dsp:txXfrm>
    </dsp:sp>
    <dsp:sp modelId="{C316BC00-4BDA-B44B-B227-EF09C4DFE0D9}">
      <dsp:nvSpPr>
        <dsp:cNvPr id="0" name=""/>
        <dsp:cNvSpPr/>
      </dsp:nvSpPr>
      <dsp:spPr>
        <a:xfrm>
          <a:off x="5794795" y="3508497"/>
          <a:ext cx="3803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37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975472" y="3544707"/>
        <a:ext cx="19018" cy="19018"/>
      </dsp:txXfrm>
    </dsp:sp>
    <dsp:sp modelId="{4772D722-21DC-F748-9A68-6DD0BAB37BE9}">
      <dsp:nvSpPr>
        <dsp:cNvPr id="0" name=""/>
        <dsp:cNvSpPr/>
      </dsp:nvSpPr>
      <dsp:spPr>
        <a:xfrm>
          <a:off x="3512552" y="3508497"/>
          <a:ext cx="3803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37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93229" y="3544707"/>
        <a:ext cx="19018" cy="19018"/>
      </dsp:txXfrm>
    </dsp:sp>
    <dsp:sp modelId="{D26E8A4B-AE27-3540-97B6-A14D51A1A159}">
      <dsp:nvSpPr>
        <dsp:cNvPr id="0" name=""/>
        <dsp:cNvSpPr/>
      </dsp:nvSpPr>
      <dsp:spPr>
        <a:xfrm>
          <a:off x="1230309" y="3191818"/>
          <a:ext cx="380373" cy="362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186" y="0"/>
              </a:lnTo>
              <a:lnTo>
                <a:pt x="190186" y="362398"/>
              </a:lnTo>
              <a:lnTo>
                <a:pt x="380373" y="362398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407361" y="3359883"/>
        <a:ext cx="26268" cy="26268"/>
      </dsp:txXfrm>
    </dsp:sp>
    <dsp:sp modelId="{D57A22C0-0E28-E945-9D4C-1B0D7D853CEF}">
      <dsp:nvSpPr>
        <dsp:cNvPr id="0" name=""/>
        <dsp:cNvSpPr/>
      </dsp:nvSpPr>
      <dsp:spPr>
        <a:xfrm>
          <a:off x="3512552" y="2783699"/>
          <a:ext cx="3803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37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93229" y="2819910"/>
        <a:ext cx="19018" cy="19018"/>
      </dsp:txXfrm>
    </dsp:sp>
    <dsp:sp modelId="{5869C349-3CA4-A942-8572-81013D91A618}">
      <dsp:nvSpPr>
        <dsp:cNvPr id="0" name=""/>
        <dsp:cNvSpPr/>
      </dsp:nvSpPr>
      <dsp:spPr>
        <a:xfrm>
          <a:off x="1230309" y="2829419"/>
          <a:ext cx="380373" cy="362398"/>
        </a:xfrm>
        <a:custGeom>
          <a:avLst/>
          <a:gdLst/>
          <a:ahLst/>
          <a:cxnLst/>
          <a:rect l="0" t="0" r="0" b="0"/>
          <a:pathLst>
            <a:path>
              <a:moveTo>
                <a:pt x="0" y="362398"/>
              </a:moveTo>
              <a:lnTo>
                <a:pt x="190186" y="362398"/>
              </a:lnTo>
              <a:lnTo>
                <a:pt x="190186" y="0"/>
              </a:lnTo>
              <a:lnTo>
                <a:pt x="38037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407361" y="2997484"/>
        <a:ext cx="26268" cy="26268"/>
      </dsp:txXfrm>
    </dsp:sp>
    <dsp:sp modelId="{CA61D7FD-DB78-184A-BB09-73A2413AAD3E}">
      <dsp:nvSpPr>
        <dsp:cNvPr id="0" name=""/>
        <dsp:cNvSpPr/>
      </dsp:nvSpPr>
      <dsp:spPr>
        <a:xfrm>
          <a:off x="5794795" y="2104621"/>
          <a:ext cx="380373" cy="362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186" y="0"/>
              </a:lnTo>
              <a:lnTo>
                <a:pt x="190186" y="362398"/>
              </a:lnTo>
              <a:lnTo>
                <a:pt x="380373" y="362398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971847" y="2272686"/>
        <a:ext cx="26268" cy="26268"/>
      </dsp:txXfrm>
    </dsp:sp>
    <dsp:sp modelId="{A7AE64A7-AB0E-4C43-8276-7558862EEE4B}">
      <dsp:nvSpPr>
        <dsp:cNvPr id="0" name=""/>
        <dsp:cNvSpPr/>
      </dsp:nvSpPr>
      <dsp:spPr>
        <a:xfrm>
          <a:off x="5794795" y="1742223"/>
          <a:ext cx="380373" cy="362398"/>
        </a:xfrm>
        <a:custGeom>
          <a:avLst/>
          <a:gdLst/>
          <a:ahLst/>
          <a:cxnLst/>
          <a:rect l="0" t="0" r="0" b="0"/>
          <a:pathLst>
            <a:path>
              <a:moveTo>
                <a:pt x="0" y="362398"/>
              </a:moveTo>
              <a:lnTo>
                <a:pt x="190186" y="362398"/>
              </a:lnTo>
              <a:lnTo>
                <a:pt x="190186" y="0"/>
              </a:lnTo>
              <a:lnTo>
                <a:pt x="380373" y="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971847" y="1910288"/>
        <a:ext cx="26268" cy="26268"/>
      </dsp:txXfrm>
    </dsp:sp>
    <dsp:sp modelId="{A989045E-BCC5-3D45-8DEE-6BCAEEC696C8}">
      <dsp:nvSpPr>
        <dsp:cNvPr id="0" name=""/>
        <dsp:cNvSpPr/>
      </dsp:nvSpPr>
      <dsp:spPr>
        <a:xfrm>
          <a:off x="3512552" y="2058901"/>
          <a:ext cx="3803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37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93229" y="2095112"/>
        <a:ext cx="19018" cy="19018"/>
      </dsp:txXfrm>
    </dsp:sp>
    <dsp:sp modelId="{2798CB1F-BDF8-494C-B9F1-02F9E863F86D}">
      <dsp:nvSpPr>
        <dsp:cNvPr id="0" name=""/>
        <dsp:cNvSpPr/>
      </dsp:nvSpPr>
      <dsp:spPr>
        <a:xfrm>
          <a:off x="1230309" y="2104621"/>
          <a:ext cx="380373" cy="1087196"/>
        </a:xfrm>
        <a:custGeom>
          <a:avLst/>
          <a:gdLst/>
          <a:ahLst/>
          <a:cxnLst/>
          <a:rect l="0" t="0" r="0" b="0"/>
          <a:pathLst>
            <a:path>
              <a:moveTo>
                <a:pt x="0" y="1087196"/>
              </a:moveTo>
              <a:lnTo>
                <a:pt x="190186" y="1087196"/>
              </a:lnTo>
              <a:lnTo>
                <a:pt x="190186" y="0"/>
              </a:lnTo>
              <a:lnTo>
                <a:pt x="38037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391700" y="2619424"/>
        <a:ext cx="57590" cy="57590"/>
      </dsp:txXfrm>
    </dsp:sp>
    <dsp:sp modelId="{E88E8CBB-4842-334D-B30F-B2BBB77E5A4F}">
      <dsp:nvSpPr>
        <dsp:cNvPr id="0" name=""/>
        <dsp:cNvSpPr/>
      </dsp:nvSpPr>
      <dsp:spPr>
        <a:xfrm>
          <a:off x="3512552" y="655026"/>
          <a:ext cx="380373" cy="362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186" y="0"/>
              </a:lnTo>
              <a:lnTo>
                <a:pt x="190186" y="362398"/>
              </a:lnTo>
              <a:lnTo>
                <a:pt x="380373" y="362398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89604" y="823091"/>
        <a:ext cx="26268" cy="26268"/>
      </dsp:txXfrm>
    </dsp:sp>
    <dsp:sp modelId="{4CE1DDFE-76B3-4F4B-8348-DAAF772D3C9D}">
      <dsp:nvSpPr>
        <dsp:cNvPr id="0" name=""/>
        <dsp:cNvSpPr/>
      </dsp:nvSpPr>
      <dsp:spPr>
        <a:xfrm>
          <a:off x="3512552" y="292627"/>
          <a:ext cx="380373" cy="362398"/>
        </a:xfrm>
        <a:custGeom>
          <a:avLst/>
          <a:gdLst/>
          <a:ahLst/>
          <a:cxnLst/>
          <a:rect l="0" t="0" r="0" b="0"/>
          <a:pathLst>
            <a:path>
              <a:moveTo>
                <a:pt x="0" y="362398"/>
              </a:moveTo>
              <a:lnTo>
                <a:pt x="190186" y="362398"/>
              </a:lnTo>
              <a:lnTo>
                <a:pt x="190186" y="0"/>
              </a:lnTo>
              <a:lnTo>
                <a:pt x="380373" y="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89604" y="460692"/>
        <a:ext cx="26268" cy="26268"/>
      </dsp:txXfrm>
    </dsp:sp>
    <dsp:sp modelId="{335135EB-AE37-F844-84B1-FEFE41260837}">
      <dsp:nvSpPr>
        <dsp:cNvPr id="0" name=""/>
        <dsp:cNvSpPr/>
      </dsp:nvSpPr>
      <dsp:spPr>
        <a:xfrm>
          <a:off x="1230309" y="655026"/>
          <a:ext cx="380373" cy="2536791"/>
        </a:xfrm>
        <a:custGeom>
          <a:avLst/>
          <a:gdLst/>
          <a:ahLst/>
          <a:cxnLst/>
          <a:rect l="0" t="0" r="0" b="0"/>
          <a:pathLst>
            <a:path>
              <a:moveTo>
                <a:pt x="0" y="2536791"/>
              </a:moveTo>
              <a:lnTo>
                <a:pt x="190186" y="2536791"/>
              </a:lnTo>
              <a:lnTo>
                <a:pt x="190186" y="0"/>
              </a:lnTo>
              <a:lnTo>
                <a:pt x="38037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1356367" y="1859293"/>
        <a:ext cx="128257" cy="128257"/>
      </dsp:txXfrm>
    </dsp:sp>
    <dsp:sp modelId="{07A287BB-FDD9-5946-9ED5-7657E4AD978E}">
      <dsp:nvSpPr>
        <dsp:cNvPr id="0" name=""/>
        <dsp:cNvSpPr/>
      </dsp:nvSpPr>
      <dsp:spPr>
        <a:xfrm rot="16200000">
          <a:off x="-585499" y="2901899"/>
          <a:ext cx="305177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Objects</a:t>
          </a:r>
          <a:endParaRPr lang="en-US" sz="3900" kern="1200" dirty="0"/>
        </a:p>
      </dsp:txBody>
      <dsp:txXfrm>
        <a:off x="-585499" y="2901899"/>
        <a:ext cx="3051779" cy="579838"/>
      </dsp:txXfrm>
    </dsp:sp>
    <dsp:sp modelId="{C335414E-C3C2-0B42-BBE0-83E14803208A}">
      <dsp:nvSpPr>
        <dsp:cNvPr id="0" name=""/>
        <dsp:cNvSpPr/>
      </dsp:nvSpPr>
      <dsp:spPr>
        <a:xfrm>
          <a:off x="1610682" y="365107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Declare it</a:t>
          </a:r>
          <a:endParaRPr lang="en-US" sz="600" kern="1200" dirty="0"/>
        </a:p>
      </dsp:txBody>
      <dsp:txXfrm>
        <a:off x="1610682" y="365107"/>
        <a:ext cx="1901869" cy="579838"/>
      </dsp:txXfrm>
    </dsp:sp>
    <dsp:sp modelId="{5F929BFC-6987-8E49-A646-4DF9B4942790}">
      <dsp:nvSpPr>
        <dsp:cNvPr id="0" name=""/>
        <dsp:cNvSpPr/>
      </dsp:nvSpPr>
      <dsp:spPr>
        <a:xfrm>
          <a:off x="3892925" y="2708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var emptyObject = {key:value; key.value};     - the stuff inside the brackets is called the property</a:t>
          </a:r>
          <a:endParaRPr lang="en-US" sz="600" kern="1200" dirty="0"/>
        </a:p>
      </dsp:txBody>
      <dsp:txXfrm>
        <a:off x="3892925" y="2708"/>
        <a:ext cx="1901869" cy="579838"/>
      </dsp:txXfrm>
    </dsp:sp>
    <dsp:sp modelId="{2748D2AF-22DA-8B48-A57B-18D0AD4970EF}">
      <dsp:nvSpPr>
        <dsp:cNvPr id="0" name=""/>
        <dsp:cNvSpPr/>
      </dsp:nvSpPr>
      <dsp:spPr>
        <a:xfrm>
          <a:off x="3892925" y="727506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eg</a:t>
          </a:r>
          <a:r>
            <a:rPr lang="en-US" sz="600" kern="1200" dirty="0" smtClean="0"/>
            <a:t>  var movie = { name: "Satantango", director: "Bella Tarr", duration: 432 }; </a:t>
          </a:r>
          <a:endParaRPr lang="en-US" sz="600" kern="1200" dirty="0"/>
        </a:p>
      </dsp:txBody>
      <dsp:txXfrm>
        <a:off x="3892925" y="727506"/>
        <a:ext cx="1901869" cy="579838"/>
      </dsp:txXfrm>
    </dsp:sp>
    <dsp:sp modelId="{F6369640-0BDC-D54A-B586-F2C7F17EFD58}">
      <dsp:nvSpPr>
        <dsp:cNvPr id="0" name=""/>
        <dsp:cNvSpPr/>
      </dsp:nvSpPr>
      <dsp:spPr>
        <a:xfrm>
          <a:off x="1610682" y="1814702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Access things in it</a:t>
          </a:r>
          <a:endParaRPr lang="en-US" sz="600" kern="1200" dirty="0"/>
        </a:p>
      </dsp:txBody>
      <dsp:txXfrm>
        <a:off x="1610682" y="1814702"/>
        <a:ext cx="1901869" cy="579838"/>
      </dsp:txXfrm>
    </dsp:sp>
    <dsp:sp modelId="{BBBF88B7-D2BB-6A46-A8C9-E41B376515FC}">
      <dsp:nvSpPr>
        <dsp:cNvPr id="0" name=""/>
        <dsp:cNvSpPr/>
      </dsp:nvSpPr>
      <dsp:spPr>
        <a:xfrm>
          <a:off x="3892925" y="1814702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USE</a:t>
          </a:r>
          <a:r>
            <a:rPr lang="en-US" sz="600" kern="1200" baseline="0" dirty="0" smtClean="0"/>
            <a:t> THE DOT </a:t>
          </a:r>
          <a:r>
            <a:rPr lang="en-US" sz="600" kern="1200" dirty="0" smtClean="0"/>
            <a:t>objectName.property </a:t>
          </a:r>
          <a:endParaRPr lang="en-US" sz="600" kern="1200" dirty="0"/>
        </a:p>
      </dsp:txBody>
      <dsp:txXfrm>
        <a:off x="3892925" y="1814702"/>
        <a:ext cx="1901869" cy="579838"/>
      </dsp:txXfrm>
    </dsp:sp>
    <dsp:sp modelId="{857F04BB-23FA-544E-83C4-E4C0864DEF37}">
      <dsp:nvSpPr>
        <dsp:cNvPr id="0" name=""/>
        <dsp:cNvSpPr/>
      </dsp:nvSpPr>
      <dsp:spPr>
        <a:xfrm>
          <a:off x="6175168" y="1452303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Eg  var movieName = movie.name; var movieDirector = movie.director; var movieDuration = movie.duration; </a:t>
          </a:r>
          <a:endParaRPr lang="en-US" sz="600" kern="1200" dirty="0"/>
        </a:p>
      </dsp:txBody>
      <dsp:txXfrm>
        <a:off x="6175168" y="1452303"/>
        <a:ext cx="1901869" cy="579838"/>
      </dsp:txXfrm>
    </dsp:sp>
    <dsp:sp modelId="{C0BCD15B-3687-7E47-9245-59B7C8A8C04F}">
      <dsp:nvSpPr>
        <dsp:cNvPr id="0" name=""/>
        <dsp:cNvSpPr/>
      </dsp:nvSpPr>
      <dsp:spPr>
        <a:xfrm>
          <a:off x="6175168" y="2177101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var movieName = movie["name"]; var movieDirector = movie["director"]; var movieDuration = movie["duration"];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movie["gobbledygook"]; // =&gt; undefined  </a:t>
          </a:r>
          <a:endParaRPr lang="en-US" sz="600" kern="1200" dirty="0"/>
        </a:p>
      </dsp:txBody>
      <dsp:txXfrm>
        <a:off x="6175168" y="2177101"/>
        <a:ext cx="1901869" cy="579838"/>
      </dsp:txXfrm>
    </dsp:sp>
    <dsp:sp modelId="{9038637B-D440-794E-970C-4BF00FED3DDE}">
      <dsp:nvSpPr>
        <dsp:cNvPr id="0" name=""/>
        <dsp:cNvSpPr/>
      </dsp:nvSpPr>
      <dsp:spPr>
        <a:xfrm>
          <a:off x="1610682" y="2539500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Updating things in it</a:t>
          </a:r>
          <a:endParaRPr lang="en-US" sz="600" kern="1200" dirty="0"/>
        </a:p>
      </dsp:txBody>
      <dsp:txXfrm>
        <a:off x="1610682" y="2539500"/>
        <a:ext cx="1901869" cy="579838"/>
      </dsp:txXfrm>
    </dsp:sp>
    <dsp:sp modelId="{71EE4BDA-6A0F-E04C-BFC7-723018613D20}">
      <dsp:nvSpPr>
        <dsp:cNvPr id="0" name=""/>
        <dsp:cNvSpPr/>
      </dsp:nvSpPr>
      <dsp:spPr>
        <a:xfrm>
          <a:off x="3892925" y="2539500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DOT NOTATION</a:t>
          </a:r>
          <a:br>
            <a:rPr lang="en-US" sz="600" kern="1200" dirty="0" smtClean="0"/>
          </a:br>
          <a:r>
            <a:rPr lang="en-US" sz="600" kern="1200" dirty="0" smtClean="0"/>
            <a:t>objectName.propertyName = "newValues"</a:t>
          </a:r>
          <a:br>
            <a:rPr lang="en-US" sz="600" kern="1200" dirty="0" smtClean="0"/>
          </a:br>
          <a:r>
            <a:rPr lang="en-US" sz="600" kern="1200" dirty="0" smtClean="0"/>
            <a:t/>
          </a:r>
          <a:br>
            <a:rPr lang="en-US" sz="600" kern="1200" dirty="0" smtClean="0"/>
          </a:br>
          <a:r>
            <a:rPr lang="en-US" sz="600" kern="1200" dirty="0" smtClean="0"/>
            <a:t>var movie = { name: "Satantango", director: "Bela Tarr", duration: 432 };   </a:t>
          </a:r>
          <a:br>
            <a:rPr lang="en-US" sz="600" kern="1200" dirty="0" smtClean="0"/>
          </a:br>
          <a:r>
            <a:rPr lang="en-US" sz="600" kern="1200" dirty="0" smtClean="0"/>
            <a:t>movie.name = "Sátántangó"; movie.director = "Béla Tarr"; </a:t>
          </a:r>
          <a:endParaRPr lang="en-US" sz="600" kern="1200" dirty="0"/>
        </a:p>
      </dsp:txBody>
      <dsp:txXfrm>
        <a:off x="3892925" y="2539500"/>
        <a:ext cx="1901869" cy="579838"/>
      </dsp:txXfrm>
    </dsp:sp>
    <dsp:sp modelId="{EB178467-C653-5D49-980C-16486A347209}">
      <dsp:nvSpPr>
        <dsp:cNvPr id="0" name=""/>
        <dsp:cNvSpPr/>
      </dsp:nvSpPr>
      <dsp:spPr>
        <a:xfrm>
          <a:off x="1610682" y="3264298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Removing things</a:t>
          </a:r>
          <a:endParaRPr lang="en-US" sz="600" kern="1200" dirty="0"/>
        </a:p>
      </dsp:txBody>
      <dsp:txXfrm>
        <a:off x="1610682" y="3264298"/>
        <a:ext cx="1901869" cy="579838"/>
      </dsp:txXfrm>
    </dsp:sp>
    <dsp:sp modelId="{DC133B04-EF42-3844-A836-00B19703C27E}">
      <dsp:nvSpPr>
        <dsp:cNvPr id="0" name=""/>
        <dsp:cNvSpPr/>
      </dsp:nvSpPr>
      <dsp:spPr>
        <a:xfrm>
          <a:off x="3892925" y="3264298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delete objectName.propertyToDelete</a:t>
          </a:r>
          <a:endParaRPr lang="en-US" sz="600" kern="1200" dirty="0"/>
        </a:p>
      </dsp:txBody>
      <dsp:txXfrm>
        <a:off x="3892925" y="3264298"/>
        <a:ext cx="1901869" cy="579838"/>
      </dsp:txXfrm>
    </dsp:sp>
    <dsp:sp modelId="{06342D4E-79AE-7C41-BDAB-5EF8E724353A}">
      <dsp:nvSpPr>
        <dsp:cNvPr id="0" name=""/>
        <dsp:cNvSpPr/>
      </dsp:nvSpPr>
      <dsp:spPr>
        <a:xfrm>
          <a:off x="6175168" y="3264298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var bestCamera = { brand: "Leica", model: "M3", year: 1955, memoryCard: "SD" }; delete bestCamera.memoryCard;  </a:t>
          </a:r>
          <a:endParaRPr lang="en-US" sz="600" kern="1200" dirty="0"/>
        </a:p>
      </dsp:txBody>
      <dsp:txXfrm>
        <a:off x="6175168" y="3264298"/>
        <a:ext cx="1901869" cy="579838"/>
      </dsp:txXfrm>
    </dsp:sp>
    <dsp:sp modelId="{4D5842A0-88D2-7742-AF51-02B10BD45AB3}">
      <dsp:nvSpPr>
        <dsp:cNvPr id="0" name=""/>
        <dsp:cNvSpPr/>
      </dsp:nvSpPr>
      <dsp:spPr>
        <a:xfrm>
          <a:off x="1610682" y="3989095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Loop through it </a:t>
          </a:r>
          <a:endParaRPr lang="en-US" sz="600" kern="1200" dirty="0"/>
        </a:p>
      </dsp:txBody>
      <dsp:txXfrm>
        <a:off x="1610682" y="3989095"/>
        <a:ext cx="1901869" cy="579838"/>
      </dsp:txXfrm>
    </dsp:sp>
    <dsp:sp modelId="{A8C906D6-5797-E54F-A5DE-98BC505CF9B9}">
      <dsp:nvSpPr>
        <dsp:cNvPr id="0" name=""/>
        <dsp:cNvSpPr/>
      </dsp:nvSpPr>
      <dsp:spPr>
        <a:xfrm>
          <a:off x="3892925" y="3989095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var movie = { name: "Satantango", director: "Bela Tarr", duration: 432 }; </a:t>
          </a:r>
          <a:br>
            <a:rPr lang="en-US" sz="600" kern="1200" dirty="0" smtClean="0"/>
          </a:br>
          <a:r>
            <a:rPr lang="en-US" sz="600" kern="1200" dirty="0" smtClean="0"/>
            <a:t>for ( var key in movie ) { console.log( key + ": " + movie[key] ); } </a:t>
          </a:r>
          <a:br>
            <a:rPr lang="en-US" sz="600" kern="1200" dirty="0" smtClean="0"/>
          </a:br>
          <a:endParaRPr lang="en-US" sz="600" kern="1200" dirty="0"/>
        </a:p>
      </dsp:txBody>
      <dsp:txXfrm>
        <a:off x="3892925" y="3989095"/>
        <a:ext cx="1901869" cy="579838"/>
      </dsp:txXfrm>
    </dsp:sp>
    <dsp:sp modelId="{B4DC57D6-0B4E-6742-8E80-C6C2E7136B6C}">
      <dsp:nvSpPr>
        <dsp:cNvPr id="0" name=""/>
        <dsp:cNvSpPr/>
      </dsp:nvSpPr>
      <dsp:spPr>
        <a:xfrm>
          <a:off x="6175168" y="3989095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eg var movieKeys = Object.keys( movie ); // =&gt; ["name", "director", "duration"] </a:t>
          </a:r>
          <a:endParaRPr lang="en-US" sz="600" kern="1200" dirty="0"/>
        </a:p>
      </dsp:txBody>
      <dsp:txXfrm>
        <a:off x="6175168" y="3989095"/>
        <a:ext cx="1901869" cy="579838"/>
      </dsp:txXfrm>
    </dsp:sp>
    <dsp:sp modelId="{22C71093-2B02-FA4F-9B04-6D28C94CEFDA}">
      <dsp:nvSpPr>
        <dsp:cNvPr id="0" name=""/>
        <dsp:cNvSpPr/>
      </dsp:nvSpPr>
      <dsp:spPr>
        <a:xfrm>
          <a:off x="1610682" y="4713893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Find if something </a:t>
          </a:r>
          <a:r>
            <a:rPr lang="en-US" sz="600" kern="1200" baseline="0" dirty="0" smtClean="0"/>
            <a:t> is </a:t>
          </a:r>
          <a:r>
            <a:rPr lang="en-US" sz="600" kern="1200" dirty="0" smtClean="0"/>
            <a:t>in it</a:t>
          </a:r>
          <a:endParaRPr lang="en-US" sz="600" kern="1200" dirty="0"/>
        </a:p>
      </dsp:txBody>
      <dsp:txXfrm>
        <a:off x="1610682" y="4713893"/>
        <a:ext cx="1901869" cy="579838"/>
      </dsp:txXfrm>
    </dsp:sp>
    <dsp:sp modelId="{06352C40-3A0F-1946-9B44-C021DDEAD496}">
      <dsp:nvSpPr>
        <dsp:cNvPr id="0" name=""/>
        <dsp:cNvSpPr/>
      </dsp:nvSpPr>
      <dsp:spPr>
        <a:xfrm>
          <a:off x="1610682" y="5438691"/>
          <a:ext cx="1901869" cy="579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Copy it</a:t>
          </a:r>
          <a:endParaRPr lang="en-US" sz="600" kern="1200" dirty="0"/>
        </a:p>
      </dsp:txBody>
      <dsp:txXfrm>
        <a:off x="1610682" y="5438691"/>
        <a:ext cx="1901869" cy="579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7352E-CF16-9648-BF94-656201C028B5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19B16-2B6A-D543-848D-ED4928E61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5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810" y="3085765"/>
            <a:ext cx="915107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18" y="1020431"/>
            <a:ext cx="8932258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21" y="2495446"/>
            <a:ext cx="89322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9836" y="5956138"/>
            <a:ext cx="2311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3AEC05-6D0F-0F46-9CE9-49D71A10042B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218" y="5951812"/>
            <a:ext cx="562023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2585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95-2DBE-D244-BE93-B01413061194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81852" y="599725"/>
            <a:ext cx="236178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1" y="675726"/>
            <a:ext cx="162838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626" y="675726"/>
            <a:ext cx="6415727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07359" y="5956138"/>
            <a:ext cx="107911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3FE5B3-9727-1F48-B32F-46C28A74ACC5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9626" y="5951812"/>
            <a:ext cx="6415727" cy="365125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7875" y="5956138"/>
            <a:ext cx="9459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19" y="2180496"/>
            <a:ext cx="8961562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ADCE-B98C-A84A-9CC3-37032BA90C9F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55162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3852" y="5141974"/>
            <a:ext cx="9173824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3043911"/>
            <a:ext cx="8961562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4541417"/>
            <a:ext cx="896156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2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45102-4CB2-EE47-B9D6-7B66E94FB84A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219" y="2228004"/>
            <a:ext cx="44056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089" y="2228004"/>
            <a:ext cx="4405694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8BA-2BA4-6541-A407-3677FF03C700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866" y="2250893"/>
            <a:ext cx="4133249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21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0535" y="2250893"/>
            <a:ext cx="4133247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1888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B3C6-F9CF-BD41-AC09-82676DEDB11C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8055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915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335B-7A9B-6A42-B5A8-BC642C0731C9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00766" y="6400991"/>
            <a:ext cx="1436793" cy="288567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3851" y="5141973"/>
            <a:ext cx="917978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5262296"/>
            <a:ext cx="398892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50" y="601200"/>
            <a:ext cx="9175433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4419" y="5262297"/>
            <a:ext cx="4769364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7" indent="0">
              <a:buNone/>
              <a:defRPr sz="825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1D27B5-050C-D04D-AC12-BD92EC8AE8A2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4693390"/>
            <a:ext cx="8961563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3851" y="599725"/>
            <a:ext cx="9173823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7" indent="0">
              <a:buNone/>
              <a:defRPr sz="1200"/>
            </a:lvl2pPr>
            <a:lvl3pPr marL="685814" indent="0">
              <a:buNone/>
              <a:defRPr sz="1200"/>
            </a:lvl3pPr>
            <a:lvl4pPr marL="1028721" indent="0">
              <a:buNone/>
              <a:defRPr sz="1200"/>
            </a:lvl4pPr>
            <a:lvl5pPr marL="1371627" indent="0">
              <a:buNone/>
              <a:defRPr sz="1200"/>
            </a:lvl5pPr>
            <a:lvl6pPr marL="1714534" indent="0">
              <a:buNone/>
              <a:defRPr sz="1200"/>
            </a:lvl6pPr>
            <a:lvl7pPr marL="2057441" indent="0">
              <a:buNone/>
              <a:defRPr sz="1200"/>
            </a:lvl7pPr>
            <a:lvl8pPr marL="2400348" indent="0">
              <a:buNone/>
              <a:defRPr sz="1200"/>
            </a:lvl8pPr>
            <a:lvl9pPr marL="2743255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19" y="5260128"/>
            <a:ext cx="8961564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7" indent="0">
              <a:buNone/>
              <a:defRPr sz="900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8FF-08C4-7A47-95A8-07FCB89D10F2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19" y="705124"/>
            <a:ext cx="896156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2336003"/>
            <a:ext cx="8961563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9836" y="5956138"/>
            <a:ext cx="2311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567997-DF15-D745-8153-30B7C00F6D61}" type="datetime1">
              <a:rPr lang="en-AU" smtClean="0"/>
              <a:t>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218" y="5951812"/>
            <a:ext cx="5620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619" y="5956138"/>
            <a:ext cx="855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809" y="457201"/>
            <a:ext cx="300894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34244" y="453643"/>
            <a:ext cx="300894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46487" y="457200"/>
            <a:ext cx="300894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342907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5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9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14" indent="-202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19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24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29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33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38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42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020536"/>
            <a:ext cx="8245929" cy="1475241"/>
          </a:xfrm>
        </p:spPr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6669" y="1856301"/>
            <a:ext cx="2638864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Week 1 – key concepts and JS commands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4233" y="2495777"/>
            <a:ext cx="8245929" cy="1475241"/>
          </a:xfrm>
          <a:prstGeom prst="rect">
            <a:avLst/>
          </a:prstGeom>
        </p:spPr>
        <p:txBody>
          <a:bodyPr vert="horz" lIns="65314" tIns="32657" rIns="65314" bIns="32657" rtlCol="0" anchor="b">
            <a:normAutofit/>
          </a:bodyPr>
          <a:lstStyle>
            <a:lvl1pPr algn="l" defTabSz="480060" rtl="0" eaLnBrk="1" latinLnBrk="0" hangingPunct="1">
              <a:spcBef>
                <a:spcPct val="0"/>
              </a:spcBef>
              <a:buNone/>
              <a:defRPr sz="294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Week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5211" y="2710177"/>
            <a:ext cx="1662635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Learning to talk to Betty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4310" y="696191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19645" y="1340427"/>
            <a:ext cx="4127990" cy="10674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Magic</a:t>
            </a:r>
          </a:p>
          <a:p>
            <a:r>
              <a:rPr lang="en-US" dirty="0" smtClean="0"/>
              <a:t>When use a jQuery function, it creates an </a:t>
            </a:r>
            <a:r>
              <a:rPr lang="en-US" i="1" dirty="0" smtClean="0"/>
              <a:t>array 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03246" y="696191"/>
            <a:ext cx="8109849" cy="106747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 err="1" smtClean="0"/>
              <a:t>newArray</a:t>
            </a:r>
            <a:r>
              <a:rPr lang="en-US" dirty="0" smtClean="0"/>
              <a:t> = $ (“element from the DOM </a:t>
            </a:r>
            <a:r>
              <a:rPr lang="en-US" dirty="0" err="1" smtClean="0"/>
              <a:t>ie</a:t>
            </a:r>
            <a:r>
              <a:rPr lang="en-US" dirty="0" smtClean="0"/>
              <a:t> the tree”)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then use $</a:t>
            </a:r>
            <a:r>
              <a:rPr lang="en-US" dirty="0" err="1" smtClean="0"/>
              <a:t>newArray</a:t>
            </a:r>
            <a:r>
              <a:rPr lang="en-US" dirty="0" smtClean="0"/>
              <a:t> in any way you would use an ordinary array – plus other clever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35499956"/>
              </p:ext>
            </p:extLst>
          </p:nvPr>
        </p:nvGraphicFramePr>
        <p:xfrm>
          <a:off x="-2116984" y="630225"/>
          <a:ext cx="9091197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3765138"/>
              </p:ext>
            </p:extLst>
          </p:nvPr>
        </p:nvGraphicFramePr>
        <p:xfrm>
          <a:off x="2770128" y="819294"/>
          <a:ext cx="9091197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0931665"/>
              </p:ext>
            </p:extLst>
          </p:nvPr>
        </p:nvGraphicFramePr>
        <p:xfrm>
          <a:off x="478399" y="876588"/>
          <a:ext cx="7877819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9619363"/>
              </p:ext>
            </p:extLst>
          </p:nvPr>
        </p:nvGraphicFramePr>
        <p:xfrm>
          <a:off x="671275" y="658966"/>
          <a:ext cx="7007607" cy="588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25397656"/>
              </p:ext>
            </p:extLst>
          </p:nvPr>
        </p:nvGraphicFramePr>
        <p:xfrm>
          <a:off x="-409646" y="537882"/>
          <a:ext cx="9583919" cy="6153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61573"/>
              </p:ext>
            </p:extLst>
          </p:nvPr>
        </p:nvGraphicFramePr>
        <p:xfrm>
          <a:off x="1324685" y="1011219"/>
          <a:ext cx="6604000" cy="25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299284">
                <a:tc>
                  <a:txBody>
                    <a:bodyPr/>
                    <a:lstStyle/>
                    <a:p>
                      <a:r>
                        <a:rPr lang="en-US" dirty="0" smtClean="0"/>
                        <a:t>What I say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Betty does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Console.log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arrayName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 all the</a:t>
                      </a:r>
                      <a:r>
                        <a:rPr lang="en-US" baseline="0" dirty="0" smtClean="0"/>
                        <a:t> items in the array in square brackets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Console.log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arrayName.length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Tell me how many things</a:t>
                      </a:r>
                      <a:r>
                        <a:rPr lang="en-US" baseline="0" dirty="0" smtClean="0"/>
                        <a:t> are in the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arrayName</a:t>
                      </a:r>
                      <a:r>
                        <a:rPr lang="en-US" dirty="0" smtClean="0"/>
                        <a:t> 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Tell me what’s the first element in the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arrayName.indexOf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(“element name");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Tell me what the position if - in numbers – of this particular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ArrayName.reverse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Changes the order of the array so that it is backwards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15853" r="11803" b="9633"/>
          <a:stretch/>
        </p:blipFill>
        <p:spPr>
          <a:xfrm>
            <a:off x="896640" y="1260418"/>
            <a:ext cx="8408571" cy="479549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42991372"/>
              </p:ext>
            </p:extLst>
          </p:nvPr>
        </p:nvGraphicFramePr>
        <p:xfrm>
          <a:off x="446763" y="556025"/>
          <a:ext cx="8727509" cy="602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86500" y="771072"/>
            <a:ext cx="2685143" cy="2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1" dirty="0"/>
              <a:t>What’s the difference between these two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917" y="5763700"/>
            <a:ext cx="1811714" cy="440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Can nest objects</a:t>
            </a:r>
          </a:p>
          <a:p>
            <a:r>
              <a:rPr lang="en-US" sz="1131" dirty="0"/>
              <a:t>Can put methods in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8173" y="813564"/>
            <a:ext cx="889987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THIS   ??????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</TotalTime>
  <Words>778</Words>
  <Application>Microsoft Macintosh PowerPoint</Application>
  <PresentationFormat>A4 Paper (210x297 mm)</PresentationFormat>
  <Paragraphs>138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Week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Jane Hogan</dc:creator>
  <cp:lastModifiedBy>Jane Hogan</cp:lastModifiedBy>
  <cp:revision>45</cp:revision>
  <dcterms:created xsi:type="dcterms:W3CDTF">2016-04-29T08:14:33Z</dcterms:created>
  <dcterms:modified xsi:type="dcterms:W3CDTF">2016-05-05T16:18:28Z</dcterms:modified>
</cp:coreProperties>
</file>