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70" r:id="rId4"/>
    <p:sldId id="269" r:id="rId5"/>
    <p:sldId id="268" r:id="rId6"/>
  </p:sldIdLst>
  <p:sldSz cx="9906000" cy="6858000" type="A4"/>
  <p:notesSz cx="6858000" cy="9144000"/>
  <p:defaultTextStyle>
    <a:defPPr>
      <a:defRPr lang="en-US"/>
    </a:defPPr>
    <a:lvl1pPr marL="0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Hogan" initials="JH" lastIdx="1" clrIdx="0">
    <p:extLst/>
  </p:cmAuthor>
  <p:cmAuthor id="2" name="Jane Hogan" initials="JH [2]" lastIdx="1" clrIdx="1">
    <p:extLst/>
  </p:cmAuthor>
  <p:cmAuthor id="3" name="Jane Hogan" initials="JH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12"/>
  </p:normalViewPr>
  <p:slideViewPr>
    <p:cSldViewPr snapToGrid="0" snapToObjects="1">
      <p:cViewPr>
        <p:scale>
          <a:sx n="155" d="100"/>
          <a:sy n="155" d="100"/>
        </p:scale>
        <p:origin x="-240" y="-2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7352E-CF16-9648-BF94-656201C028B5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19B16-2B6A-D543-848D-ED4928E61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810" y="3085765"/>
            <a:ext cx="915107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218" y="1020431"/>
            <a:ext cx="8932258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221" y="2495446"/>
            <a:ext cx="893225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9836" y="5956138"/>
            <a:ext cx="23114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3AEC05-6D0F-0F46-9CE9-49D71A10042B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218" y="5951812"/>
            <a:ext cx="562023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619" y="5956138"/>
            <a:ext cx="82585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57733" y="614407"/>
            <a:ext cx="918883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2219" y="702156"/>
            <a:ext cx="8961563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95-2DBE-D244-BE93-B01413061194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181852" y="599725"/>
            <a:ext cx="236178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1" y="675726"/>
            <a:ext cx="162838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626" y="675726"/>
            <a:ext cx="6415727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07359" y="5956138"/>
            <a:ext cx="107911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3FE5B3-9727-1F48-B32F-46C28A74ACC5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9626" y="5951812"/>
            <a:ext cx="6415727" cy="365125"/>
          </a:xfrm>
        </p:spPr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7875" y="5956138"/>
            <a:ext cx="9459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7733" y="614407"/>
            <a:ext cx="918883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9" y="702156"/>
            <a:ext cx="8961563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19" y="2180496"/>
            <a:ext cx="8961562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ADCE-B98C-A84A-9CC3-37032BA90C9F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619" y="5956138"/>
            <a:ext cx="855162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3852" y="5141974"/>
            <a:ext cx="9173824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3043911"/>
            <a:ext cx="8961562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219" y="4541417"/>
            <a:ext cx="896156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2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45102-4CB2-EE47-B9D6-7B66E94FB84A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2361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219" y="2228004"/>
            <a:ext cx="44056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089" y="2228004"/>
            <a:ext cx="4405694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8BA-2BA4-6541-A407-3677FF03C700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2361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2220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866" y="2250893"/>
            <a:ext cx="4133249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0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21" y="2926053"/>
            <a:ext cx="4381894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0535" y="2250893"/>
            <a:ext cx="4133247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0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1888" y="2926053"/>
            <a:ext cx="4381894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B3C6-F9CF-BD41-AC09-82676DEDB11C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8055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915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335B-7A9B-6A42-B5A8-BC642C0731C9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00766" y="6400991"/>
            <a:ext cx="1436793" cy="288567"/>
          </a:xfrm>
        </p:spPr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63851" y="5141973"/>
            <a:ext cx="917978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9" y="5262296"/>
            <a:ext cx="398892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50" y="601200"/>
            <a:ext cx="9175433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4419" y="5262297"/>
            <a:ext cx="4769364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7" indent="0">
              <a:buNone/>
              <a:defRPr sz="825"/>
            </a:lvl2pPr>
            <a:lvl3pPr marL="685814" indent="0">
              <a:buNone/>
              <a:defRPr sz="750"/>
            </a:lvl3pPr>
            <a:lvl4pPr marL="1028721" indent="0">
              <a:buNone/>
              <a:defRPr sz="675"/>
            </a:lvl4pPr>
            <a:lvl5pPr marL="1371627" indent="0">
              <a:buNone/>
              <a:defRPr sz="675"/>
            </a:lvl5pPr>
            <a:lvl6pPr marL="1714534" indent="0">
              <a:buNone/>
              <a:defRPr sz="675"/>
            </a:lvl6pPr>
            <a:lvl7pPr marL="2057441" indent="0">
              <a:buNone/>
              <a:defRPr sz="675"/>
            </a:lvl7pPr>
            <a:lvl8pPr marL="2400348" indent="0">
              <a:buNone/>
              <a:defRPr sz="675"/>
            </a:lvl8pPr>
            <a:lvl9pPr marL="2743255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1D27B5-050C-D04D-AC12-BD92EC8AE8A2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4693390"/>
            <a:ext cx="8961563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3851" y="599725"/>
            <a:ext cx="9173823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7" indent="0">
              <a:buNone/>
              <a:defRPr sz="1200"/>
            </a:lvl2pPr>
            <a:lvl3pPr marL="685814" indent="0">
              <a:buNone/>
              <a:defRPr sz="1200"/>
            </a:lvl3pPr>
            <a:lvl4pPr marL="1028721" indent="0">
              <a:buNone/>
              <a:defRPr sz="1200"/>
            </a:lvl4pPr>
            <a:lvl5pPr marL="1371627" indent="0">
              <a:buNone/>
              <a:defRPr sz="1200"/>
            </a:lvl5pPr>
            <a:lvl6pPr marL="1714534" indent="0">
              <a:buNone/>
              <a:defRPr sz="1200"/>
            </a:lvl6pPr>
            <a:lvl7pPr marL="2057441" indent="0">
              <a:buNone/>
              <a:defRPr sz="1200"/>
            </a:lvl7pPr>
            <a:lvl8pPr marL="2400348" indent="0">
              <a:buNone/>
              <a:defRPr sz="1200"/>
            </a:lvl8pPr>
            <a:lvl9pPr marL="2743255" indent="0">
              <a:buNone/>
              <a:defRPr sz="12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19" y="5260128"/>
            <a:ext cx="8961564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7" indent="0">
              <a:buNone/>
              <a:defRPr sz="900"/>
            </a:lvl2pPr>
            <a:lvl3pPr marL="685814" indent="0">
              <a:buNone/>
              <a:defRPr sz="750"/>
            </a:lvl3pPr>
            <a:lvl4pPr marL="1028721" indent="0">
              <a:buNone/>
              <a:defRPr sz="675"/>
            </a:lvl4pPr>
            <a:lvl5pPr marL="1371627" indent="0">
              <a:buNone/>
              <a:defRPr sz="675"/>
            </a:lvl5pPr>
            <a:lvl6pPr marL="1714534" indent="0">
              <a:buNone/>
              <a:defRPr sz="675"/>
            </a:lvl6pPr>
            <a:lvl7pPr marL="2057441" indent="0">
              <a:buNone/>
              <a:defRPr sz="675"/>
            </a:lvl7pPr>
            <a:lvl8pPr marL="2400348" indent="0">
              <a:buNone/>
              <a:defRPr sz="675"/>
            </a:lvl8pPr>
            <a:lvl9pPr marL="2743255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8FF-08C4-7A47-95A8-07FCB89D10F2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19" y="705124"/>
            <a:ext cx="896156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219" y="2336003"/>
            <a:ext cx="8961563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9836" y="5956138"/>
            <a:ext cx="2311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567997-DF15-D745-8153-30B7C00F6D61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218" y="5951812"/>
            <a:ext cx="5620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619" y="5956138"/>
            <a:ext cx="855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809" y="457201"/>
            <a:ext cx="3008948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34244" y="453643"/>
            <a:ext cx="300894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46487" y="457200"/>
            <a:ext cx="300894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342907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5" indent="-229505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9" indent="-229505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14" indent="-202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19" indent="-175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24" indent="-175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29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33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38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42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4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1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7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4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41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8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55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4837" y="1009322"/>
            <a:ext cx="8245929" cy="1475241"/>
          </a:xfrm>
        </p:spPr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6669" y="1856301"/>
            <a:ext cx="2638864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Week </a:t>
            </a:r>
            <a:r>
              <a:rPr lang="en-US" sz="1131" dirty="0" smtClean="0"/>
              <a:t>2 </a:t>
            </a:r>
            <a:r>
              <a:rPr lang="en-US" sz="1131" dirty="0"/>
              <a:t>– key concepts and JS commands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4233" y="2495777"/>
            <a:ext cx="8245929" cy="1475241"/>
          </a:xfrm>
          <a:prstGeom prst="rect">
            <a:avLst/>
          </a:prstGeom>
        </p:spPr>
        <p:txBody>
          <a:bodyPr vert="horz" lIns="65314" tIns="32657" rIns="65314" bIns="32657" rtlCol="0" anchor="b">
            <a:normAutofit/>
          </a:bodyPr>
          <a:lstStyle>
            <a:lvl1pPr algn="l" defTabSz="480060" rtl="0" eaLnBrk="1" latinLnBrk="0" hangingPunct="1">
              <a:spcBef>
                <a:spcPct val="0"/>
              </a:spcBef>
              <a:buNone/>
              <a:defRPr sz="294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dirty="0"/>
              <a:t>Week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425" y="2564291"/>
            <a:ext cx="1622560" cy="1658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Learning to talk to </a:t>
            </a:r>
            <a:r>
              <a:rPr lang="en-US" sz="1131" dirty="0" smtClean="0"/>
              <a:t>Betty</a:t>
            </a:r>
          </a:p>
          <a:p>
            <a:endParaRPr lang="en-US" sz="1131" dirty="0"/>
          </a:p>
          <a:p>
            <a:r>
              <a:rPr lang="en-US" sz="1131" dirty="0" smtClean="0"/>
              <a:t>Topics</a:t>
            </a:r>
          </a:p>
          <a:p>
            <a:r>
              <a:rPr lang="en-US" sz="1131" dirty="0" smtClean="0"/>
              <a:t>This </a:t>
            </a:r>
          </a:p>
          <a:p>
            <a:r>
              <a:rPr lang="en-US" sz="1131" dirty="0" smtClean="0"/>
              <a:t>Factories</a:t>
            </a:r>
          </a:p>
          <a:p>
            <a:r>
              <a:rPr lang="en-US" sz="1131" dirty="0" smtClean="0"/>
              <a:t>Constructors</a:t>
            </a:r>
          </a:p>
          <a:p>
            <a:r>
              <a:rPr lang="en-US" sz="1131" dirty="0" smtClean="0"/>
              <a:t>OLOO</a:t>
            </a:r>
          </a:p>
          <a:p>
            <a:r>
              <a:rPr lang="en-US" sz="1131" dirty="0" smtClean="0"/>
              <a:t>HTML </a:t>
            </a:r>
          </a:p>
          <a:p>
            <a:r>
              <a:rPr lang="en-US" sz="1131" dirty="0" smtClean="0"/>
              <a:t>CSS </a:t>
            </a:r>
            <a:endParaRPr lang="en-US" sz="113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83766" y="2564291"/>
            <a:ext cx="2051768" cy="200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1" dirty="0" smtClean="0"/>
              <a:t>Day 2</a:t>
            </a:r>
          </a:p>
          <a:p>
            <a:r>
              <a:rPr lang="en-US" sz="1131" dirty="0" smtClean="0"/>
              <a:t>HTML &amp; CSS</a:t>
            </a:r>
          </a:p>
          <a:p>
            <a:r>
              <a:rPr lang="en-US" sz="1131" dirty="0" smtClean="0"/>
              <a:t>Box Model</a:t>
            </a:r>
          </a:p>
          <a:p>
            <a:r>
              <a:rPr lang="en-US" sz="1131" dirty="0" smtClean="0"/>
              <a:t>Getting things to layout properly near each other: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31" dirty="0" smtClean="0"/>
              <a:t>Floats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31" dirty="0" smtClean="0"/>
              <a:t>Position</a:t>
            </a:r>
            <a:endParaRPr lang="en-US" sz="1131" dirty="0"/>
          </a:p>
          <a:p>
            <a:pPr marL="171450" indent="-171450">
              <a:buFont typeface="Arial" charset="0"/>
              <a:buChar char="•"/>
            </a:pPr>
            <a:r>
              <a:rPr lang="en-US" sz="1131" dirty="0" smtClean="0"/>
              <a:t>Custom fonts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31" dirty="0" err="1" smtClean="0"/>
              <a:t>Variadic</a:t>
            </a:r>
            <a:r>
              <a:rPr lang="en-US" sz="1131" dirty="0" smtClean="0"/>
              <a:t> </a:t>
            </a:r>
            <a:r>
              <a:rPr lang="en-US" sz="1131" dirty="0" err="1" smtClean="0"/>
              <a:t>attns</a:t>
            </a:r>
            <a:endParaRPr lang="en-US" sz="1131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131" dirty="0" smtClean="0"/>
              <a:t>Semantics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31" dirty="0" smtClean="0"/>
              <a:t>GUEST TALK</a:t>
            </a:r>
            <a:endParaRPr lang="en-US" sz="1131" dirty="0"/>
          </a:p>
        </p:txBody>
      </p:sp>
      <p:sp>
        <p:nvSpPr>
          <p:cNvPr id="12" name="TextBox 11"/>
          <p:cNvSpPr txBox="1"/>
          <p:nvPr/>
        </p:nvSpPr>
        <p:spPr>
          <a:xfrm>
            <a:off x="2583765" y="2564291"/>
            <a:ext cx="2051768" cy="200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1" dirty="0" smtClean="0"/>
              <a:t>Day 2</a:t>
            </a:r>
          </a:p>
          <a:p>
            <a:r>
              <a:rPr lang="en-US" sz="1131" dirty="0" smtClean="0"/>
              <a:t>HTML &amp; CSS</a:t>
            </a:r>
          </a:p>
          <a:p>
            <a:r>
              <a:rPr lang="en-US" sz="1131" dirty="0" smtClean="0"/>
              <a:t>Box Model</a:t>
            </a:r>
          </a:p>
          <a:p>
            <a:r>
              <a:rPr lang="en-US" sz="1131" dirty="0" smtClean="0"/>
              <a:t>Getting things to layout properly near each other: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31" dirty="0" smtClean="0"/>
              <a:t>Floats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31" dirty="0" smtClean="0"/>
              <a:t>Position</a:t>
            </a:r>
            <a:endParaRPr lang="en-US" sz="1131" dirty="0"/>
          </a:p>
          <a:p>
            <a:pPr marL="171450" indent="-171450">
              <a:buFont typeface="Arial" charset="0"/>
              <a:buChar char="•"/>
            </a:pPr>
            <a:r>
              <a:rPr lang="en-US" sz="1131" dirty="0" smtClean="0"/>
              <a:t>Custom fonts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31" dirty="0" err="1" smtClean="0"/>
              <a:t>Variadic</a:t>
            </a:r>
            <a:r>
              <a:rPr lang="en-US" sz="1131" dirty="0" smtClean="0"/>
              <a:t> </a:t>
            </a:r>
            <a:r>
              <a:rPr lang="en-US" sz="1131" dirty="0" err="1" smtClean="0"/>
              <a:t>attns</a:t>
            </a:r>
            <a:endParaRPr lang="en-US" sz="1131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131" dirty="0" smtClean="0"/>
              <a:t>Semantics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31" dirty="0" smtClean="0"/>
              <a:t>GUEST TALK</a:t>
            </a:r>
            <a:endParaRPr lang="en-US" sz="1131" dirty="0"/>
          </a:p>
        </p:txBody>
      </p:sp>
      <p:sp>
        <p:nvSpPr>
          <p:cNvPr id="13" name="TextBox 12"/>
          <p:cNvSpPr txBox="1"/>
          <p:nvPr/>
        </p:nvSpPr>
        <p:spPr>
          <a:xfrm>
            <a:off x="4503964" y="2491142"/>
            <a:ext cx="2051768" cy="16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1" dirty="0" smtClean="0"/>
              <a:t>Day 3</a:t>
            </a:r>
          </a:p>
          <a:p>
            <a:r>
              <a:rPr lang="en-US" sz="1131" dirty="0" smtClean="0"/>
              <a:t>The DOM</a:t>
            </a:r>
          </a:p>
          <a:p>
            <a:r>
              <a:rPr lang="en-US" sz="1131" dirty="0" smtClean="0"/>
              <a:t>JS &amp; HTML</a:t>
            </a:r>
          </a:p>
          <a:p>
            <a:r>
              <a:rPr lang="en-US" sz="1131" dirty="0" smtClean="0"/>
              <a:t>Selection</a:t>
            </a:r>
          </a:p>
          <a:p>
            <a:r>
              <a:rPr lang="en-US" sz="1131" dirty="0" smtClean="0"/>
              <a:t>Manipulation</a:t>
            </a:r>
          </a:p>
          <a:p>
            <a:r>
              <a:rPr lang="en-US" sz="1131" dirty="0" smtClean="0"/>
              <a:t>Events</a:t>
            </a:r>
          </a:p>
          <a:p>
            <a:r>
              <a:rPr lang="en-US" sz="1131" dirty="0" smtClean="0"/>
              <a:t>Timers</a:t>
            </a:r>
          </a:p>
          <a:p>
            <a:r>
              <a:rPr lang="en-US" sz="1131" dirty="0" smtClean="0"/>
              <a:t>Field trip</a:t>
            </a:r>
          </a:p>
          <a:p>
            <a:endParaRPr lang="en-US" sz="1131" dirty="0"/>
          </a:p>
        </p:txBody>
      </p:sp>
      <p:sp>
        <p:nvSpPr>
          <p:cNvPr id="14" name="TextBox 13"/>
          <p:cNvSpPr txBox="1"/>
          <p:nvPr/>
        </p:nvSpPr>
        <p:spPr>
          <a:xfrm>
            <a:off x="4656364" y="2643542"/>
            <a:ext cx="2051768" cy="16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1" dirty="0" smtClean="0"/>
              <a:t>Day 3</a:t>
            </a:r>
          </a:p>
          <a:p>
            <a:r>
              <a:rPr lang="en-US" sz="1131" dirty="0" smtClean="0"/>
              <a:t>The DOM</a:t>
            </a:r>
          </a:p>
          <a:p>
            <a:r>
              <a:rPr lang="en-US" sz="1131" dirty="0" smtClean="0"/>
              <a:t>JS &amp; HTML</a:t>
            </a:r>
          </a:p>
          <a:p>
            <a:r>
              <a:rPr lang="en-US" sz="1131" dirty="0" smtClean="0"/>
              <a:t>Selection</a:t>
            </a:r>
          </a:p>
          <a:p>
            <a:r>
              <a:rPr lang="en-US" sz="1131" dirty="0" smtClean="0"/>
              <a:t>Manipulation</a:t>
            </a:r>
          </a:p>
          <a:p>
            <a:r>
              <a:rPr lang="en-US" sz="1131" dirty="0" smtClean="0"/>
              <a:t>Events</a:t>
            </a:r>
          </a:p>
          <a:p>
            <a:r>
              <a:rPr lang="en-US" sz="1131" dirty="0" smtClean="0"/>
              <a:t>Timers</a:t>
            </a:r>
          </a:p>
          <a:p>
            <a:r>
              <a:rPr lang="en-US" sz="1131" dirty="0" smtClean="0"/>
              <a:t>Field trip</a:t>
            </a:r>
          </a:p>
          <a:p>
            <a:endParaRPr lang="en-US" sz="1131" dirty="0"/>
          </a:p>
        </p:txBody>
      </p:sp>
      <p:sp>
        <p:nvSpPr>
          <p:cNvPr id="15" name="TextBox 14"/>
          <p:cNvSpPr txBox="1"/>
          <p:nvPr/>
        </p:nvSpPr>
        <p:spPr>
          <a:xfrm>
            <a:off x="5649024" y="2433477"/>
            <a:ext cx="2051768" cy="16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1" dirty="0" smtClean="0"/>
              <a:t>Day 3</a:t>
            </a:r>
          </a:p>
          <a:p>
            <a:r>
              <a:rPr lang="en-US" sz="1131" dirty="0" smtClean="0"/>
              <a:t>The DOM</a:t>
            </a:r>
          </a:p>
          <a:p>
            <a:r>
              <a:rPr lang="en-US" sz="1131" dirty="0" smtClean="0"/>
              <a:t>JS &amp; HTML</a:t>
            </a:r>
          </a:p>
          <a:p>
            <a:r>
              <a:rPr lang="en-US" sz="1131" dirty="0" smtClean="0"/>
              <a:t>Selection</a:t>
            </a:r>
          </a:p>
          <a:p>
            <a:r>
              <a:rPr lang="en-US" sz="1131" dirty="0" smtClean="0"/>
              <a:t>Manipulation</a:t>
            </a:r>
          </a:p>
          <a:p>
            <a:r>
              <a:rPr lang="en-US" sz="1131" dirty="0" smtClean="0"/>
              <a:t>Events</a:t>
            </a:r>
          </a:p>
          <a:p>
            <a:r>
              <a:rPr lang="en-US" sz="1131" dirty="0" smtClean="0"/>
              <a:t>Timers</a:t>
            </a:r>
          </a:p>
          <a:p>
            <a:r>
              <a:rPr lang="en-US" sz="1131" dirty="0" smtClean="0"/>
              <a:t>Field trip</a:t>
            </a:r>
          </a:p>
          <a:p>
            <a:endParaRPr lang="en-US" sz="1131" dirty="0"/>
          </a:p>
        </p:txBody>
      </p:sp>
    </p:spTree>
    <p:extLst>
      <p:ext uri="{BB962C8B-B14F-4D97-AF65-F5344CB8AC3E}">
        <p14:creationId xmlns:p14="http://schemas.microsoft.com/office/powerpoint/2010/main" val="8307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3642" y="935915"/>
            <a:ext cx="7886131" cy="326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</a:t>
            </a:r>
          </a:p>
          <a:p>
            <a:r>
              <a:rPr lang="en-US" dirty="0" smtClean="0"/>
              <a:t>It’s really complicated.  There is a whole book on it.</a:t>
            </a:r>
          </a:p>
          <a:p>
            <a:endParaRPr lang="en-US" dirty="0"/>
          </a:p>
          <a:p>
            <a:r>
              <a:rPr lang="en-US" dirty="0" smtClean="0"/>
              <a:t>Generally, it will call the window object. </a:t>
            </a:r>
          </a:p>
          <a:p>
            <a:endParaRPr lang="en-US" dirty="0"/>
          </a:p>
          <a:p>
            <a:r>
              <a:rPr lang="en-US" dirty="0" smtClean="0"/>
              <a:t>Can be implicit – so if is called by a function, will try and and apply this for the things </a:t>
            </a:r>
          </a:p>
          <a:p>
            <a:endParaRPr lang="en-US" dirty="0"/>
          </a:p>
          <a:p>
            <a:r>
              <a:rPr lang="en-US" dirty="0" smtClean="0"/>
              <a:t>Can also do it explicitly </a:t>
            </a:r>
            <a:r>
              <a:rPr lang="en-US" dirty="0" err="1" smtClean="0"/>
              <a:t>say.Hello</a:t>
            </a:r>
            <a:r>
              <a:rPr lang="en-US" dirty="0" smtClean="0"/>
              <a:t> (person) – in this case, in the function </a:t>
            </a:r>
            <a:r>
              <a:rPr lang="en-US" dirty="0" err="1" smtClean="0"/>
              <a:t>sayHello</a:t>
            </a:r>
            <a:r>
              <a:rPr lang="en-US" dirty="0" smtClean="0"/>
              <a:t> the variable person will become this.</a:t>
            </a:r>
          </a:p>
          <a:p>
            <a:r>
              <a:rPr lang="en-US" dirty="0" smtClean="0"/>
              <a:t>Can also do it explicitly with apply </a:t>
            </a:r>
            <a:r>
              <a:rPr lang="en-US" dirty="0" err="1" smtClean="0"/>
              <a:t>sayHello.apply</a:t>
            </a:r>
            <a:r>
              <a:rPr lang="en-US" dirty="0" smtClean="0"/>
              <a:t> (person)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janeToSayHello</a:t>
            </a:r>
            <a:r>
              <a:rPr lang="en-US" dirty="0" smtClean="0"/>
              <a:t> = </a:t>
            </a:r>
            <a:r>
              <a:rPr lang="en-US" dirty="0" err="1" smtClean="0"/>
              <a:t>sayHello.bind</a:t>
            </a:r>
            <a:r>
              <a:rPr lang="en-US" dirty="0" smtClean="0"/>
              <a:t> ( person ) - this say hello function makes a function – and when it’s called, person becomes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6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9157" y="1145059"/>
            <a:ext cx="628698" cy="1067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Hhkk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kjhlhj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6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6778" y="947351"/>
            <a:ext cx="5053563" cy="301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Factories, constructors, OLOO</a:t>
            </a:r>
          </a:p>
          <a:p>
            <a:endParaRPr lang="en-US" dirty="0"/>
          </a:p>
          <a:p>
            <a:r>
              <a:rPr lang="en-US" dirty="0" smtClean="0"/>
              <a:t>Ways to create things in code quickly</a:t>
            </a:r>
          </a:p>
          <a:p>
            <a:endParaRPr lang="en-US" dirty="0"/>
          </a:p>
          <a:p>
            <a:r>
              <a:rPr lang="en-US" dirty="0" smtClean="0"/>
              <a:t>Can create objects automatically using the ”new” keyword 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Person – function ( name, age ) {</a:t>
            </a:r>
          </a:p>
          <a:p>
            <a:r>
              <a:rPr lang="en-US" dirty="0"/>
              <a:t>	</a:t>
            </a:r>
            <a:r>
              <a:rPr lang="en-US" dirty="0" err="1" smtClean="0"/>
              <a:t>this.name</a:t>
            </a:r>
            <a:r>
              <a:rPr lang="en-US" dirty="0" smtClean="0"/>
              <a:t> = name;</a:t>
            </a:r>
          </a:p>
          <a:p>
            <a:r>
              <a:rPr lang="en-US" dirty="0"/>
              <a:t>	</a:t>
            </a:r>
            <a:r>
              <a:rPr lang="en-US" dirty="0" err="1" smtClean="0"/>
              <a:t>this.age</a:t>
            </a:r>
            <a:r>
              <a:rPr lang="en-US" dirty="0" smtClean="0"/>
              <a:t>  = age;</a:t>
            </a:r>
          </a:p>
          <a:p>
            <a:r>
              <a:rPr lang="en-US" dirty="0"/>
              <a:t>	</a:t>
            </a:r>
            <a:r>
              <a:rPr lang="is-IS" dirty="0" smtClean="0"/>
              <a:t>….see notes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billy</a:t>
            </a:r>
            <a:r>
              <a:rPr lang="en-US" dirty="0" smtClean="0"/>
              <a:t> = </a:t>
            </a:r>
            <a:r>
              <a:rPr lang="en-US" i="1" dirty="0" smtClean="0"/>
              <a:t>new </a:t>
            </a:r>
            <a:r>
              <a:rPr lang="en-US" dirty="0" smtClean="0"/>
              <a:t>Person (“ </a:t>
            </a:r>
            <a:r>
              <a:rPr lang="en-US" dirty="0" err="1" smtClean="0"/>
              <a:t>billy</a:t>
            </a:r>
            <a:r>
              <a:rPr lang="en-US" dirty="0" smtClean="0"/>
              <a:t>” , 10);</a:t>
            </a:r>
          </a:p>
          <a:p>
            <a:r>
              <a:rPr lang="en-US" dirty="0" smtClean="0"/>
              <a:t>Will create an object called Billy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280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4416</TotalTime>
  <Words>277</Words>
  <Application>Microsoft Macintosh PowerPoint</Application>
  <PresentationFormat>A4 Paper (210x297 mm)</PresentationFormat>
  <Paragraphs>89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</vt:lpstr>
      <vt:lpstr>Week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Jane Hogan</dc:creator>
  <cp:lastModifiedBy>Jane Hogan</cp:lastModifiedBy>
  <cp:revision>58</cp:revision>
  <dcterms:created xsi:type="dcterms:W3CDTF">2016-04-29T08:14:33Z</dcterms:created>
  <dcterms:modified xsi:type="dcterms:W3CDTF">2016-05-05T08:41:11Z</dcterms:modified>
</cp:coreProperties>
</file>