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99" r:id="rId3"/>
    <p:sldId id="289" r:id="rId4"/>
    <p:sldId id="257" r:id="rId5"/>
    <p:sldId id="264" r:id="rId6"/>
    <p:sldId id="282" r:id="rId7"/>
    <p:sldId id="283" r:id="rId8"/>
    <p:sldId id="284" r:id="rId9"/>
    <p:sldId id="285" r:id="rId10"/>
    <p:sldId id="263" r:id="rId11"/>
    <p:sldId id="278" r:id="rId12"/>
    <p:sldId id="286" r:id="rId13"/>
    <p:sldId id="258" r:id="rId14"/>
    <p:sldId id="288" r:id="rId15"/>
    <p:sldId id="265" r:id="rId16"/>
    <p:sldId id="259" r:id="rId17"/>
    <p:sldId id="279" r:id="rId18"/>
    <p:sldId id="280" r:id="rId19"/>
    <p:sldId id="262" r:id="rId20"/>
    <p:sldId id="298" r:id="rId21"/>
    <p:sldId id="293" r:id="rId22"/>
    <p:sldId id="270" r:id="rId23"/>
    <p:sldId id="291" r:id="rId24"/>
    <p:sldId id="268" r:id="rId25"/>
    <p:sldId id="275" r:id="rId26"/>
    <p:sldId id="271" r:id="rId27"/>
    <p:sldId id="294" r:id="rId28"/>
    <p:sldId id="292" r:id="rId29"/>
    <p:sldId id="296" r:id="rId30"/>
    <p:sldId id="302" r:id="rId31"/>
    <p:sldId id="300" r:id="rId32"/>
    <p:sldId id="297" r:id="rId33"/>
    <p:sldId id="304" r:id="rId34"/>
    <p:sldId id="303" r:id="rId35"/>
    <p:sldId id="307" r:id="rId36"/>
    <p:sldId id="301" r:id="rId37"/>
    <p:sldId id="305" r:id="rId38"/>
    <p:sldId id="306" r:id="rId39"/>
    <p:sldId id="295" r:id="rId40"/>
    <p:sldId id="267" r:id="rId41"/>
    <p:sldId id="272" r:id="rId42"/>
    <p:sldId id="276" r:id="rId43"/>
    <p:sldId id="269" r:id="rId44"/>
    <p:sldId id="274" r:id="rId45"/>
    <p:sldId id="273" r:id="rId46"/>
    <p:sldId id="277" r:id="rId47"/>
  </p:sldIdLst>
  <p:sldSz cx="9906000" cy="6858000" type="A4"/>
  <p:notesSz cx="6858000" cy="9144000"/>
  <p:defaultTextStyle>
    <a:defPPr>
      <a:defRPr lang="en-US"/>
    </a:defPPr>
    <a:lvl1pPr marL="0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Hogan" initials="JH" lastIdx="1" clrIdx="0"/>
  <p:cmAuthor id="2" name="Jane Hogan" initials="JH [2]" lastIdx="1" clrIdx="1"/>
  <p:cmAuthor id="3" name="Jane Hogan" initials="JH [3]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9"/>
    <p:restoredTop sz="94712"/>
  </p:normalViewPr>
  <p:slideViewPr>
    <p:cSldViewPr snapToGrid="0" snapToObjects="1">
      <p:cViewPr>
        <p:scale>
          <a:sx n="112" d="100"/>
          <a:sy n="112" d="100"/>
        </p:scale>
        <p:origin x="144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1T11:26:03.573" idx="1">
    <p:pos x="8104" y="1212"/>
    <p:text>What's the different between these two?</p:text>
    <p:extLst>
      <p:ext uri="{C676402C-5697-4E1C-873F-D02D1690AC5C}">
        <p15:threadingInfo xmlns:p15="http://schemas.microsoft.com/office/powerpoint/2012/main" timeZoneBias="-600"/>
      </p:ext>
    </p:extLst>
  </p:cm>
  <p:cm authorId="2" dt="2016-05-01T12:18:09.115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  <p:cm authorId="3" dt="2016-05-01T12:18:09.192" idx="1">
    <p:pos x="146" y="146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113FBD-3194-4745-A45F-CE58A5A75441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970180E1-FE5D-4345-BA91-FCC45A253AEA}" type="parTrans" cxnId="{C9158435-61C5-834B-9A38-20AB9AD23F73}">
      <dgm:prSet/>
      <dgm:spPr/>
      <dgm:t>
        <a:bodyPr/>
        <a:lstStyle/>
        <a:p>
          <a:endParaRPr lang="en-US"/>
        </a:p>
      </dgm:t>
    </dgm:pt>
    <dgm:pt modelId="{563CAE9F-6202-7643-8A6B-D3E1569DDA29}" type="sibTrans" cxnId="{C9158435-61C5-834B-9A38-20AB9AD23F73}">
      <dgm:prSet/>
      <dgm:spPr/>
      <dgm:t>
        <a:bodyPr/>
        <a:lstStyle/>
        <a:p>
          <a:endParaRPr lang="en-US"/>
        </a:p>
      </dgm:t>
    </dgm:pt>
    <dgm:pt modelId="{F1659E45-15B3-9F47-9293-F4ED85063E46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80D6EFC6-C561-C040-89D6-E824AE87FD2F}">
      <dgm:prSet phldrT="[Text]"/>
      <dgm:spPr/>
      <dgm:t>
        <a:bodyPr/>
        <a:lstStyle/>
        <a:p>
          <a:r>
            <a:rPr lang="en-US" dirty="0" smtClean="0"/>
            <a:t>Temporarily</a:t>
          </a:r>
          <a:r>
            <a:rPr lang="en-US" baseline="0" dirty="0" smtClean="0"/>
            <a:t> r</a:t>
          </a:r>
          <a:r>
            <a:rPr lang="en-US" dirty="0" smtClean="0"/>
            <a:t>emembering things and reusing them</a:t>
          </a:r>
          <a:endParaRPr lang="en-US" dirty="0"/>
        </a:p>
      </dgm:t>
    </dgm:pt>
    <dgm:pt modelId="{CA97EC24-6054-8644-96A5-35AE505B9D55}" type="sibTrans" cxnId="{35136321-27F8-A042-B58E-01A7B32B5F57}">
      <dgm:prSet/>
      <dgm:spPr/>
      <dgm:t>
        <a:bodyPr/>
        <a:lstStyle/>
        <a:p>
          <a:endParaRPr lang="en-US"/>
        </a:p>
      </dgm:t>
    </dgm:pt>
    <dgm:pt modelId="{7DCB08B6-6EAA-8447-A1E8-68604D89C344}" type="parTrans" cxnId="{35136321-27F8-A042-B58E-01A7B32B5F57}">
      <dgm:prSet/>
      <dgm:spPr/>
      <dgm:t>
        <a:bodyPr/>
        <a:lstStyle/>
        <a:p>
          <a:endParaRPr lang="en-US"/>
        </a:p>
      </dgm:t>
    </dgm:pt>
    <dgm:pt modelId="{2567EE83-9E96-6249-8AF2-67ABAA743A2D}" type="sibTrans" cxnId="{1C862E70-0586-5443-BBA6-7A266F0246F5}">
      <dgm:prSet/>
      <dgm:spPr/>
      <dgm:t>
        <a:bodyPr/>
        <a:lstStyle/>
        <a:p>
          <a:endParaRPr lang="en-US"/>
        </a:p>
      </dgm:t>
    </dgm:pt>
    <dgm:pt modelId="{A8BCE785-DB6F-F14A-8FCA-F33D1918A625}" type="parTrans" cxnId="{1C862E70-0586-5443-BBA6-7A266F0246F5}">
      <dgm:prSet/>
      <dgm:spPr/>
      <dgm:t>
        <a:bodyPr/>
        <a:lstStyle/>
        <a:p>
          <a:endParaRPr lang="en-US" dirty="0"/>
        </a:p>
      </dgm:t>
    </dgm:pt>
    <dgm:pt modelId="{1489EE99-A4D4-A24A-8863-EF7B5AFCBACA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DD69C922-7670-DF40-BB09-E2F91569CCE2}" type="sibTrans" cxnId="{DB183CA2-6007-2F41-AD5D-5AD72BAECBF4}">
      <dgm:prSet/>
      <dgm:spPr/>
      <dgm:t>
        <a:bodyPr/>
        <a:lstStyle/>
        <a:p>
          <a:endParaRPr lang="en-US"/>
        </a:p>
      </dgm:t>
    </dgm:pt>
    <dgm:pt modelId="{492C44E7-8B90-9542-9348-D80456B197C7}" type="parTrans" cxnId="{DB183CA2-6007-2F41-AD5D-5AD72BAECBF4}">
      <dgm:prSet/>
      <dgm:spPr/>
      <dgm:t>
        <a:bodyPr/>
        <a:lstStyle/>
        <a:p>
          <a:endParaRPr lang="en-US" dirty="0"/>
        </a:p>
      </dgm:t>
    </dgm:pt>
    <dgm:pt modelId="{5840CD5D-0F87-F148-A216-BBE181CE9A7F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8BBC9C32-1E77-FF41-8218-736273A9839B}" type="parTrans" cxnId="{C0357BAC-5855-0540-AB19-39473BBD94A3}">
      <dgm:prSet/>
      <dgm:spPr/>
      <dgm:t>
        <a:bodyPr/>
        <a:lstStyle/>
        <a:p>
          <a:endParaRPr lang="en-US" dirty="0"/>
        </a:p>
      </dgm:t>
    </dgm:pt>
    <dgm:pt modelId="{BA53B077-4C17-7243-BE0E-4705FF13A9A6}" type="sibTrans" cxnId="{C0357BAC-5855-0540-AB19-39473BBD94A3}">
      <dgm:prSet/>
      <dgm:spPr/>
      <dgm:t>
        <a:bodyPr/>
        <a:lstStyle/>
        <a:p>
          <a:endParaRPr lang="en-US"/>
        </a:p>
      </dgm:t>
    </dgm:pt>
    <dgm:pt modelId="{EA68303A-E78F-3541-8E33-74F25D0DED3C}">
      <dgm:prSet phldrT="[Text]"/>
      <dgm:spPr/>
      <dgm:t>
        <a:bodyPr/>
        <a:lstStyle/>
        <a:p>
          <a:r>
            <a:rPr lang="en-US" dirty="0" smtClean="0"/>
            <a:t>Numbers</a:t>
          </a:r>
          <a:endParaRPr lang="en-US" dirty="0"/>
        </a:p>
      </dgm:t>
    </dgm:pt>
    <dgm:pt modelId="{7BA26C2F-5672-AF44-80B5-865E2E9383EE}" type="parTrans" cxnId="{9F066F13-94F7-A24F-A625-E8B568ED6912}">
      <dgm:prSet/>
      <dgm:spPr/>
      <dgm:t>
        <a:bodyPr/>
        <a:lstStyle/>
        <a:p>
          <a:endParaRPr lang="en-US" dirty="0"/>
        </a:p>
      </dgm:t>
    </dgm:pt>
    <dgm:pt modelId="{85A7532F-2062-E14F-B7DC-48102678A806}" type="sibTrans" cxnId="{9F066F13-94F7-A24F-A625-E8B568ED6912}">
      <dgm:prSet/>
      <dgm:spPr/>
      <dgm:t>
        <a:bodyPr/>
        <a:lstStyle/>
        <a:p>
          <a:endParaRPr lang="en-US"/>
        </a:p>
      </dgm:t>
    </dgm:pt>
    <dgm:pt modelId="{A2E4E6CB-2107-C04D-A875-ECCF847F62E1}">
      <dgm:prSet phldrT="[Text]"/>
      <dgm:spPr/>
      <dgm:t>
        <a:bodyPr/>
        <a:lstStyle/>
        <a:p>
          <a:r>
            <a:rPr lang="en-US" dirty="0" smtClean="0"/>
            <a:t>Strings ""</a:t>
          </a:r>
          <a:endParaRPr lang="en-US" dirty="0"/>
        </a:p>
      </dgm:t>
    </dgm:pt>
    <dgm:pt modelId="{6BD7B74F-563E-1848-BC99-B44309F30D30}" type="parTrans" cxnId="{83AC270B-E71C-E04D-845B-E0FEA01BC7AE}">
      <dgm:prSet/>
      <dgm:spPr/>
      <dgm:t>
        <a:bodyPr/>
        <a:lstStyle/>
        <a:p>
          <a:endParaRPr lang="en-US" dirty="0"/>
        </a:p>
      </dgm:t>
    </dgm:pt>
    <dgm:pt modelId="{FE1753D6-8A5C-7F45-A542-CFEBF4C5C575}" type="sibTrans" cxnId="{83AC270B-E71C-E04D-845B-E0FEA01BC7AE}">
      <dgm:prSet/>
      <dgm:spPr/>
      <dgm:t>
        <a:bodyPr/>
        <a:lstStyle/>
        <a:p>
          <a:endParaRPr lang="en-US"/>
        </a:p>
      </dgm:t>
    </dgm:pt>
    <dgm:pt modelId="{605339E0-3DC7-9746-929B-85142D3042E7}">
      <dgm:prSet phldrT="[Text]"/>
      <dgm:spPr/>
      <dgm:t>
        <a:bodyPr/>
        <a:lstStyle/>
        <a:p>
          <a:r>
            <a:rPr lang="en-US" dirty="0" smtClean="0"/>
            <a:t>Using data</a:t>
          </a:r>
          <a:endParaRPr lang="en-US" dirty="0"/>
        </a:p>
      </dgm:t>
    </dgm:pt>
    <dgm:pt modelId="{42593C0B-19B5-9846-9AE4-88C3DBA7C40C}" type="parTrans" cxnId="{43C7CF62-1548-4048-9166-82EA07F03946}">
      <dgm:prSet/>
      <dgm:spPr/>
      <dgm:t>
        <a:bodyPr/>
        <a:lstStyle/>
        <a:p>
          <a:endParaRPr lang="en-US"/>
        </a:p>
      </dgm:t>
    </dgm:pt>
    <dgm:pt modelId="{58620598-447C-134F-9B4E-D4812B5E1185}" type="sibTrans" cxnId="{43C7CF62-1548-4048-9166-82EA07F03946}">
      <dgm:prSet/>
      <dgm:spPr/>
      <dgm:t>
        <a:bodyPr/>
        <a:lstStyle/>
        <a:p>
          <a:endParaRPr lang="en-US"/>
        </a:p>
      </dgm:t>
    </dgm:pt>
    <dgm:pt modelId="{77A0D27F-01B4-D54E-8BE9-C4F50FCC08A0}">
      <dgm:prSet phldrT="[Text]"/>
      <dgm:spPr/>
      <dgm:t>
        <a:bodyPr/>
        <a:lstStyle/>
        <a:p>
          <a:r>
            <a:rPr lang="en-US" dirty="0" smtClean="0"/>
            <a:t>Logical operators</a:t>
          </a:r>
          <a:endParaRPr lang="en-US" dirty="0"/>
        </a:p>
      </dgm:t>
    </dgm:pt>
    <dgm:pt modelId="{83C28C04-18EC-1844-B4F2-A61A93B9CEB5}" type="parTrans" cxnId="{B6A17021-43BA-CB4A-A617-0B852325829B}">
      <dgm:prSet/>
      <dgm:spPr/>
      <dgm:t>
        <a:bodyPr/>
        <a:lstStyle/>
        <a:p>
          <a:endParaRPr lang="en-US" dirty="0"/>
        </a:p>
      </dgm:t>
    </dgm:pt>
    <dgm:pt modelId="{8A2253A2-6AF4-4E4C-8D24-6319F42A2EC3}" type="sibTrans" cxnId="{B6A17021-43BA-CB4A-A617-0B852325829B}">
      <dgm:prSet/>
      <dgm:spPr/>
      <dgm:t>
        <a:bodyPr/>
        <a:lstStyle/>
        <a:p>
          <a:endParaRPr lang="en-US"/>
        </a:p>
      </dgm:t>
    </dgm:pt>
    <dgm:pt modelId="{AD44B27D-7613-B141-A657-DEFFD6AACF0A}">
      <dgm:prSet phldrT="[Text]"/>
      <dgm:spPr/>
      <dgm:t>
        <a:bodyPr/>
        <a:lstStyle/>
        <a:p>
          <a:r>
            <a:rPr lang="en-US" dirty="0" smtClean="0"/>
            <a:t>Mathematical operators</a:t>
          </a:r>
          <a:endParaRPr lang="en-US" dirty="0"/>
        </a:p>
      </dgm:t>
    </dgm:pt>
    <dgm:pt modelId="{C4823AF6-2B16-194D-989C-9B1B291BAF21}" type="parTrans" cxnId="{9F5F83C1-C30C-2847-8157-05A4D0756BA0}">
      <dgm:prSet/>
      <dgm:spPr/>
      <dgm:t>
        <a:bodyPr/>
        <a:lstStyle/>
        <a:p>
          <a:endParaRPr lang="en-US" dirty="0"/>
        </a:p>
      </dgm:t>
    </dgm:pt>
    <dgm:pt modelId="{7D29E495-7C75-C646-950E-59A66CCD3B56}" type="sibTrans" cxnId="{9F5F83C1-C30C-2847-8157-05A4D0756BA0}">
      <dgm:prSet/>
      <dgm:spPr/>
      <dgm:t>
        <a:bodyPr/>
        <a:lstStyle/>
        <a:p>
          <a:endParaRPr lang="en-US"/>
        </a:p>
      </dgm:t>
    </dgm:pt>
    <dgm:pt modelId="{6B9095F0-28FF-F442-8892-162F72A07615}">
      <dgm:prSet phldrT="[Text]"/>
      <dgm:spPr/>
      <dgm:t>
        <a:bodyPr/>
        <a:lstStyle/>
        <a:p>
          <a:r>
            <a:rPr lang="en-US" dirty="0" smtClean="0"/>
            <a:t>var = nameOfVariable</a:t>
          </a:r>
          <a:endParaRPr lang="en-US" dirty="0"/>
        </a:p>
      </dgm:t>
    </dgm:pt>
    <dgm:pt modelId="{58FBC809-3F43-5143-B60C-566B02D11F01}" type="parTrans" cxnId="{41F87482-36DD-EB49-AE12-D4E10F6377DF}">
      <dgm:prSet/>
      <dgm:spPr/>
      <dgm:t>
        <a:bodyPr/>
        <a:lstStyle/>
        <a:p>
          <a:endParaRPr lang="en-US" dirty="0"/>
        </a:p>
      </dgm:t>
    </dgm:pt>
    <dgm:pt modelId="{76E242F1-207F-B149-97ED-A66C5EFA8565}" type="sibTrans" cxnId="{41F87482-36DD-EB49-AE12-D4E10F6377DF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15BB4-3092-374E-9836-3F74ACA85E7E}" type="pres">
      <dgm:prSet presAssocID="{3B113FBD-3194-4745-A45F-CE58A5A75441}" presName="root1" presStyleCnt="0"/>
      <dgm:spPr/>
      <dgm:t>
        <a:bodyPr/>
        <a:lstStyle/>
        <a:p>
          <a:endParaRPr lang="en-US"/>
        </a:p>
      </dgm:t>
    </dgm:pt>
    <dgm:pt modelId="{2A0EA29C-0288-F949-AD9C-1D2952B7B1A3}" type="pres">
      <dgm:prSet presAssocID="{3B113FBD-3194-4745-A45F-CE58A5A7544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D2F87-94F5-3044-AE52-22A4B375FD4B}" type="pres">
      <dgm:prSet presAssocID="{3B113FBD-3194-4745-A45F-CE58A5A75441}" presName="level2hierChild" presStyleCnt="0"/>
      <dgm:spPr/>
      <dgm:t>
        <a:bodyPr/>
        <a:lstStyle/>
        <a:p>
          <a:endParaRPr lang="en-US"/>
        </a:p>
      </dgm:t>
    </dgm:pt>
    <dgm:pt modelId="{847EDC51-FD0C-EE4A-8C98-150AA4EF7D60}" type="pres">
      <dgm:prSet presAssocID="{492C44E7-8B90-9542-9348-D80456B197C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358640C-40E2-9046-84FE-EF5F009BB116}" type="pres">
      <dgm:prSet presAssocID="{492C44E7-8B90-9542-9348-D80456B197C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D30932B-EFC3-554E-A1E9-886A8634FE59}" type="pres">
      <dgm:prSet presAssocID="{1489EE99-A4D4-A24A-8863-EF7B5AFCBACA}" presName="root2" presStyleCnt="0"/>
      <dgm:spPr/>
      <dgm:t>
        <a:bodyPr/>
        <a:lstStyle/>
        <a:p>
          <a:endParaRPr lang="en-US"/>
        </a:p>
      </dgm:t>
    </dgm:pt>
    <dgm:pt modelId="{A111928F-128E-DD4B-A65E-330A5DB387C0}" type="pres">
      <dgm:prSet presAssocID="{1489EE99-A4D4-A24A-8863-EF7B5AFCBAC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AE04C-172A-F34E-B46F-1302EB9CDEEE}" type="pres">
      <dgm:prSet presAssocID="{1489EE99-A4D4-A24A-8863-EF7B5AFCBACA}" presName="level3hierChild" presStyleCnt="0"/>
      <dgm:spPr/>
      <dgm:t>
        <a:bodyPr/>
        <a:lstStyle/>
        <a:p>
          <a:endParaRPr lang="en-US"/>
        </a:p>
      </dgm:t>
    </dgm:pt>
    <dgm:pt modelId="{15EAC36B-11CB-AA4E-95D9-084787577B10}" type="pres">
      <dgm:prSet presAssocID="{6BD7B74F-563E-1848-BC99-B44309F30D3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0C16D8E-794F-E149-88EF-B954ED01BF5D}" type="pres">
      <dgm:prSet presAssocID="{6BD7B74F-563E-1848-BC99-B44309F30D3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EB886FF-6870-034E-A61E-E509240F51F2}" type="pres">
      <dgm:prSet presAssocID="{A2E4E6CB-2107-C04D-A875-ECCF847F62E1}" presName="root2" presStyleCnt="0"/>
      <dgm:spPr/>
      <dgm:t>
        <a:bodyPr/>
        <a:lstStyle/>
        <a:p>
          <a:endParaRPr lang="en-US"/>
        </a:p>
      </dgm:t>
    </dgm:pt>
    <dgm:pt modelId="{7392F94E-5332-8342-8BD5-CA530027242B}" type="pres">
      <dgm:prSet presAssocID="{A2E4E6CB-2107-C04D-A875-ECCF847F62E1}" presName="LevelTwoTextNode" presStyleLbl="node3" presStyleIdx="0" presStyleCnt="3" custLinFactNeighborX="2948" custLinFactNeighborY="3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E9E00-0B0D-A545-8285-15E9737FFA06}" type="pres">
      <dgm:prSet presAssocID="{A2E4E6CB-2107-C04D-A875-ECCF847F62E1}" presName="level3hierChild" presStyleCnt="0"/>
      <dgm:spPr/>
      <dgm:t>
        <a:bodyPr/>
        <a:lstStyle/>
        <a:p>
          <a:endParaRPr lang="en-US"/>
        </a:p>
      </dgm:t>
    </dgm:pt>
    <dgm:pt modelId="{C5137D06-CAAD-4040-A266-1ACE35DFDC54}" type="pres">
      <dgm:prSet presAssocID="{7BA26C2F-5672-AF44-80B5-865E2E9383E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89022D5-2FCE-6E47-8A28-455B8A4E2566}" type="pres">
      <dgm:prSet presAssocID="{7BA26C2F-5672-AF44-80B5-865E2E9383E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46C323-0890-C949-B2DE-EF53057384F9}" type="pres">
      <dgm:prSet presAssocID="{EA68303A-E78F-3541-8E33-74F25D0DED3C}" presName="root2" presStyleCnt="0"/>
      <dgm:spPr/>
      <dgm:t>
        <a:bodyPr/>
        <a:lstStyle/>
        <a:p>
          <a:endParaRPr lang="en-US"/>
        </a:p>
      </dgm:t>
    </dgm:pt>
    <dgm:pt modelId="{D4E18CE7-C058-F148-ABCD-E98EC8661A49}" type="pres">
      <dgm:prSet presAssocID="{EA68303A-E78F-3541-8E33-74F25D0DED3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557DE-9EE5-E141-ACF7-50F32216AEC2}" type="pres">
      <dgm:prSet presAssocID="{EA68303A-E78F-3541-8E33-74F25D0DED3C}" presName="level3hierChild" presStyleCnt="0"/>
      <dgm:spPr/>
      <dgm:t>
        <a:bodyPr/>
        <a:lstStyle/>
        <a:p>
          <a:endParaRPr lang="en-US"/>
        </a:p>
      </dgm:t>
    </dgm:pt>
    <dgm:pt modelId="{388787E7-771C-F54F-A2B8-9B6351C2A015}" type="pres">
      <dgm:prSet presAssocID="{8BBC9C32-1E77-FF41-8218-736273A9839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32472C20-244E-F443-8C59-E3757DB1C657}" type="pres">
      <dgm:prSet presAssocID="{8BBC9C32-1E77-FF41-8218-736273A9839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98C93192-2698-3544-9127-4B2BD1DD22DE}" type="pres">
      <dgm:prSet presAssocID="{5840CD5D-0F87-F148-A216-BBE181CE9A7F}" presName="root2" presStyleCnt="0"/>
      <dgm:spPr/>
      <dgm:t>
        <a:bodyPr/>
        <a:lstStyle/>
        <a:p>
          <a:endParaRPr lang="en-US"/>
        </a:p>
      </dgm:t>
    </dgm:pt>
    <dgm:pt modelId="{5FB0521B-811B-384C-9D44-ED6F416B3B6E}" type="pres">
      <dgm:prSet presAssocID="{5840CD5D-0F87-F148-A216-BBE181CE9A7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69C05-B6A1-4549-B20E-D22D158F1B3C}" type="pres">
      <dgm:prSet presAssocID="{5840CD5D-0F87-F148-A216-BBE181CE9A7F}" presName="level3hierChild" presStyleCnt="0"/>
      <dgm:spPr/>
      <dgm:t>
        <a:bodyPr/>
        <a:lstStyle/>
        <a:p>
          <a:endParaRPr lang="en-US"/>
        </a:p>
      </dgm:t>
    </dgm:pt>
    <dgm:pt modelId="{6D9A3DF8-3005-8F45-BF5D-4685901D0C19}" type="pres">
      <dgm:prSet presAssocID="{605339E0-3DC7-9746-929B-85142D3042E7}" presName="root1" presStyleCnt="0"/>
      <dgm:spPr/>
      <dgm:t>
        <a:bodyPr/>
        <a:lstStyle/>
        <a:p>
          <a:endParaRPr lang="en-US"/>
        </a:p>
      </dgm:t>
    </dgm:pt>
    <dgm:pt modelId="{F6F6CA91-4989-9344-8A10-9CCF7266563C}" type="pres">
      <dgm:prSet presAssocID="{605339E0-3DC7-9746-929B-85142D3042E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09C58-5FFC-5641-9A29-F7E27B12B591}" type="pres">
      <dgm:prSet presAssocID="{605339E0-3DC7-9746-929B-85142D3042E7}" presName="level2hierChild" presStyleCnt="0"/>
      <dgm:spPr/>
      <dgm:t>
        <a:bodyPr/>
        <a:lstStyle/>
        <a:p>
          <a:endParaRPr lang="en-US"/>
        </a:p>
      </dgm:t>
    </dgm:pt>
    <dgm:pt modelId="{1010DFA7-4B6E-B147-99CB-F36C2B385EA7}" type="pres">
      <dgm:prSet presAssocID="{83C28C04-18EC-1844-B4F2-A61A93B9CEB5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C8592AE0-0C65-2544-B60C-313E72A6DD33}" type="pres">
      <dgm:prSet presAssocID="{83C28C04-18EC-1844-B4F2-A61A93B9CEB5}" presName="connTx" presStyleLbl="parChTrans1D2" presStyleIdx="2" presStyleCnt="5"/>
      <dgm:spPr/>
      <dgm:t>
        <a:bodyPr/>
        <a:lstStyle/>
        <a:p>
          <a:endParaRPr lang="en-US"/>
        </a:p>
      </dgm:t>
    </dgm:pt>
    <dgm:pt modelId="{4F76B94B-C44E-2141-A3CD-D8F4A31EF2A7}" type="pres">
      <dgm:prSet presAssocID="{77A0D27F-01B4-D54E-8BE9-C4F50FCC08A0}" presName="root2" presStyleCnt="0"/>
      <dgm:spPr/>
      <dgm:t>
        <a:bodyPr/>
        <a:lstStyle/>
        <a:p>
          <a:endParaRPr lang="en-US"/>
        </a:p>
      </dgm:t>
    </dgm:pt>
    <dgm:pt modelId="{B8662C8D-F40B-A04C-BEF5-DA6F0D37A125}" type="pres">
      <dgm:prSet presAssocID="{77A0D27F-01B4-D54E-8BE9-C4F50FCC08A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ADD2-C612-0C45-B8CA-2E0871637490}" type="pres">
      <dgm:prSet presAssocID="{77A0D27F-01B4-D54E-8BE9-C4F50FCC08A0}" presName="level3hierChild" presStyleCnt="0"/>
      <dgm:spPr/>
      <dgm:t>
        <a:bodyPr/>
        <a:lstStyle/>
        <a:p>
          <a:endParaRPr lang="en-US"/>
        </a:p>
      </dgm:t>
    </dgm:pt>
    <dgm:pt modelId="{F8623B6C-1120-C645-AFFE-D677F2B2DE0D}" type="pres">
      <dgm:prSet presAssocID="{C4823AF6-2B16-194D-989C-9B1B291BAF2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56A48D3-BC5C-774C-9B66-C5D33DEE4838}" type="pres">
      <dgm:prSet presAssocID="{C4823AF6-2B16-194D-989C-9B1B291BAF2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5819D75-D887-E646-8BAB-4C2FFB4CD5C1}" type="pres">
      <dgm:prSet presAssocID="{AD44B27D-7613-B141-A657-DEFFD6AACF0A}" presName="root2" presStyleCnt="0"/>
      <dgm:spPr/>
      <dgm:t>
        <a:bodyPr/>
        <a:lstStyle/>
        <a:p>
          <a:endParaRPr lang="en-US"/>
        </a:p>
      </dgm:t>
    </dgm:pt>
    <dgm:pt modelId="{4F01DEFF-0665-E840-B654-09EAE235C77D}" type="pres">
      <dgm:prSet presAssocID="{AD44B27D-7613-B141-A657-DEFFD6AACF0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D3A15-7AC7-9340-A9EA-72F605A5E076}" type="pres">
      <dgm:prSet presAssocID="{AD44B27D-7613-B141-A657-DEFFD6AACF0A}" presName="level3hierChild" presStyleCnt="0"/>
      <dgm:spPr/>
      <dgm:t>
        <a:bodyPr/>
        <a:lstStyle/>
        <a:p>
          <a:endParaRPr lang="en-US"/>
        </a:p>
      </dgm:t>
    </dgm:pt>
    <dgm:pt modelId="{3927366B-4DC4-AE4F-9A63-92C9EC0C8CAA}" type="pres">
      <dgm:prSet presAssocID="{80D6EFC6-C561-C040-89D6-E824AE87FD2F}" presName="root1" presStyleCnt="0"/>
      <dgm:spPr/>
      <dgm:t>
        <a:bodyPr/>
        <a:lstStyle/>
        <a:p>
          <a:endParaRPr lang="en-US"/>
        </a:p>
      </dgm:t>
    </dgm:pt>
    <dgm:pt modelId="{4B4794FC-6610-1843-8AA3-B9462C8B92E2}" type="pres">
      <dgm:prSet presAssocID="{80D6EFC6-C561-C040-89D6-E824AE87FD2F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94538-D85D-C54E-B339-D7379CE2A0B2}" type="pres">
      <dgm:prSet presAssocID="{80D6EFC6-C561-C040-89D6-E824AE87FD2F}" presName="level2hierChild" presStyleCnt="0"/>
      <dgm:spPr/>
      <dgm:t>
        <a:bodyPr/>
        <a:lstStyle/>
        <a:p>
          <a:endParaRPr lang="en-US"/>
        </a:p>
      </dgm:t>
    </dgm:pt>
    <dgm:pt modelId="{1D225653-D652-1446-903E-52B64573B36E}" type="pres">
      <dgm:prSet presAssocID="{A8BCE785-DB6F-F14A-8FCA-F33D1918A625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83D8768-A5A8-5949-9688-C9A975FB9891}" type="pres">
      <dgm:prSet presAssocID="{A8BCE785-DB6F-F14A-8FCA-F33D1918A62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84529D5-3B50-984B-9DEC-C63BA7648EB9}" type="pres">
      <dgm:prSet presAssocID="{F1659E45-15B3-9F47-9293-F4ED85063E46}" presName="root2" presStyleCnt="0"/>
      <dgm:spPr/>
      <dgm:t>
        <a:bodyPr/>
        <a:lstStyle/>
        <a:p>
          <a:endParaRPr lang="en-US"/>
        </a:p>
      </dgm:t>
    </dgm:pt>
    <dgm:pt modelId="{F3C56CCA-FFA5-7748-8AB4-5A801E497E3F}" type="pres">
      <dgm:prSet presAssocID="{F1659E45-15B3-9F47-9293-F4ED85063E46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AEA22-85D7-D543-98BF-1CB94B117464}" type="pres">
      <dgm:prSet presAssocID="{F1659E45-15B3-9F47-9293-F4ED85063E46}" presName="level3hierChild" presStyleCnt="0"/>
      <dgm:spPr/>
      <dgm:t>
        <a:bodyPr/>
        <a:lstStyle/>
        <a:p>
          <a:endParaRPr lang="en-US"/>
        </a:p>
      </dgm:t>
    </dgm:pt>
    <dgm:pt modelId="{4E59DB98-326F-4E40-9919-E2BDF50ED043}" type="pres">
      <dgm:prSet presAssocID="{58FBC809-3F43-5143-B60C-566B02D11F0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26AC9D-B3D6-A740-B188-5C59879A71A4}" type="pres">
      <dgm:prSet presAssocID="{58FBC809-3F43-5143-B60C-566B02D11F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7AC6F61-007C-3742-867C-0E570E07EEB2}" type="pres">
      <dgm:prSet presAssocID="{6B9095F0-28FF-F442-8892-162F72A07615}" presName="root2" presStyleCnt="0"/>
      <dgm:spPr/>
      <dgm:t>
        <a:bodyPr/>
        <a:lstStyle/>
        <a:p>
          <a:endParaRPr lang="en-US"/>
        </a:p>
      </dgm:t>
    </dgm:pt>
    <dgm:pt modelId="{DA4A8015-7F5B-5F4D-B621-D0286E0495C0}" type="pres">
      <dgm:prSet presAssocID="{6B9095F0-28FF-F442-8892-162F72A0761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81ABE-DC2B-EF4A-9AA0-16E985EA784F}" type="pres">
      <dgm:prSet presAssocID="{6B9095F0-28FF-F442-8892-162F72A07615}" presName="level3hierChild" presStyleCnt="0"/>
      <dgm:spPr/>
      <dgm:t>
        <a:bodyPr/>
        <a:lstStyle/>
        <a:p>
          <a:endParaRPr lang="en-US"/>
        </a:p>
      </dgm:t>
    </dgm:pt>
  </dgm:ptLst>
  <dgm:cxnLst>
    <dgm:cxn modelId="{41F87482-36DD-EB49-AE12-D4E10F6377DF}" srcId="{F1659E45-15B3-9F47-9293-F4ED85063E46}" destId="{6B9095F0-28FF-F442-8892-162F72A07615}" srcOrd="0" destOrd="0" parTransId="{58FBC809-3F43-5143-B60C-566B02D11F01}" sibTransId="{76E242F1-207F-B149-97ED-A66C5EFA8565}"/>
    <dgm:cxn modelId="{2F673057-6B77-F44B-977E-D3338660109F}" type="presOf" srcId="{8BBC9C32-1E77-FF41-8218-736273A9839B}" destId="{32472C20-244E-F443-8C59-E3757DB1C657}" srcOrd="1" destOrd="0" presId="urn:microsoft.com/office/officeart/2008/layout/HorizontalMultiLevelHierarchy"/>
    <dgm:cxn modelId="{9F066F13-94F7-A24F-A625-E8B568ED6912}" srcId="{1489EE99-A4D4-A24A-8863-EF7B5AFCBACA}" destId="{EA68303A-E78F-3541-8E33-74F25D0DED3C}" srcOrd="1" destOrd="0" parTransId="{7BA26C2F-5672-AF44-80B5-865E2E9383EE}" sibTransId="{85A7532F-2062-E14F-B7DC-48102678A806}"/>
    <dgm:cxn modelId="{CDDC4413-14F2-4742-B0A7-47F1F0F724FB}" type="presOf" srcId="{AD44B27D-7613-B141-A657-DEFFD6AACF0A}" destId="{4F01DEFF-0665-E840-B654-09EAE235C77D}" srcOrd="0" destOrd="0" presId="urn:microsoft.com/office/officeart/2008/layout/HorizontalMultiLevelHierarchy"/>
    <dgm:cxn modelId="{825F1F8B-5D1A-BD40-8F37-AB7E9E877F47}" type="presOf" srcId="{C4823AF6-2B16-194D-989C-9B1B291BAF21}" destId="{F8623B6C-1120-C645-AFFE-D677F2B2DE0D}" srcOrd="0" destOrd="0" presId="urn:microsoft.com/office/officeart/2008/layout/HorizontalMultiLevelHierarchy"/>
    <dgm:cxn modelId="{C9158435-61C5-834B-9A38-20AB9AD23F73}" srcId="{8572B730-1F1D-F544-9403-8038B44FC81C}" destId="{3B113FBD-3194-4745-A45F-CE58A5A75441}" srcOrd="0" destOrd="0" parTransId="{970180E1-FE5D-4345-BA91-FCC45A253AEA}" sibTransId="{563CAE9F-6202-7643-8A6B-D3E1569DDA29}"/>
    <dgm:cxn modelId="{35136321-27F8-A042-B58E-01A7B32B5F57}" srcId="{8572B730-1F1D-F544-9403-8038B44FC81C}" destId="{80D6EFC6-C561-C040-89D6-E824AE87FD2F}" srcOrd="2" destOrd="0" parTransId="{7DCB08B6-6EAA-8447-A1E8-68604D89C344}" sibTransId="{CA97EC24-6054-8644-96A5-35AE505B9D55}"/>
    <dgm:cxn modelId="{D0848239-BD56-2447-A2C7-DF9465BEACDC}" type="presOf" srcId="{58FBC809-3F43-5143-B60C-566B02D11F01}" destId="{E526AC9D-B3D6-A740-B188-5C59879A71A4}" srcOrd="1" destOrd="0" presId="urn:microsoft.com/office/officeart/2008/layout/HorizontalMultiLevelHierarchy"/>
    <dgm:cxn modelId="{14C6EF69-7373-7442-A9E5-CC460BB1F590}" type="presOf" srcId="{C4823AF6-2B16-194D-989C-9B1B291BAF21}" destId="{656A48D3-BC5C-774C-9B66-C5D33DEE4838}" srcOrd="1" destOrd="0" presId="urn:microsoft.com/office/officeart/2008/layout/HorizontalMultiLevelHierarchy"/>
    <dgm:cxn modelId="{2A76228B-D596-BB4F-AA06-B84A600AA283}" type="presOf" srcId="{58FBC809-3F43-5143-B60C-566B02D11F01}" destId="{4E59DB98-326F-4E40-9919-E2BDF50ED043}" srcOrd="0" destOrd="0" presId="urn:microsoft.com/office/officeart/2008/layout/HorizontalMultiLevelHierarchy"/>
    <dgm:cxn modelId="{FA6A909E-7255-F341-8CB6-FB8AAADC3A68}" type="presOf" srcId="{77A0D27F-01B4-D54E-8BE9-C4F50FCC08A0}" destId="{B8662C8D-F40B-A04C-BEF5-DA6F0D37A125}" srcOrd="0" destOrd="0" presId="urn:microsoft.com/office/officeart/2008/layout/HorizontalMultiLevelHierarchy"/>
    <dgm:cxn modelId="{45465B16-952D-A24D-8D22-5ECCE0B96960}" type="presOf" srcId="{492C44E7-8B90-9542-9348-D80456B197C7}" destId="{9358640C-40E2-9046-84FE-EF5F009BB116}" srcOrd="1" destOrd="0" presId="urn:microsoft.com/office/officeart/2008/layout/HorizontalMultiLevelHierarchy"/>
    <dgm:cxn modelId="{290572F7-29B0-9B44-BD7D-26ED41C0B0DC}" type="presOf" srcId="{6B9095F0-28FF-F442-8892-162F72A07615}" destId="{DA4A8015-7F5B-5F4D-B621-D0286E0495C0}" srcOrd="0" destOrd="0" presId="urn:microsoft.com/office/officeart/2008/layout/HorizontalMultiLevelHierarchy"/>
    <dgm:cxn modelId="{B6A17021-43BA-CB4A-A617-0B852325829B}" srcId="{605339E0-3DC7-9746-929B-85142D3042E7}" destId="{77A0D27F-01B4-D54E-8BE9-C4F50FCC08A0}" srcOrd="0" destOrd="0" parTransId="{83C28C04-18EC-1844-B4F2-A61A93B9CEB5}" sibTransId="{8A2253A2-6AF4-4E4C-8D24-6319F42A2EC3}"/>
    <dgm:cxn modelId="{3F509A78-EFE4-104F-A08E-AB9C6F938332}" type="presOf" srcId="{492C44E7-8B90-9542-9348-D80456B197C7}" destId="{847EDC51-FD0C-EE4A-8C98-150AA4EF7D60}" srcOrd="0" destOrd="0" presId="urn:microsoft.com/office/officeart/2008/layout/HorizontalMultiLevelHierarchy"/>
    <dgm:cxn modelId="{BC48B85A-C625-0B49-980B-C0E86CEA3B6D}" type="presOf" srcId="{F1659E45-15B3-9F47-9293-F4ED85063E46}" destId="{F3C56CCA-FFA5-7748-8AB4-5A801E497E3F}" srcOrd="0" destOrd="0" presId="urn:microsoft.com/office/officeart/2008/layout/HorizontalMultiLevelHierarchy"/>
    <dgm:cxn modelId="{43C7CF62-1548-4048-9166-82EA07F03946}" srcId="{8572B730-1F1D-F544-9403-8038B44FC81C}" destId="{605339E0-3DC7-9746-929B-85142D3042E7}" srcOrd="1" destOrd="0" parTransId="{42593C0B-19B5-9846-9AE4-88C3DBA7C40C}" sibTransId="{58620598-447C-134F-9B4E-D4812B5E1185}"/>
    <dgm:cxn modelId="{73C67933-5531-F749-9125-9F2B21AA2E03}" type="presOf" srcId="{3B113FBD-3194-4745-A45F-CE58A5A75441}" destId="{2A0EA29C-0288-F949-AD9C-1D2952B7B1A3}" srcOrd="0" destOrd="0" presId="urn:microsoft.com/office/officeart/2008/layout/HorizontalMultiLevelHierarchy"/>
    <dgm:cxn modelId="{63C79A49-06AC-6A40-AE95-00D27E658D8F}" type="presOf" srcId="{7BA26C2F-5672-AF44-80B5-865E2E9383EE}" destId="{C5137D06-CAAD-4040-A266-1ACE35DFDC54}" srcOrd="0" destOrd="0" presId="urn:microsoft.com/office/officeart/2008/layout/HorizontalMultiLevelHierarchy"/>
    <dgm:cxn modelId="{6F37F8C7-D7FA-8144-BB96-5B6AA8C274DD}" type="presOf" srcId="{EA68303A-E78F-3541-8E33-74F25D0DED3C}" destId="{D4E18CE7-C058-F148-ABCD-E98EC8661A49}" srcOrd="0" destOrd="0" presId="urn:microsoft.com/office/officeart/2008/layout/HorizontalMultiLevelHierarchy"/>
    <dgm:cxn modelId="{C0357BAC-5855-0540-AB19-39473BBD94A3}" srcId="{3B113FBD-3194-4745-A45F-CE58A5A75441}" destId="{5840CD5D-0F87-F148-A216-BBE181CE9A7F}" srcOrd="1" destOrd="0" parTransId="{8BBC9C32-1E77-FF41-8218-736273A9839B}" sibTransId="{BA53B077-4C17-7243-BE0E-4705FF13A9A6}"/>
    <dgm:cxn modelId="{D72F6E7F-13E3-4A4F-B816-B34C63F67AD8}" type="presOf" srcId="{A2E4E6CB-2107-C04D-A875-ECCF847F62E1}" destId="{7392F94E-5332-8342-8BD5-CA530027242B}" srcOrd="0" destOrd="0" presId="urn:microsoft.com/office/officeart/2008/layout/HorizontalMultiLevelHierarchy"/>
    <dgm:cxn modelId="{452F5B49-798F-0645-8077-E805182BB05D}" type="presOf" srcId="{605339E0-3DC7-9746-929B-85142D3042E7}" destId="{F6F6CA91-4989-9344-8A10-9CCF7266563C}" srcOrd="0" destOrd="0" presId="urn:microsoft.com/office/officeart/2008/layout/HorizontalMultiLevelHierarchy"/>
    <dgm:cxn modelId="{972B95E6-904B-8044-81D1-D634FEE8D85B}" type="presOf" srcId="{5840CD5D-0F87-F148-A216-BBE181CE9A7F}" destId="{5FB0521B-811B-384C-9D44-ED6F416B3B6E}" srcOrd="0" destOrd="0" presId="urn:microsoft.com/office/officeart/2008/layout/HorizontalMultiLevelHierarchy"/>
    <dgm:cxn modelId="{DB5E7F0E-7FA2-7D4E-A448-B7726BB204F8}" type="presOf" srcId="{8572B730-1F1D-F544-9403-8038B44FC81C}" destId="{4C17C2EF-6601-A848-8601-447CFC2A02EE}" srcOrd="0" destOrd="0" presId="urn:microsoft.com/office/officeart/2008/layout/HorizontalMultiLevelHierarchy"/>
    <dgm:cxn modelId="{DEC3C666-32AC-1A46-954C-C1BDB5A32F6C}" type="presOf" srcId="{A8BCE785-DB6F-F14A-8FCA-F33D1918A625}" destId="{583D8768-A5A8-5949-9688-C9A975FB9891}" srcOrd="1" destOrd="0" presId="urn:microsoft.com/office/officeart/2008/layout/HorizontalMultiLevelHierarchy"/>
    <dgm:cxn modelId="{1C862E70-0586-5443-BBA6-7A266F0246F5}" srcId="{80D6EFC6-C561-C040-89D6-E824AE87FD2F}" destId="{F1659E45-15B3-9F47-9293-F4ED85063E46}" srcOrd="0" destOrd="0" parTransId="{A8BCE785-DB6F-F14A-8FCA-F33D1918A625}" sibTransId="{2567EE83-9E96-6249-8AF2-67ABAA743A2D}"/>
    <dgm:cxn modelId="{916A2576-16DB-AB41-9DC2-CDF6D9C2DA08}" type="presOf" srcId="{1489EE99-A4D4-A24A-8863-EF7B5AFCBACA}" destId="{A111928F-128E-DD4B-A65E-330A5DB387C0}" srcOrd="0" destOrd="0" presId="urn:microsoft.com/office/officeart/2008/layout/HorizontalMultiLevelHierarchy"/>
    <dgm:cxn modelId="{31485F90-245B-4845-AEFB-5809FB1895DE}" type="presOf" srcId="{83C28C04-18EC-1844-B4F2-A61A93B9CEB5}" destId="{1010DFA7-4B6E-B147-99CB-F36C2B385EA7}" srcOrd="0" destOrd="0" presId="urn:microsoft.com/office/officeart/2008/layout/HorizontalMultiLevelHierarchy"/>
    <dgm:cxn modelId="{9F5F83C1-C30C-2847-8157-05A4D0756BA0}" srcId="{605339E0-3DC7-9746-929B-85142D3042E7}" destId="{AD44B27D-7613-B141-A657-DEFFD6AACF0A}" srcOrd="1" destOrd="0" parTransId="{C4823AF6-2B16-194D-989C-9B1B291BAF21}" sibTransId="{7D29E495-7C75-C646-950E-59A66CCD3B56}"/>
    <dgm:cxn modelId="{DB183CA2-6007-2F41-AD5D-5AD72BAECBF4}" srcId="{3B113FBD-3194-4745-A45F-CE58A5A75441}" destId="{1489EE99-A4D4-A24A-8863-EF7B5AFCBACA}" srcOrd="0" destOrd="0" parTransId="{492C44E7-8B90-9542-9348-D80456B197C7}" sibTransId="{DD69C922-7670-DF40-BB09-E2F91569CCE2}"/>
    <dgm:cxn modelId="{1862CF06-1891-7C48-B5EA-7E82031F0F4A}" type="presOf" srcId="{83C28C04-18EC-1844-B4F2-A61A93B9CEB5}" destId="{C8592AE0-0C65-2544-B60C-313E72A6DD33}" srcOrd="1" destOrd="0" presId="urn:microsoft.com/office/officeart/2008/layout/HorizontalMultiLevelHierarchy"/>
    <dgm:cxn modelId="{C442A37C-EA6D-794D-8362-3C27B0ED341E}" type="presOf" srcId="{6BD7B74F-563E-1848-BC99-B44309F30D30}" destId="{15EAC36B-11CB-AA4E-95D9-084787577B10}" srcOrd="0" destOrd="0" presId="urn:microsoft.com/office/officeart/2008/layout/HorizontalMultiLevelHierarchy"/>
    <dgm:cxn modelId="{EFF0763E-B5FD-1941-9A07-65C9B28772D8}" type="presOf" srcId="{A8BCE785-DB6F-F14A-8FCA-F33D1918A625}" destId="{1D225653-D652-1446-903E-52B64573B36E}" srcOrd="0" destOrd="0" presId="urn:microsoft.com/office/officeart/2008/layout/HorizontalMultiLevelHierarchy"/>
    <dgm:cxn modelId="{83AC270B-E71C-E04D-845B-E0FEA01BC7AE}" srcId="{1489EE99-A4D4-A24A-8863-EF7B5AFCBACA}" destId="{A2E4E6CB-2107-C04D-A875-ECCF847F62E1}" srcOrd="0" destOrd="0" parTransId="{6BD7B74F-563E-1848-BC99-B44309F30D30}" sibTransId="{FE1753D6-8A5C-7F45-A542-CFEBF4C5C575}"/>
    <dgm:cxn modelId="{88AD8406-E309-C642-B561-7C807F35C8A9}" type="presOf" srcId="{6BD7B74F-563E-1848-BC99-B44309F30D30}" destId="{D0C16D8E-794F-E149-88EF-B954ED01BF5D}" srcOrd="1" destOrd="0" presId="urn:microsoft.com/office/officeart/2008/layout/HorizontalMultiLevelHierarchy"/>
    <dgm:cxn modelId="{7BFA588D-6A19-EA4A-86CB-CBAF96FF7A54}" type="presOf" srcId="{80D6EFC6-C561-C040-89D6-E824AE87FD2F}" destId="{4B4794FC-6610-1843-8AA3-B9462C8B92E2}" srcOrd="0" destOrd="0" presId="urn:microsoft.com/office/officeart/2008/layout/HorizontalMultiLevelHierarchy"/>
    <dgm:cxn modelId="{AC9784D8-CECE-9149-8147-71BF76209FAE}" type="presOf" srcId="{7BA26C2F-5672-AF44-80B5-865E2E9383EE}" destId="{689022D5-2FCE-6E47-8A28-455B8A4E2566}" srcOrd="1" destOrd="0" presId="urn:microsoft.com/office/officeart/2008/layout/HorizontalMultiLevelHierarchy"/>
    <dgm:cxn modelId="{9E8AC902-1759-D848-9AB0-377AEDF241D3}" type="presOf" srcId="{8BBC9C32-1E77-FF41-8218-736273A9839B}" destId="{388787E7-771C-F54F-A2B8-9B6351C2A015}" srcOrd="0" destOrd="0" presId="urn:microsoft.com/office/officeart/2008/layout/HorizontalMultiLevelHierarchy"/>
    <dgm:cxn modelId="{F1486462-7386-CE40-B78F-3A77D70C8651}" type="presParOf" srcId="{4C17C2EF-6601-A848-8601-447CFC2A02EE}" destId="{49115BB4-3092-374E-9836-3F74ACA85E7E}" srcOrd="0" destOrd="0" presId="urn:microsoft.com/office/officeart/2008/layout/HorizontalMultiLevelHierarchy"/>
    <dgm:cxn modelId="{0D85F7E1-52DB-B543-90B4-EEC5DB958743}" type="presParOf" srcId="{49115BB4-3092-374E-9836-3F74ACA85E7E}" destId="{2A0EA29C-0288-F949-AD9C-1D2952B7B1A3}" srcOrd="0" destOrd="0" presId="urn:microsoft.com/office/officeart/2008/layout/HorizontalMultiLevelHierarchy"/>
    <dgm:cxn modelId="{46368E37-CA8E-C548-8CE2-063CA3BA15AF}" type="presParOf" srcId="{49115BB4-3092-374E-9836-3F74ACA85E7E}" destId="{8E5D2F87-94F5-3044-AE52-22A4B375FD4B}" srcOrd="1" destOrd="0" presId="urn:microsoft.com/office/officeart/2008/layout/HorizontalMultiLevelHierarchy"/>
    <dgm:cxn modelId="{D7747809-4DFF-834B-8D15-BBF1A2B84F5B}" type="presParOf" srcId="{8E5D2F87-94F5-3044-AE52-22A4B375FD4B}" destId="{847EDC51-FD0C-EE4A-8C98-150AA4EF7D60}" srcOrd="0" destOrd="0" presId="urn:microsoft.com/office/officeart/2008/layout/HorizontalMultiLevelHierarchy"/>
    <dgm:cxn modelId="{CE9FFEDB-2C00-D443-A880-51A610FCDCAC}" type="presParOf" srcId="{847EDC51-FD0C-EE4A-8C98-150AA4EF7D60}" destId="{9358640C-40E2-9046-84FE-EF5F009BB116}" srcOrd="0" destOrd="0" presId="urn:microsoft.com/office/officeart/2008/layout/HorizontalMultiLevelHierarchy"/>
    <dgm:cxn modelId="{BBDE0687-2639-6949-BC0F-03DEA2054BE3}" type="presParOf" srcId="{8E5D2F87-94F5-3044-AE52-22A4B375FD4B}" destId="{BD30932B-EFC3-554E-A1E9-886A8634FE59}" srcOrd="1" destOrd="0" presId="urn:microsoft.com/office/officeart/2008/layout/HorizontalMultiLevelHierarchy"/>
    <dgm:cxn modelId="{0BAC5D3D-2965-544C-8202-45736CA11E0C}" type="presParOf" srcId="{BD30932B-EFC3-554E-A1E9-886A8634FE59}" destId="{A111928F-128E-DD4B-A65E-330A5DB387C0}" srcOrd="0" destOrd="0" presId="urn:microsoft.com/office/officeart/2008/layout/HorizontalMultiLevelHierarchy"/>
    <dgm:cxn modelId="{F7E5E6A1-EEA5-2640-83F2-B9756F4DADD3}" type="presParOf" srcId="{BD30932B-EFC3-554E-A1E9-886A8634FE59}" destId="{9BFAE04C-172A-F34E-B46F-1302EB9CDEEE}" srcOrd="1" destOrd="0" presId="urn:microsoft.com/office/officeart/2008/layout/HorizontalMultiLevelHierarchy"/>
    <dgm:cxn modelId="{EFBB65FC-8BAB-154A-8FAE-290201943B5B}" type="presParOf" srcId="{9BFAE04C-172A-F34E-B46F-1302EB9CDEEE}" destId="{15EAC36B-11CB-AA4E-95D9-084787577B10}" srcOrd="0" destOrd="0" presId="urn:microsoft.com/office/officeart/2008/layout/HorizontalMultiLevelHierarchy"/>
    <dgm:cxn modelId="{117342DF-038E-184A-ACF0-40A412023F9A}" type="presParOf" srcId="{15EAC36B-11CB-AA4E-95D9-084787577B10}" destId="{D0C16D8E-794F-E149-88EF-B954ED01BF5D}" srcOrd="0" destOrd="0" presId="urn:microsoft.com/office/officeart/2008/layout/HorizontalMultiLevelHierarchy"/>
    <dgm:cxn modelId="{363B2968-A7FC-504E-BD8A-AA239B0179EE}" type="presParOf" srcId="{9BFAE04C-172A-F34E-B46F-1302EB9CDEEE}" destId="{5EB886FF-6870-034E-A61E-E509240F51F2}" srcOrd="1" destOrd="0" presId="urn:microsoft.com/office/officeart/2008/layout/HorizontalMultiLevelHierarchy"/>
    <dgm:cxn modelId="{2F54736A-8658-4845-A444-4140328BAA8A}" type="presParOf" srcId="{5EB886FF-6870-034E-A61E-E509240F51F2}" destId="{7392F94E-5332-8342-8BD5-CA530027242B}" srcOrd="0" destOrd="0" presId="urn:microsoft.com/office/officeart/2008/layout/HorizontalMultiLevelHierarchy"/>
    <dgm:cxn modelId="{A0900F1F-75A4-C94C-B92A-D37315E4A0F0}" type="presParOf" srcId="{5EB886FF-6870-034E-A61E-E509240F51F2}" destId="{FC6E9E00-0B0D-A545-8285-15E9737FFA06}" srcOrd="1" destOrd="0" presId="urn:microsoft.com/office/officeart/2008/layout/HorizontalMultiLevelHierarchy"/>
    <dgm:cxn modelId="{99E0DE26-428A-7242-9EFA-833D06C055CB}" type="presParOf" srcId="{9BFAE04C-172A-F34E-B46F-1302EB9CDEEE}" destId="{C5137D06-CAAD-4040-A266-1ACE35DFDC54}" srcOrd="2" destOrd="0" presId="urn:microsoft.com/office/officeart/2008/layout/HorizontalMultiLevelHierarchy"/>
    <dgm:cxn modelId="{858E899E-6315-F14E-8EDD-34F3C1B05631}" type="presParOf" srcId="{C5137D06-CAAD-4040-A266-1ACE35DFDC54}" destId="{689022D5-2FCE-6E47-8A28-455B8A4E2566}" srcOrd="0" destOrd="0" presId="urn:microsoft.com/office/officeart/2008/layout/HorizontalMultiLevelHierarchy"/>
    <dgm:cxn modelId="{62C610D0-B5B2-8046-9A30-FF64AC33F40D}" type="presParOf" srcId="{9BFAE04C-172A-F34E-B46F-1302EB9CDEEE}" destId="{7546C323-0890-C949-B2DE-EF53057384F9}" srcOrd="3" destOrd="0" presId="urn:microsoft.com/office/officeart/2008/layout/HorizontalMultiLevelHierarchy"/>
    <dgm:cxn modelId="{906D6EE2-3C17-E54E-A2CB-6944F3A0013F}" type="presParOf" srcId="{7546C323-0890-C949-B2DE-EF53057384F9}" destId="{D4E18CE7-C058-F148-ABCD-E98EC8661A49}" srcOrd="0" destOrd="0" presId="urn:microsoft.com/office/officeart/2008/layout/HorizontalMultiLevelHierarchy"/>
    <dgm:cxn modelId="{7AB8B2DD-E2C8-2F4A-A27F-893B4FC07808}" type="presParOf" srcId="{7546C323-0890-C949-B2DE-EF53057384F9}" destId="{374557DE-9EE5-E141-ACF7-50F32216AEC2}" srcOrd="1" destOrd="0" presId="urn:microsoft.com/office/officeart/2008/layout/HorizontalMultiLevelHierarchy"/>
    <dgm:cxn modelId="{17A3DDAC-1590-AD4D-8275-F21778F09AF5}" type="presParOf" srcId="{8E5D2F87-94F5-3044-AE52-22A4B375FD4B}" destId="{388787E7-771C-F54F-A2B8-9B6351C2A015}" srcOrd="2" destOrd="0" presId="urn:microsoft.com/office/officeart/2008/layout/HorizontalMultiLevelHierarchy"/>
    <dgm:cxn modelId="{A93B2531-780C-CE4D-9064-E195044EC8BA}" type="presParOf" srcId="{388787E7-771C-F54F-A2B8-9B6351C2A015}" destId="{32472C20-244E-F443-8C59-E3757DB1C657}" srcOrd="0" destOrd="0" presId="urn:microsoft.com/office/officeart/2008/layout/HorizontalMultiLevelHierarchy"/>
    <dgm:cxn modelId="{88E4EA17-0CA6-AA4D-BF3A-A7B02DCAA7DB}" type="presParOf" srcId="{8E5D2F87-94F5-3044-AE52-22A4B375FD4B}" destId="{98C93192-2698-3544-9127-4B2BD1DD22DE}" srcOrd="3" destOrd="0" presId="urn:microsoft.com/office/officeart/2008/layout/HorizontalMultiLevelHierarchy"/>
    <dgm:cxn modelId="{15B06DDA-BDB4-F94C-A489-CFBA86A13474}" type="presParOf" srcId="{98C93192-2698-3544-9127-4B2BD1DD22DE}" destId="{5FB0521B-811B-384C-9D44-ED6F416B3B6E}" srcOrd="0" destOrd="0" presId="urn:microsoft.com/office/officeart/2008/layout/HorizontalMultiLevelHierarchy"/>
    <dgm:cxn modelId="{D5AE3E4D-47E3-014F-8096-231D31252195}" type="presParOf" srcId="{98C93192-2698-3544-9127-4B2BD1DD22DE}" destId="{64B69C05-B6A1-4549-B20E-D22D158F1B3C}" srcOrd="1" destOrd="0" presId="urn:microsoft.com/office/officeart/2008/layout/HorizontalMultiLevelHierarchy"/>
    <dgm:cxn modelId="{B177559F-8DDB-4149-B3EF-27FFE369A610}" type="presParOf" srcId="{4C17C2EF-6601-A848-8601-447CFC2A02EE}" destId="{6D9A3DF8-3005-8F45-BF5D-4685901D0C19}" srcOrd="1" destOrd="0" presId="urn:microsoft.com/office/officeart/2008/layout/HorizontalMultiLevelHierarchy"/>
    <dgm:cxn modelId="{D154B640-F832-864F-96AD-D399B8D92B2A}" type="presParOf" srcId="{6D9A3DF8-3005-8F45-BF5D-4685901D0C19}" destId="{F6F6CA91-4989-9344-8A10-9CCF7266563C}" srcOrd="0" destOrd="0" presId="urn:microsoft.com/office/officeart/2008/layout/HorizontalMultiLevelHierarchy"/>
    <dgm:cxn modelId="{FCE88979-41AC-8746-BE83-FEC3B5ECF1EA}" type="presParOf" srcId="{6D9A3DF8-3005-8F45-BF5D-4685901D0C19}" destId="{B9509C58-5FFC-5641-9A29-F7E27B12B591}" srcOrd="1" destOrd="0" presId="urn:microsoft.com/office/officeart/2008/layout/HorizontalMultiLevelHierarchy"/>
    <dgm:cxn modelId="{3BC32B23-E153-0D44-9077-82784209E037}" type="presParOf" srcId="{B9509C58-5FFC-5641-9A29-F7E27B12B591}" destId="{1010DFA7-4B6E-B147-99CB-F36C2B385EA7}" srcOrd="0" destOrd="0" presId="urn:microsoft.com/office/officeart/2008/layout/HorizontalMultiLevelHierarchy"/>
    <dgm:cxn modelId="{9AC24B5A-BD10-E048-8144-5F8039FD9C50}" type="presParOf" srcId="{1010DFA7-4B6E-B147-99CB-F36C2B385EA7}" destId="{C8592AE0-0C65-2544-B60C-313E72A6DD33}" srcOrd="0" destOrd="0" presId="urn:microsoft.com/office/officeart/2008/layout/HorizontalMultiLevelHierarchy"/>
    <dgm:cxn modelId="{882DA22D-930B-CA4B-864A-5C475E9C3A45}" type="presParOf" srcId="{B9509C58-5FFC-5641-9A29-F7E27B12B591}" destId="{4F76B94B-C44E-2141-A3CD-D8F4A31EF2A7}" srcOrd="1" destOrd="0" presId="urn:microsoft.com/office/officeart/2008/layout/HorizontalMultiLevelHierarchy"/>
    <dgm:cxn modelId="{5CA345EF-7E11-934E-A885-E06FD306F669}" type="presParOf" srcId="{4F76B94B-C44E-2141-A3CD-D8F4A31EF2A7}" destId="{B8662C8D-F40B-A04C-BEF5-DA6F0D37A125}" srcOrd="0" destOrd="0" presId="urn:microsoft.com/office/officeart/2008/layout/HorizontalMultiLevelHierarchy"/>
    <dgm:cxn modelId="{8CE88B27-606C-964B-A445-21CC8AFC8B13}" type="presParOf" srcId="{4F76B94B-C44E-2141-A3CD-D8F4A31EF2A7}" destId="{CEB0ADD2-C612-0C45-B8CA-2E0871637490}" srcOrd="1" destOrd="0" presId="urn:microsoft.com/office/officeart/2008/layout/HorizontalMultiLevelHierarchy"/>
    <dgm:cxn modelId="{A5A98505-3102-AD44-9A5F-16301FD3D3D6}" type="presParOf" srcId="{B9509C58-5FFC-5641-9A29-F7E27B12B591}" destId="{F8623B6C-1120-C645-AFFE-D677F2B2DE0D}" srcOrd="2" destOrd="0" presId="urn:microsoft.com/office/officeart/2008/layout/HorizontalMultiLevelHierarchy"/>
    <dgm:cxn modelId="{6256239B-7F5C-9D47-811B-61FD026F781C}" type="presParOf" srcId="{F8623B6C-1120-C645-AFFE-D677F2B2DE0D}" destId="{656A48D3-BC5C-774C-9B66-C5D33DEE4838}" srcOrd="0" destOrd="0" presId="urn:microsoft.com/office/officeart/2008/layout/HorizontalMultiLevelHierarchy"/>
    <dgm:cxn modelId="{91337918-0783-6F47-B33D-03C31FA2780B}" type="presParOf" srcId="{B9509C58-5FFC-5641-9A29-F7E27B12B591}" destId="{B5819D75-D887-E646-8BAB-4C2FFB4CD5C1}" srcOrd="3" destOrd="0" presId="urn:microsoft.com/office/officeart/2008/layout/HorizontalMultiLevelHierarchy"/>
    <dgm:cxn modelId="{DF235395-4F25-B142-8BCE-B349A508DF92}" type="presParOf" srcId="{B5819D75-D887-E646-8BAB-4C2FFB4CD5C1}" destId="{4F01DEFF-0665-E840-B654-09EAE235C77D}" srcOrd="0" destOrd="0" presId="urn:microsoft.com/office/officeart/2008/layout/HorizontalMultiLevelHierarchy"/>
    <dgm:cxn modelId="{DA00B98A-60B8-684C-B93D-B74242CBF4CD}" type="presParOf" srcId="{B5819D75-D887-E646-8BAB-4C2FFB4CD5C1}" destId="{6F3D3A15-7AC7-9340-A9EA-72F605A5E076}" srcOrd="1" destOrd="0" presId="urn:microsoft.com/office/officeart/2008/layout/HorizontalMultiLevelHierarchy"/>
    <dgm:cxn modelId="{EAC6F2FB-B947-7F43-A8F8-DED8200391DB}" type="presParOf" srcId="{4C17C2EF-6601-A848-8601-447CFC2A02EE}" destId="{3927366B-4DC4-AE4F-9A63-92C9EC0C8CAA}" srcOrd="2" destOrd="0" presId="urn:microsoft.com/office/officeart/2008/layout/HorizontalMultiLevelHierarchy"/>
    <dgm:cxn modelId="{85758343-417E-CC46-BBF1-F5B883F5B176}" type="presParOf" srcId="{3927366B-4DC4-AE4F-9A63-92C9EC0C8CAA}" destId="{4B4794FC-6610-1843-8AA3-B9462C8B92E2}" srcOrd="0" destOrd="0" presId="urn:microsoft.com/office/officeart/2008/layout/HorizontalMultiLevelHierarchy"/>
    <dgm:cxn modelId="{672C05A1-BD4E-A64C-9DEC-468DE38A1A74}" type="presParOf" srcId="{3927366B-4DC4-AE4F-9A63-92C9EC0C8CAA}" destId="{BE394538-D85D-C54E-B339-D7379CE2A0B2}" srcOrd="1" destOrd="0" presId="urn:microsoft.com/office/officeart/2008/layout/HorizontalMultiLevelHierarchy"/>
    <dgm:cxn modelId="{055908AD-94C0-D843-BD5E-39FB630FCDD0}" type="presParOf" srcId="{BE394538-D85D-C54E-B339-D7379CE2A0B2}" destId="{1D225653-D652-1446-903E-52B64573B36E}" srcOrd="0" destOrd="0" presId="urn:microsoft.com/office/officeart/2008/layout/HorizontalMultiLevelHierarchy"/>
    <dgm:cxn modelId="{972F3F88-F9A6-5B40-B9A2-24D7E5691C64}" type="presParOf" srcId="{1D225653-D652-1446-903E-52B64573B36E}" destId="{583D8768-A5A8-5949-9688-C9A975FB9891}" srcOrd="0" destOrd="0" presId="urn:microsoft.com/office/officeart/2008/layout/HorizontalMultiLevelHierarchy"/>
    <dgm:cxn modelId="{C3C535DF-6E3E-EC42-BC09-A244D7E8988A}" type="presParOf" srcId="{BE394538-D85D-C54E-B339-D7379CE2A0B2}" destId="{584529D5-3B50-984B-9DEC-C63BA7648EB9}" srcOrd="1" destOrd="0" presId="urn:microsoft.com/office/officeart/2008/layout/HorizontalMultiLevelHierarchy"/>
    <dgm:cxn modelId="{60BF8A1F-CD0E-9647-A4BA-D3CDA246E3BF}" type="presParOf" srcId="{584529D5-3B50-984B-9DEC-C63BA7648EB9}" destId="{F3C56CCA-FFA5-7748-8AB4-5A801E497E3F}" srcOrd="0" destOrd="0" presId="urn:microsoft.com/office/officeart/2008/layout/HorizontalMultiLevelHierarchy"/>
    <dgm:cxn modelId="{0E8428DA-0F0E-3A4B-B141-39D68CC1C9EE}" type="presParOf" srcId="{584529D5-3B50-984B-9DEC-C63BA7648EB9}" destId="{D6EAEA22-85D7-D543-98BF-1CB94B117464}" srcOrd="1" destOrd="0" presId="urn:microsoft.com/office/officeart/2008/layout/HorizontalMultiLevelHierarchy"/>
    <dgm:cxn modelId="{23A3334D-E27B-0649-A6E1-9630CE0E5E21}" type="presParOf" srcId="{D6EAEA22-85D7-D543-98BF-1CB94B117464}" destId="{4E59DB98-326F-4E40-9919-E2BDF50ED043}" srcOrd="0" destOrd="0" presId="urn:microsoft.com/office/officeart/2008/layout/HorizontalMultiLevelHierarchy"/>
    <dgm:cxn modelId="{04CE6179-CCA7-864E-B337-633F1FE70D5B}" type="presParOf" srcId="{4E59DB98-326F-4E40-9919-E2BDF50ED043}" destId="{E526AC9D-B3D6-A740-B188-5C59879A71A4}" srcOrd="0" destOrd="0" presId="urn:microsoft.com/office/officeart/2008/layout/HorizontalMultiLevelHierarchy"/>
    <dgm:cxn modelId="{510530EB-45F3-A84D-828A-37DC836414E0}" type="presParOf" srcId="{D6EAEA22-85D7-D543-98BF-1CB94B117464}" destId="{27AC6F61-007C-3742-867C-0E570E07EEB2}" srcOrd="1" destOrd="0" presId="urn:microsoft.com/office/officeart/2008/layout/HorizontalMultiLevelHierarchy"/>
    <dgm:cxn modelId="{6ED8297E-DDD2-F04A-9647-6DEEF978EBD3}" type="presParOf" srcId="{27AC6F61-007C-3742-867C-0E570E07EEB2}" destId="{DA4A8015-7F5B-5F4D-B621-D0286E0495C0}" srcOrd="0" destOrd="0" presId="urn:microsoft.com/office/officeart/2008/layout/HorizontalMultiLevelHierarchy"/>
    <dgm:cxn modelId="{9A0973E4-6C8D-D94C-8D70-9EF986E45976}" type="presParOf" srcId="{27AC6F61-007C-3742-867C-0E570E07EEB2}" destId="{80881ABE-DC2B-EF4A-9AA0-16E985EA78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B518B4-33CE-0D4E-8F2F-2D4B99AC08F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8B587-6C99-4346-9D09-5DCBCA7A47F8}">
      <dgm:prSet phldrT="[Text]"/>
      <dgm:spPr/>
      <dgm:t>
        <a:bodyPr/>
        <a:lstStyle/>
        <a:p>
          <a:r>
            <a:rPr lang="en-US" dirty="0" smtClean="0"/>
            <a:t>Event</a:t>
          </a:r>
          <a:endParaRPr lang="en-US" dirty="0"/>
        </a:p>
      </dgm:t>
    </dgm:pt>
    <dgm:pt modelId="{8EF1C214-6A82-8E46-AB0A-76CE280E6DED}" type="parTrans" cxnId="{4F950782-17AC-2E49-B33D-A1B086F593D1}">
      <dgm:prSet/>
      <dgm:spPr/>
      <dgm:t>
        <a:bodyPr/>
        <a:lstStyle/>
        <a:p>
          <a:endParaRPr lang="en-US"/>
        </a:p>
      </dgm:t>
    </dgm:pt>
    <dgm:pt modelId="{3EF604F5-7C6C-404F-A5F5-A3BE4F643D42}" type="sibTrans" cxnId="{4F950782-17AC-2E49-B33D-A1B086F593D1}">
      <dgm:prSet/>
      <dgm:spPr/>
      <dgm:t>
        <a:bodyPr/>
        <a:lstStyle/>
        <a:p>
          <a:endParaRPr lang="en-US"/>
        </a:p>
      </dgm:t>
    </dgm:pt>
    <dgm:pt modelId="{E016C0C3-B1DE-1545-ACD4-26E9040C1EFA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Type key A</a:t>
          </a:r>
          <a:endParaRPr lang="en-US" dirty="0"/>
        </a:p>
      </dgm:t>
    </dgm:pt>
    <dgm:pt modelId="{7C4E4AEA-16C3-F748-8A91-EB2739F7F308}" type="parTrans" cxnId="{50F3E6C3-0AD5-0E47-879D-16F6B1684009}">
      <dgm:prSet/>
      <dgm:spPr/>
      <dgm:t>
        <a:bodyPr/>
        <a:lstStyle/>
        <a:p>
          <a:endParaRPr lang="en-US"/>
        </a:p>
      </dgm:t>
    </dgm:pt>
    <dgm:pt modelId="{8E05D06C-7189-6A4D-91B6-3605B851E3F5}" type="sibTrans" cxnId="{50F3E6C3-0AD5-0E47-879D-16F6B1684009}">
      <dgm:prSet/>
      <dgm:spPr/>
      <dgm:t>
        <a:bodyPr/>
        <a:lstStyle/>
        <a:p>
          <a:endParaRPr lang="en-US"/>
        </a:p>
      </dgm:t>
    </dgm:pt>
    <dgm:pt modelId="{1EF6D45B-0FC8-3140-9C3E-49C0E0FA6B35}">
      <dgm:prSet phldrT="[Text]"/>
      <dgm:spPr/>
      <dgm:t>
        <a:bodyPr/>
        <a:lstStyle/>
        <a:p>
          <a:r>
            <a:rPr lang="en-US" dirty="0" smtClean="0"/>
            <a:t>Callback</a:t>
          </a:r>
          <a:endParaRPr lang="en-US" dirty="0"/>
        </a:p>
      </dgm:t>
    </dgm:pt>
    <dgm:pt modelId="{216C7542-624A-4D4A-A040-3EF85DEFE558}" type="parTrans" cxnId="{E51375A0-3A8E-BB4E-B743-899BDBEE3009}">
      <dgm:prSet/>
      <dgm:spPr/>
      <dgm:t>
        <a:bodyPr/>
        <a:lstStyle/>
        <a:p>
          <a:endParaRPr lang="en-US"/>
        </a:p>
      </dgm:t>
    </dgm:pt>
    <dgm:pt modelId="{41B14B31-56F2-7E4D-92EE-759FD643EBF0}" type="sibTrans" cxnId="{E51375A0-3A8E-BB4E-B743-899BDBEE3009}">
      <dgm:prSet/>
      <dgm:spPr/>
      <dgm:t>
        <a:bodyPr/>
        <a:lstStyle/>
        <a:p>
          <a:endParaRPr lang="en-US"/>
        </a:p>
      </dgm:t>
    </dgm:pt>
    <dgm:pt modelId="{4AA350A3-EE10-094B-8D82-BD8AD3EE9149}">
      <dgm:prSet phldrT="[Text]"/>
      <dgm:spPr/>
      <dgm:t>
        <a:bodyPr/>
        <a:lstStyle/>
        <a:p>
          <a:r>
            <a:rPr lang="en-US" dirty="0" smtClean="0"/>
            <a:t>Show the character A on </a:t>
          </a:r>
          <a:r>
            <a:rPr lang="en-US" dirty="0" err="1" smtClean="0"/>
            <a:t>teh</a:t>
          </a:r>
          <a:r>
            <a:rPr lang="en-US" dirty="0" smtClean="0"/>
            <a:t> screen</a:t>
          </a:r>
          <a:endParaRPr lang="en-US" dirty="0"/>
        </a:p>
      </dgm:t>
    </dgm:pt>
    <dgm:pt modelId="{9A79C0C6-8B30-084C-AE95-3DEB722FDF55}" type="parTrans" cxnId="{27167887-3EE2-FD4E-80AA-9BFBBC76EEAE}">
      <dgm:prSet/>
      <dgm:spPr/>
      <dgm:t>
        <a:bodyPr/>
        <a:lstStyle/>
        <a:p>
          <a:endParaRPr lang="en-US"/>
        </a:p>
      </dgm:t>
    </dgm:pt>
    <dgm:pt modelId="{754094FA-2AED-8D48-81EE-60EDA991A208}" type="sibTrans" cxnId="{27167887-3EE2-FD4E-80AA-9BFBBC76EEAE}">
      <dgm:prSet/>
      <dgm:spPr/>
      <dgm:t>
        <a:bodyPr/>
        <a:lstStyle/>
        <a:p>
          <a:endParaRPr lang="en-US"/>
        </a:p>
      </dgm:t>
    </dgm:pt>
    <dgm:pt modelId="{FC208664-74FA-F641-9CB6-1AA8E7202652}">
      <dgm:prSet phldrT="[Text]"/>
      <dgm:spPr/>
      <dgm:t>
        <a:bodyPr/>
        <a:lstStyle/>
        <a:p>
          <a:r>
            <a:rPr lang="en-US" dirty="0" smtClean="0"/>
            <a:t>Event listener</a:t>
          </a:r>
          <a:endParaRPr lang="en-US" dirty="0"/>
        </a:p>
      </dgm:t>
    </dgm:pt>
    <dgm:pt modelId="{287170BC-D557-D741-BA28-C9DE0384379D}" type="parTrans" cxnId="{EA53E9C0-4F53-9A4C-835E-5BC0FECAB9C2}">
      <dgm:prSet/>
      <dgm:spPr/>
      <dgm:t>
        <a:bodyPr/>
        <a:lstStyle/>
        <a:p>
          <a:endParaRPr lang="en-US"/>
        </a:p>
      </dgm:t>
    </dgm:pt>
    <dgm:pt modelId="{B664DBA8-2EEC-944F-858A-588C054DE537}" type="sibTrans" cxnId="{EA53E9C0-4F53-9A4C-835E-5BC0FECAB9C2}">
      <dgm:prSet/>
      <dgm:spPr/>
      <dgm:t>
        <a:bodyPr/>
        <a:lstStyle/>
        <a:p>
          <a:endParaRPr lang="en-US"/>
        </a:p>
      </dgm:t>
    </dgm:pt>
    <dgm:pt modelId="{17E30F21-B388-514C-96C4-F69E707A313A}">
      <dgm:prSet phldrT="[Text]"/>
      <dgm:spPr/>
      <dgm:t>
        <a:bodyPr/>
        <a:lstStyle/>
        <a:p>
          <a:r>
            <a:rPr lang="en-US" dirty="0" smtClean="0"/>
            <a:t>When a particular even happens do this </a:t>
          </a:r>
          <a:r>
            <a:rPr lang="en-US" dirty="0" err="1" smtClean="0"/>
            <a:t>ie</a:t>
          </a:r>
          <a:r>
            <a:rPr lang="en-US" dirty="0" smtClean="0"/>
            <a:t> if event happens do the callback</a:t>
          </a:r>
          <a:endParaRPr lang="en-US" dirty="0"/>
        </a:p>
      </dgm:t>
    </dgm:pt>
    <dgm:pt modelId="{AC404C06-7D1D-784B-BDBB-E340DBCC89C2}" type="parTrans" cxnId="{00036B41-DEEC-2848-B387-FBE21FC8DBFE}">
      <dgm:prSet/>
      <dgm:spPr/>
      <dgm:t>
        <a:bodyPr/>
        <a:lstStyle/>
        <a:p>
          <a:endParaRPr lang="en-US"/>
        </a:p>
      </dgm:t>
    </dgm:pt>
    <dgm:pt modelId="{BEF63193-EF56-4147-A849-F5F526AC1CA0}" type="sibTrans" cxnId="{00036B41-DEEC-2848-B387-FBE21FC8DBFE}">
      <dgm:prSet/>
      <dgm:spPr/>
      <dgm:t>
        <a:bodyPr/>
        <a:lstStyle/>
        <a:p>
          <a:endParaRPr lang="en-US"/>
        </a:p>
      </dgm:t>
    </dgm:pt>
    <dgm:pt modelId="{69526064-F3A3-AF4E-A2E6-DAE5677C919A}" type="pres">
      <dgm:prSet presAssocID="{64B518B4-33CE-0D4E-8F2F-2D4B99AC08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65D015-61C3-6042-8698-00A76A878A8A}" type="pres">
      <dgm:prSet presAssocID="{FCF8B587-6C99-4346-9D09-5DCBCA7A47F8}" presName="composite" presStyleCnt="0"/>
      <dgm:spPr/>
    </dgm:pt>
    <dgm:pt modelId="{DD00B7FE-3764-2E4B-B157-0E7FA04B82AA}" type="pres">
      <dgm:prSet presAssocID="{FCF8B587-6C99-4346-9D09-5DCBCA7A47F8}" presName="bentUpArrow1" presStyleLbl="alignImgPlace1" presStyleIdx="0" presStyleCnt="2"/>
      <dgm:spPr/>
    </dgm:pt>
    <dgm:pt modelId="{225AD05A-B5E7-1B48-82EC-1C7ADEF63D92}" type="pres">
      <dgm:prSet presAssocID="{FCF8B587-6C99-4346-9D09-5DCBCA7A47F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EEBF1-BF87-5E42-9761-B279097C9850}" type="pres">
      <dgm:prSet presAssocID="{FCF8B587-6C99-4346-9D09-5DCBCA7A47F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A1904-FEC0-2B4D-927F-0277C792C6A6}" type="pres">
      <dgm:prSet presAssocID="{3EF604F5-7C6C-404F-A5F5-A3BE4F643D42}" presName="sibTrans" presStyleCnt="0"/>
      <dgm:spPr/>
    </dgm:pt>
    <dgm:pt modelId="{8B7C4C37-08E9-E14F-A4FA-98702B74C3E7}" type="pres">
      <dgm:prSet presAssocID="{1EF6D45B-0FC8-3140-9C3E-49C0E0FA6B35}" presName="composite" presStyleCnt="0"/>
      <dgm:spPr/>
    </dgm:pt>
    <dgm:pt modelId="{2BD445CB-1E33-1C4A-9E90-BC1546DEA924}" type="pres">
      <dgm:prSet presAssocID="{1EF6D45B-0FC8-3140-9C3E-49C0E0FA6B35}" presName="bentUpArrow1" presStyleLbl="alignImgPlace1" presStyleIdx="1" presStyleCnt="2"/>
      <dgm:spPr/>
    </dgm:pt>
    <dgm:pt modelId="{3A8CA34C-FF64-5047-AAB4-FCAEB98726D6}" type="pres">
      <dgm:prSet presAssocID="{1EF6D45B-0FC8-3140-9C3E-49C0E0FA6B3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9FF9-D3C6-A546-A41D-9A57C927910B}" type="pres">
      <dgm:prSet presAssocID="{1EF6D45B-0FC8-3140-9C3E-49C0E0FA6B3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6716F-99A7-7445-858B-CE39CAFAE29B}" type="pres">
      <dgm:prSet presAssocID="{41B14B31-56F2-7E4D-92EE-759FD643EBF0}" presName="sibTrans" presStyleCnt="0"/>
      <dgm:spPr/>
    </dgm:pt>
    <dgm:pt modelId="{5B5DD3D7-0FBA-0244-BD72-B8E507B7696E}" type="pres">
      <dgm:prSet presAssocID="{FC208664-74FA-F641-9CB6-1AA8E7202652}" presName="composite" presStyleCnt="0"/>
      <dgm:spPr/>
    </dgm:pt>
    <dgm:pt modelId="{F195A698-BF95-384F-BA44-FE9E5BA3B772}" type="pres">
      <dgm:prSet presAssocID="{FC208664-74FA-F641-9CB6-1AA8E720265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48E63-1479-7748-813E-2D86444A35DC}" type="pres">
      <dgm:prSet presAssocID="{FC208664-74FA-F641-9CB6-1AA8E720265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ED7E3-EA24-E540-AF42-501DA85706BB}" type="presOf" srcId="{FCF8B587-6C99-4346-9D09-5DCBCA7A47F8}" destId="{225AD05A-B5E7-1B48-82EC-1C7ADEF63D92}" srcOrd="0" destOrd="0" presId="urn:microsoft.com/office/officeart/2005/8/layout/StepDownProcess"/>
    <dgm:cxn modelId="{7B6DF739-5D1A-9C4C-B630-519599585445}" type="presOf" srcId="{E016C0C3-B1DE-1545-ACD4-26E9040C1EFA}" destId="{CD4EEBF1-BF87-5E42-9761-B279097C9850}" srcOrd="0" destOrd="0" presId="urn:microsoft.com/office/officeart/2005/8/layout/StepDownProcess"/>
    <dgm:cxn modelId="{81DD7BBB-E1AB-534D-8FFD-65F30916924F}" type="presOf" srcId="{4AA350A3-EE10-094B-8D82-BD8AD3EE9149}" destId="{356B9FF9-D3C6-A546-A41D-9A57C927910B}" srcOrd="0" destOrd="0" presId="urn:microsoft.com/office/officeart/2005/8/layout/StepDownProcess"/>
    <dgm:cxn modelId="{3F9C31CE-0823-8743-A745-700385155DC7}" type="presOf" srcId="{FC208664-74FA-F641-9CB6-1AA8E7202652}" destId="{F195A698-BF95-384F-BA44-FE9E5BA3B772}" srcOrd="0" destOrd="0" presId="urn:microsoft.com/office/officeart/2005/8/layout/StepDownProcess"/>
    <dgm:cxn modelId="{27167887-3EE2-FD4E-80AA-9BFBBC76EEAE}" srcId="{1EF6D45B-0FC8-3140-9C3E-49C0E0FA6B35}" destId="{4AA350A3-EE10-094B-8D82-BD8AD3EE9149}" srcOrd="0" destOrd="0" parTransId="{9A79C0C6-8B30-084C-AE95-3DEB722FDF55}" sibTransId="{754094FA-2AED-8D48-81EE-60EDA991A208}"/>
    <dgm:cxn modelId="{20446F34-CB77-0742-A699-AD101AC5FD8F}" type="presOf" srcId="{17E30F21-B388-514C-96C4-F69E707A313A}" destId="{FF048E63-1479-7748-813E-2D86444A35DC}" srcOrd="0" destOrd="0" presId="urn:microsoft.com/office/officeart/2005/8/layout/StepDownProcess"/>
    <dgm:cxn modelId="{116AE6EA-0E72-C54B-BBB0-7ECA2A87C6FB}" type="presOf" srcId="{1EF6D45B-0FC8-3140-9C3E-49C0E0FA6B35}" destId="{3A8CA34C-FF64-5047-AAB4-FCAEB98726D6}" srcOrd="0" destOrd="0" presId="urn:microsoft.com/office/officeart/2005/8/layout/StepDownProcess"/>
    <dgm:cxn modelId="{E51375A0-3A8E-BB4E-B743-899BDBEE3009}" srcId="{64B518B4-33CE-0D4E-8F2F-2D4B99AC08FC}" destId="{1EF6D45B-0FC8-3140-9C3E-49C0E0FA6B35}" srcOrd="1" destOrd="0" parTransId="{216C7542-624A-4D4A-A040-3EF85DEFE558}" sibTransId="{41B14B31-56F2-7E4D-92EE-759FD643EBF0}"/>
    <dgm:cxn modelId="{50F3E6C3-0AD5-0E47-879D-16F6B1684009}" srcId="{FCF8B587-6C99-4346-9D09-5DCBCA7A47F8}" destId="{E016C0C3-B1DE-1545-ACD4-26E9040C1EFA}" srcOrd="0" destOrd="0" parTransId="{7C4E4AEA-16C3-F748-8A91-EB2739F7F308}" sibTransId="{8E05D06C-7189-6A4D-91B6-3605B851E3F5}"/>
    <dgm:cxn modelId="{C672AEDB-9F39-1540-9977-9B9BD0925759}" type="presOf" srcId="{64B518B4-33CE-0D4E-8F2F-2D4B99AC08FC}" destId="{69526064-F3A3-AF4E-A2E6-DAE5677C919A}" srcOrd="0" destOrd="0" presId="urn:microsoft.com/office/officeart/2005/8/layout/StepDownProcess"/>
    <dgm:cxn modelId="{00036B41-DEEC-2848-B387-FBE21FC8DBFE}" srcId="{FC208664-74FA-F641-9CB6-1AA8E7202652}" destId="{17E30F21-B388-514C-96C4-F69E707A313A}" srcOrd="0" destOrd="0" parTransId="{AC404C06-7D1D-784B-BDBB-E340DBCC89C2}" sibTransId="{BEF63193-EF56-4147-A849-F5F526AC1CA0}"/>
    <dgm:cxn modelId="{EA53E9C0-4F53-9A4C-835E-5BC0FECAB9C2}" srcId="{64B518B4-33CE-0D4E-8F2F-2D4B99AC08FC}" destId="{FC208664-74FA-F641-9CB6-1AA8E7202652}" srcOrd="2" destOrd="0" parTransId="{287170BC-D557-D741-BA28-C9DE0384379D}" sibTransId="{B664DBA8-2EEC-944F-858A-588C054DE537}"/>
    <dgm:cxn modelId="{4F950782-17AC-2E49-B33D-A1B086F593D1}" srcId="{64B518B4-33CE-0D4E-8F2F-2D4B99AC08FC}" destId="{FCF8B587-6C99-4346-9D09-5DCBCA7A47F8}" srcOrd="0" destOrd="0" parTransId="{8EF1C214-6A82-8E46-AB0A-76CE280E6DED}" sibTransId="{3EF604F5-7C6C-404F-A5F5-A3BE4F643D42}"/>
    <dgm:cxn modelId="{177AC630-9DDD-C049-B49E-594CFFAB7C64}" type="presParOf" srcId="{69526064-F3A3-AF4E-A2E6-DAE5677C919A}" destId="{4865D015-61C3-6042-8698-00A76A878A8A}" srcOrd="0" destOrd="0" presId="urn:microsoft.com/office/officeart/2005/8/layout/StepDownProcess"/>
    <dgm:cxn modelId="{E5D759E3-DEAD-E34E-90D2-B07E77BA7AA5}" type="presParOf" srcId="{4865D015-61C3-6042-8698-00A76A878A8A}" destId="{DD00B7FE-3764-2E4B-B157-0E7FA04B82AA}" srcOrd="0" destOrd="0" presId="urn:microsoft.com/office/officeart/2005/8/layout/StepDownProcess"/>
    <dgm:cxn modelId="{D6F59B4F-6BE0-494A-AEC4-D368D414A9E9}" type="presParOf" srcId="{4865D015-61C3-6042-8698-00A76A878A8A}" destId="{225AD05A-B5E7-1B48-82EC-1C7ADEF63D92}" srcOrd="1" destOrd="0" presId="urn:microsoft.com/office/officeart/2005/8/layout/StepDownProcess"/>
    <dgm:cxn modelId="{99DB6CA2-E8D3-904B-9DF3-906D31B137ED}" type="presParOf" srcId="{4865D015-61C3-6042-8698-00A76A878A8A}" destId="{CD4EEBF1-BF87-5E42-9761-B279097C9850}" srcOrd="2" destOrd="0" presId="urn:microsoft.com/office/officeart/2005/8/layout/StepDownProcess"/>
    <dgm:cxn modelId="{9F5D1013-BE28-B549-9F25-9DD0A47CE49B}" type="presParOf" srcId="{69526064-F3A3-AF4E-A2E6-DAE5677C919A}" destId="{B98A1904-FEC0-2B4D-927F-0277C792C6A6}" srcOrd="1" destOrd="0" presId="urn:microsoft.com/office/officeart/2005/8/layout/StepDownProcess"/>
    <dgm:cxn modelId="{FCA8F156-D336-CB48-ACDF-341E778B146A}" type="presParOf" srcId="{69526064-F3A3-AF4E-A2E6-DAE5677C919A}" destId="{8B7C4C37-08E9-E14F-A4FA-98702B74C3E7}" srcOrd="2" destOrd="0" presId="urn:microsoft.com/office/officeart/2005/8/layout/StepDownProcess"/>
    <dgm:cxn modelId="{9F44CD73-BF18-7F4E-B689-9EF4BA87DB42}" type="presParOf" srcId="{8B7C4C37-08E9-E14F-A4FA-98702B74C3E7}" destId="{2BD445CB-1E33-1C4A-9E90-BC1546DEA924}" srcOrd="0" destOrd="0" presId="urn:microsoft.com/office/officeart/2005/8/layout/StepDownProcess"/>
    <dgm:cxn modelId="{35CD85E6-2481-A540-BA86-1C5A89744631}" type="presParOf" srcId="{8B7C4C37-08E9-E14F-A4FA-98702B74C3E7}" destId="{3A8CA34C-FF64-5047-AAB4-FCAEB98726D6}" srcOrd="1" destOrd="0" presId="urn:microsoft.com/office/officeart/2005/8/layout/StepDownProcess"/>
    <dgm:cxn modelId="{B71432B4-A1F5-D847-8964-9B85432F4F74}" type="presParOf" srcId="{8B7C4C37-08E9-E14F-A4FA-98702B74C3E7}" destId="{356B9FF9-D3C6-A546-A41D-9A57C927910B}" srcOrd="2" destOrd="0" presId="urn:microsoft.com/office/officeart/2005/8/layout/StepDownProcess"/>
    <dgm:cxn modelId="{6A0ABBCC-383E-094F-A7F6-F9D8304FAA82}" type="presParOf" srcId="{69526064-F3A3-AF4E-A2E6-DAE5677C919A}" destId="{A766716F-99A7-7445-858B-CE39CAFAE29B}" srcOrd="3" destOrd="0" presId="urn:microsoft.com/office/officeart/2005/8/layout/StepDownProcess"/>
    <dgm:cxn modelId="{7FA56598-2761-6F4F-B627-6938674B6548}" type="presParOf" srcId="{69526064-F3A3-AF4E-A2E6-DAE5677C919A}" destId="{5B5DD3D7-0FBA-0244-BD72-B8E507B7696E}" srcOrd="4" destOrd="0" presId="urn:microsoft.com/office/officeart/2005/8/layout/StepDownProcess"/>
    <dgm:cxn modelId="{BAAD5F7A-AF53-E943-9DDD-D70E76C38C0B}" type="presParOf" srcId="{5B5DD3D7-0FBA-0244-BD72-B8E507B7696E}" destId="{F195A698-BF95-384F-BA44-FE9E5BA3B772}" srcOrd="0" destOrd="0" presId="urn:microsoft.com/office/officeart/2005/8/layout/StepDownProcess"/>
    <dgm:cxn modelId="{EF285FEA-DC91-A740-88A2-E36D0FB906E6}" type="presParOf" srcId="{5B5DD3D7-0FBA-0244-BD72-B8E507B7696E}" destId="{FF048E63-1479-7748-813E-2D86444A35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D45C95-214B-C341-9845-20B4813A3E4A}" type="doc">
      <dgm:prSet loTypeId="urn:microsoft.com/office/officeart/2005/8/layout/orgChart1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F23F695-623E-3A4F-ADF1-2E7D5517F0BB}">
      <dgm:prSet phldrT="[Text]"/>
      <dgm:spPr/>
      <dgm:t>
        <a:bodyPr/>
        <a:lstStyle/>
        <a:p>
          <a:r>
            <a:rPr lang="en-US" dirty="0" smtClean="0"/>
            <a:t>Type of events</a:t>
          </a:r>
          <a:endParaRPr lang="en-US" dirty="0"/>
        </a:p>
      </dgm:t>
    </dgm:pt>
    <dgm:pt modelId="{8149DB65-795D-C04D-851A-B6AAD67E2B1B}" type="parTrans" cxnId="{B7ABEFB2-B21F-C24E-B86D-9F68E1952CCA}">
      <dgm:prSet/>
      <dgm:spPr/>
      <dgm:t>
        <a:bodyPr/>
        <a:lstStyle/>
        <a:p>
          <a:endParaRPr lang="en-US"/>
        </a:p>
      </dgm:t>
    </dgm:pt>
    <dgm:pt modelId="{181C40C9-4250-EA46-9E13-3AD7F80ADD7A}" type="sibTrans" cxnId="{B7ABEFB2-B21F-C24E-B86D-9F68E1952CCA}">
      <dgm:prSet/>
      <dgm:spPr/>
      <dgm:t>
        <a:bodyPr/>
        <a:lstStyle/>
        <a:p>
          <a:endParaRPr lang="en-US"/>
        </a:p>
      </dgm:t>
    </dgm:pt>
    <dgm:pt modelId="{A0588A64-8C7E-3349-B6BF-03BA86797F2B}">
      <dgm:prSet phldrT="[Text]"/>
      <dgm:spPr/>
      <dgm:t>
        <a:bodyPr/>
        <a:lstStyle/>
        <a:p>
          <a:r>
            <a:rPr lang="en-US" dirty="0" smtClean="0"/>
            <a:t>Keyboard</a:t>
          </a:r>
          <a:endParaRPr lang="en-US" dirty="0"/>
        </a:p>
      </dgm:t>
    </dgm:pt>
    <dgm:pt modelId="{81C2A7C8-9B64-954D-BEA4-3BB050FD682A}" type="parTrans" cxnId="{31FDD0B2-E67A-1B43-8A14-0B8D0342CC08}">
      <dgm:prSet/>
      <dgm:spPr/>
      <dgm:t>
        <a:bodyPr/>
        <a:lstStyle/>
        <a:p>
          <a:endParaRPr lang="en-US"/>
        </a:p>
      </dgm:t>
    </dgm:pt>
    <dgm:pt modelId="{5A86392E-2718-FC40-ADAC-B71718D42D31}" type="sibTrans" cxnId="{31FDD0B2-E67A-1B43-8A14-0B8D0342CC08}">
      <dgm:prSet/>
      <dgm:spPr/>
      <dgm:t>
        <a:bodyPr/>
        <a:lstStyle/>
        <a:p>
          <a:endParaRPr lang="en-US"/>
        </a:p>
      </dgm:t>
    </dgm:pt>
    <dgm:pt modelId="{4B20AA09-C6FD-C440-8BE9-C69F937FDF96}">
      <dgm:prSet phldrT="[Text]"/>
      <dgm:spPr/>
      <dgm:t>
        <a:bodyPr/>
        <a:lstStyle/>
        <a:p>
          <a:r>
            <a:rPr lang="en-US" dirty="0" smtClean="0"/>
            <a:t>Mouse</a:t>
          </a:r>
          <a:endParaRPr lang="en-US" dirty="0"/>
        </a:p>
      </dgm:t>
    </dgm:pt>
    <dgm:pt modelId="{BF7B5820-8921-E343-8913-23690B1DE3C3}" type="parTrans" cxnId="{4D990932-D40B-CC41-A036-C6173ED797CF}">
      <dgm:prSet/>
      <dgm:spPr/>
      <dgm:t>
        <a:bodyPr/>
        <a:lstStyle/>
        <a:p>
          <a:endParaRPr lang="en-US"/>
        </a:p>
      </dgm:t>
    </dgm:pt>
    <dgm:pt modelId="{A6DDF241-831C-2F4A-93F4-5F985AE50EFB}" type="sibTrans" cxnId="{4D990932-D40B-CC41-A036-C6173ED797CF}">
      <dgm:prSet/>
      <dgm:spPr/>
      <dgm:t>
        <a:bodyPr/>
        <a:lstStyle/>
        <a:p>
          <a:endParaRPr lang="en-US"/>
        </a:p>
      </dgm:t>
    </dgm:pt>
    <dgm:pt modelId="{0CD2DCBB-A566-3C4E-A02A-3AD585113612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9E0A916-4C9E-734B-BA20-222A6A7D8C68}" type="parTrans" cxnId="{37E9445C-1E3B-D940-A21A-9F1EBCBD55BF}">
      <dgm:prSet/>
      <dgm:spPr/>
      <dgm:t>
        <a:bodyPr/>
        <a:lstStyle/>
        <a:p>
          <a:endParaRPr lang="en-US"/>
        </a:p>
      </dgm:t>
    </dgm:pt>
    <dgm:pt modelId="{A46FB2B9-30B3-4C4D-B623-8E70F7711B0F}" type="sibTrans" cxnId="{37E9445C-1E3B-D940-A21A-9F1EBCBD55BF}">
      <dgm:prSet/>
      <dgm:spPr/>
      <dgm:t>
        <a:bodyPr/>
        <a:lstStyle/>
        <a:p>
          <a:endParaRPr lang="en-US"/>
        </a:p>
      </dgm:t>
    </dgm:pt>
    <dgm:pt modelId="{3F07EFB7-A601-5444-B255-E32A308CB5B5}">
      <dgm:prSet phldrT="[Text]"/>
      <dgm:spPr/>
      <dgm:t>
        <a:bodyPr/>
        <a:lstStyle/>
        <a:p>
          <a:r>
            <a:rPr lang="en-US" dirty="0" smtClean="0"/>
            <a:t>Browser</a:t>
          </a:r>
          <a:r>
            <a:rPr lang="en-US" baseline="0" dirty="0" smtClean="0"/>
            <a:t> events</a:t>
          </a:r>
          <a:endParaRPr lang="en-US" dirty="0"/>
        </a:p>
      </dgm:t>
    </dgm:pt>
    <dgm:pt modelId="{B7C3A2F0-4FE5-204E-A99D-571F51E2B2E3}" type="parTrans" cxnId="{1D571D21-6C3E-3246-8C67-10FEDBC2C97E}">
      <dgm:prSet/>
      <dgm:spPr/>
      <dgm:t>
        <a:bodyPr/>
        <a:lstStyle/>
        <a:p>
          <a:endParaRPr lang="en-US"/>
        </a:p>
      </dgm:t>
    </dgm:pt>
    <dgm:pt modelId="{F2AFE179-BDEC-A849-9226-DD2F48170B5D}" type="sibTrans" cxnId="{1D571D21-6C3E-3246-8C67-10FEDBC2C97E}">
      <dgm:prSet/>
      <dgm:spPr/>
      <dgm:t>
        <a:bodyPr/>
        <a:lstStyle/>
        <a:p>
          <a:endParaRPr lang="en-US"/>
        </a:p>
      </dgm:t>
    </dgm:pt>
    <dgm:pt modelId="{967E403F-27CD-A042-A978-5C07D920C6A0}">
      <dgm:prSet phldrT="[Text]"/>
      <dgm:spPr/>
      <dgm:t>
        <a:bodyPr/>
        <a:lstStyle/>
        <a:p>
          <a:r>
            <a:rPr lang="en-US" dirty="0" smtClean="0"/>
            <a:t>$("#</a:t>
          </a:r>
          <a:r>
            <a:rPr lang="en-US" dirty="0" err="1" smtClean="0"/>
            <a:t>btn</a:t>
          </a:r>
          <a:r>
            <a:rPr lang="en-US" dirty="0" smtClean="0"/>
            <a:t>).on("click", function(){})</a:t>
          </a:r>
          <a:endParaRPr lang="en-US" dirty="0"/>
        </a:p>
      </dgm:t>
    </dgm:pt>
    <dgm:pt modelId="{B33A5510-572F-5145-8CA6-7D92DA9274E6}" type="parTrans" cxnId="{934599EB-5F5B-DA41-BFC5-376CB3D0FE0F}">
      <dgm:prSet/>
      <dgm:spPr/>
      <dgm:t>
        <a:bodyPr/>
        <a:lstStyle/>
        <a:p>
          <a:endParaRPr lang="en-US"/>
        </a:p>
      </dgm:t>
    </dgm:pt>
    <dgm:pt modelId="{B49C4676-B989-874D-AC2C-5FF467BCD71A}" type="sibTrans" cxnId="{934599EB-5F5B-DA41-BFC5-376CB3D0FE0F}">
      <dgm:prSet/>
      <dgm:spPr/>
      <dgm:t>
        <a:bodyPr/>
        <a:lstStyle/>
        <a:p>
          <a:endParaRPr lang="en-US"/>
        </a:p>
      </dgm:t>
    </dgm:pt>
    <dgm:pt modelId="{BC60D34A-9B54-EE49-88F1-B8810FD28355}">
      <dgm:prSet phldrT="[Text]"/>
      <dgm:spPr/>
      <dgm:t>
        <a:bodyPr/>
        <a:lstStyle/>
        <a:p>
          <a:r>
            <a:rPr lang="en-US" dirty="0" err="1" smtClean="0"/>
            <a:t>keydown</a:t>
          </a:r>
          <a:endParaRPr lang="en-US" dirty="0"/>
        </a:p>
      </dgm:t>
    </dgm:pt>
    <dgm:pt modelId="{642EDEDE-6B7F-BB4C-904E-2E6CBBAF61AF}" type="parTrans" cxnId="{EE8D8B88-18F3-BE4C-B3F8-8B6CD0866CC7}">
      <dgm:prSet/>
      <dgm:spPr/>
      <dgm:t>
        <a:bodyPr/>
        <a:lstStyle/>
        <a:p>
          <a:endParaRPr lang="en-US"/>
        </a:p>
      </dgm:t>
    </dgm:pt>
    <dgm:pt modelId="{EB6857D3-B545-7A4D-AD58-A9BBA03BF1A3}" type="sibTrans" cxnId="{EE8D8B88-18F3-BE4C-B3F8-8B6CD0866CC7}">
      <dgm:prSet/>
      <dgm:spPr/>
      <dgm:t>
        <a:bodyPr/>
        <a:lstStyle/>
        <a:p>
          <a:endParaRPr lang="en-US"/>
        </a:p>
      </dgm:t>
    </dgm:pt>
    <dgm:pt modelId="{80EA11E3-E2D2-C547-9FA8-1780E1E867C0}">
      <dgm:prSet phldrT="[Text]"/>
      <dgm:spPr/>
      <dgm:t>
        <a:bodyPr/>
        <a:lstStyle/>
        <a:p>
          <a:r>
            <a:rPr lang="en-US" dirty="0" err="1" smtClean="0"/>
            <a:t>keypress</a:t>
          </a:r>
          <a:endParaRPr lang="en-US" dirty="0"/>
        </a:p>
      </dgm:t>
    </dgm:pt>
    <dgm:pt modelId="{2CFFE75A-3A53-8048-B755-DF996262D2D9}" type="parTrans" cxnId="{9D4990B5-76B2-C34D-AF35-58553655DA28}">
      <dgm:prSet/>
      <dgm:spPr/>
      <dgm:t>
        <a:bodyPr/>
        <a:lstStyle/>
        <a:p>
          <a:endParaRPr lang="en-US"/>
        </a:p>
      </dgm:t>
    </dgm:pt>
    <dgm:pt modelId="{71766266-BB30-6144-A2E1-95C660A566BB}" type="sibTrans" cxnId="{9D4990B5-76B2-C34D-AF35-58553655DA28}">
      <dgm:prSet/>
      <dgm:spPr/>
      <dgm:t>
        <a:bodyPr/>
        <a:lstStyle/>
        <a:p>
          <a:endParaRPr lang="en-US"/>
        </a:p>
      </dgm:t>
    </dgm:pt>
    <dgm:pt modelId="{E211FBF7-46A7-BF4B-96BA-4EB5A479C903}">
      <dgm:prSet phldrT="[Text]"/>
      <dgm:spPr/>
      <dgm:t>
        <a:bodyPr/>
        <a:lstStyle/>
        <a:p>
          <a:r>
            <a:rPr lang="en-US" dirty="0" smtClean="0"/>
            <a:t>on click</a:t>
          </a:r>
          <a:endParaRPr lang="en-US" dirty="0"/>
        </a:p>
      </dgm:t>
    </dgm:pt>
    <dgm:pt modelId="{D1E11159-5620-1143-BEC4-B7FF458C52C6}" type="parTrans" cxnId="{27271030-F08F-6544-BA85-5345D90D7186}">
      <dgm:prSet/>
      <dgm:spPr/>
      <dgm:t>
        <a:bodyPr/>
        <a:lstStyle/>
        <a:p>
          <a:endParaRPr lang="en-US"/>
        </a:p>
      </dgm:t>
    </dgm:pt>
    <dgm:pt modelId="{F961FB1A-366D-1E40-8F77-9EA9DCDF7D55}" type="sibTrans" cxnId="{27271030-F08F-6544-BA85-5345D90D7186}">
      <dgm:prSet/>
      <dgm:spPr/>
      <dgm:t>
        <a:bodyPr/>
        <a:lstStyle/>
        <a:p>
          <a:endParaRPr lang="en-US"/>
        </a:p>
      </dgm:t>
    </dgm:pt>
    <dgm:pt modelId="{FC66157F-9D78-C345-87C9-5701ADE7BFF8}">
      <dgm:prSet phldrT="[Text]"/>
      <dgm:spPr/>
      <dgm:t>
        <a:bodyPr/>
        <a:lstStyle/>
        <a:p>
          <a:r>
            <a:rPr lang="en-US" dirty="0" err="1" smtClean="0"/>
            <a:t>dblclick</a:t>
          </a:r>
          <a:endParaRPr lang="en-US" dirty="0"/>
        </a:p>
      </dgm:t>
    </dgm:pt>
    <dgm:pt modelId="{3FA4577F-2981-434D-9C54-B0BC8553AC2A}" type="parTrans" cxnId="{35E40EBC-7CB7-6B4D-80DF-E0704B122972}">
      <dgm:prSet/>
      <dgm:spPr/>
      <dgm:t>
        <a:bodyPr/>
        <a:lstStyle/>
        <a:p>
          <a:endParaRPr lang="en-US"/>
        </a:p>
      </dgm:t>
    </dgm:pt>
    <dgm:pt modelId="{33A63964-07C2-5B48-91D5-75890D6BAD31}" type="sibTrans" cxnId="{35E40EBC-7CB7-6B4D-80DF-E0704B122972}">
      <dgm:prSet/>
      <dgm:spPr/>
      <dgm:t>
        <a:bodyPr/>
        <a:lstStyle/>
        <a:p>
          <a:endParaRPr lang="en-US"/>
        </a:p>
      </dgm:t>
    </dgm:pt>
    <dgm:pt modelId="{220230C5-CB13-A94F-8B74-C0CF840FD501}">
      <dgm:prSet phldrT="[Text]"/>
      <dgm:spPr/>
      <dgm:t>
        <a:bodyPr/>
        <a:lstStyle/>
        <a:p>
          <a:r>
            <a:rPr lang="en-US" dirty="0" smtClean="0"/>
            <a:t>hover</a:t>
          </a:r>
          <a:endParaRPr lang="en-US" dirty="0"/>
        </a:p>
      </dgm:t>
    </dgm:pt>
    <dgm:pt modelId="{62D99163-D91C-2843-899F-200B3844DD9C}" type="parTrans" cxnId="{53B962F3-4088-1041-8CAD-5B9DBE075FBB}">
      <dgm:prSet/>
      <dgm:spPr/>
      <dgm:t>
        <a:bodyPr/>
        <a:lstStyle/>
        <a:p>
          <a:endParaRPr lang="en-US"/>
        </a:p>
      </dgm:t>
    </dgm:pt>
    <dgm:pt modelId="{1D50F3E0-094F-294D-A6A5-AA98AC9DDAA9}" type="sibTrans" cxnId="{53B962F3-4088-1041-8CAD-5B9DBE075FBB}">
      <dgm:prSet/>
      <dgm:spPr/>
      <dgm:t>
        <a:bodyPr/>
        <a:lstStyle/>
        <a:p>
          <a:endParaRPr lang="en-US"/>
        </a:p>
      </dgm:t>
    </dgm:pt>
    <dgm:pt modelId="{D667745C-BF5E-8849-A248-A9597F374E0B}">
      <dgm:prSet phldrT="[Text]"/>
      <dgm:spPr/>
      <dgm:t>
        <a:bodyPr/>
        <a:lstStyle/>
        <a:p>
          <a:r>
            <a:rPr lang="en-US" dirty="0" err="1" smtClean="0"/>
            <a:t>mousemove</a:t>
          </a:r>
          <a:endParaRPr lang="en-US" dirty="0"/>
        </a:p>
      </dgm:t>
    </dgm:pt>
    <dgm:pt modelId="{CE9CAE68-317A-164D-A333-E75190CF5429}" type="parTrans" cxnId="{758DC2EB-D5F7-C640-8AD2-F04600C7AF77}">
      <dgm:prSet/>
      <dgm:spPr/>
      <dgm:t>
        <a:bodyPr/>
        <a:lstStyle/>
        <a:p>
          <a:endParaRPr lang="en-US"/>
        </a:p>
      </dgm:t>
    </dgm:pt>
    <dgm:pt modelId="{CAB055D0-EAF6-3A4D-BCB2-E0DE4AE23C8B}" type="sibTrans" cxnId="{758DC2EB-D5F7-C640-8AD2-F04600C7AF77}">
      <dgm:prSet/>
      <dgm:spPr/>
      <dgm:t>
        <a:bodyPr/>
        <a:lstStyle/>
        <a:p>
          <a:endParaRPr lang="en-US"/>
        </a:p>
      </dgm:t>
    </dgm:pt>
    <dgm:pt modelId="{50C66775-CAB2-F740-A951-A41DB34721A6}">
      <dgm:prSet phldrT="[Text]"/>
      <dgm:spPr/>
      <dgm:t>
        <a:bodyPr/>
        <a:lstStyle/>
        <a:p>
          <a:r>
            <a:rPr lang="en-US" dirty="0" err="1" smtClean="0"/>
            <a:t>contextmenu</a:t>
          </a:r>
          <a:endParaRPr lang="en-US" dirty="0"/>
        </a:p>
      </dgm:t>
    </dgm:pt>
    <dgm:pt modelId="{1B41A598-458A-F440-9280-7AD6C4BFB31E}" type="parTrans" cxnId="{1FA71AAC-8C85-6946-99BE-28E71994EEA9}">
      <dgm:prSet/>
      <dgm:spPr/>
      <dgm:t>
        <a:bodyPr/>
        <a:lstStyle/>
        <a:p>
          <a:endParaRPr lang="en-US"/>
        </a:p>
      </dgm:t>
    </dgm:pt>
    <dgm:pt modelId="{3ED46FDD-7DDD-B042-A05B-F255CB963BA5}" type="sibTrans" cxnId="{1FA71AAC-8C85-6946-99BE-28E71994EEA9}">
      <dgm:prSet/>
      <dgm:spPr/>
      <dgm:t>
        <a:bodyPr/>
        <a:lstStyle/>
        <a:p>
          <a:endParaRPr lang="en-US"/>
        </a:p>
      </dgm:t>
    </dgm:pt>
    <dgm:pt modelId="{28FE5C0A-0FDE-924B-8E68-648D466135BB}">
      <dgm:prSet phldrT="[Text]"/>
      <dgm:spPr/>
      <dgm:t>
        <a:bodyPr/>
        <a:lstStyle/>
        <a:p>
          <a:r>
            <a:rPr lang="en-US" dirty="0" smtClean="0"/>
            <a:t>Focus - when click someone is the focus </a:t>
          </a:r>
          <a:endParaRPr lang="en-US" dirty="0"/>
        </a:p>
      </dgm:t>
    </dgm:pt>
    <dgm:pt modelId="{4BD03D99-440A-2444-8CC9-E150C38C2C2E}" type="parTrans" cxnId="{EE380D10-FF7A-D04B-A3DD-4C6E643628CE}">
      <dgm:prSet/>
      <dgm:spPr/>
      <dgm:t>
        <a:bodyPr/>
        <a:lstStyle/>
        <a:p>
          <a:endParaRPr lang="en-US"/>
        </a:p>
      </dgm:t>
    </dgm:pt>
    <dgm:pt modelId="{D0646799-E069-E94C-B6AB-7FED35046B74}" type="sibTrans" cxnId="{EE380D10-FF7A-D04B-A3DD-4C6E643628CE}">
      <dgm:prSet/>
      <dgm:spPr/>
      <dgm:t>
        <a:bodyPr/>
        <a:lstStyle/>
        <a:p>
          <a:endParaRPr lang="en-US"/>
        </a:p>
      </dgm:t>
    </dgm:pt>
    <dgm:pt modelId="{3F0DC2C0-CD11-DF45-BD94-0980D23B6545}">
      <dgm:prSet phldrT="[Text]"/>
      <dgm:spPr/>
      <dgm:t>
        <a:bodyPr/>
        <a:lstStyle/>
        <a:p>
          <a:r>
            <a:rPr lang="en-US" dirty="0" smtClean="0"/>
            <a:t>Blur - when they </a:t>
          </a:r>
          <a:r>
            <a:rPr lang="en-US" dirty="0" err="1" smtClean="0"/>
            <a:t>clikc</a:t>
          </a:r>
          <a:r>
            <a:rPr lang="en-US" dirty="0" smtClean="0"/>
            <a:t> out of something</a:t>
          </a:r>
          <a:endParaRPr lang="en-US" dirty="0"/>
        </a:p>
      </dgm:t>
    </dgm:pt>
    <dgm:pt modelId="{7DE28420-5BC0-CF40-AE70-E70A358BD7F3}" type="parTrans" cxnId="{FDD078A6-1D70-0743-89CE-8A69875FA33C}">
      <dgm:prSet/>
      <dgm:spPr/>
      <dgm:t>
        <a:bodyPr/>
        <a:lstStyle/>
        <a:p>
          <a:endParaRPr lang="en-US"/>
        </a:p>
      </dgm:t>
    </dgm:pt>
    <dgm:pt modelId="{5FE4FA84-2ECA-AD45-BFC6-5A0FBADB9C06}" type="sibTrans" cxnId="{FDD078A6-1D70-0743-89CE-8A69875FA33C}">
      <dgm:prSet/>
      <dgm:spPr/>
      <dgm:t>
        <a:bodyPr/>
        <a:lstStyle/>
        <a:p>
          <a:endParaRPr lang="en-US"/>
        </a:p>
      </dgm:t>
    </dgm:pt>
    <dgm:pt modelId="{56C668A3-286D-9F4B-8A71-01D2E4F53CBE}">
      <dgm:prSet phldrT="[Text]"/>
      <dgm:spPr/>
      <dgm:t>
        <a:bodyPr/>
        <a:lstStyle/>
        <a:p>
          <a:r>
            <a:rPr lang="en-US" dirty="0" smtClean="0"/>
            <a:t>Change</a:t>
          </a:r>
          <a:endParaRPr lang="en-US" dirty="0"/>
        </a:p>
      </dgm:t>
    </dgm:pt>
    <dgm:pt modelId="{A849DA27-6E61-0048-830C-414E7974258F}" type="parTrans" cxnId="{75E0E7E8-2578-B04A-BF23-DAF13A4D91CC}">
      <dgm:prSet/>
      <dgm:spPr/>
      <dgm:t>
        <a:bodyPr/>
        <a:lstStyle/>
        <a:p>
          <a:endParaRPr lang="en-US"/>
        </a:p>
      </dgm:t>
    </dgm:pt>
    <dgm:pt modelId="{5BE5A703-28CB-E340-94EA-B7E3F9E7243A}" type="sibTrans" cxnId="{75E0E7E8-2578-B04A-BF23-DAF13A4D91CC}">
      <dgm:prSet/>
      <dgm:spPr/>
      <dgm:t>
        <a:bodyPr/>
        <a:lstStyle/>
        <a:p>
          <a:endParaRPr lang="en-US"/>
        </a:p>
      </dgm:t>
    </dgm:pt>
    <dgm:pt modelId="{27C9767E-804B-6E42-A332-1D1E2D1A18F4}">
      <dgm:prSet phldrT="[Text]"/>
      <dgm:spPr/>
      <dgm:t>
        <a:bodyPr/>
        <a:lstStyle/>
        <a:p>
          <a:r>
            <a:rPr lang="en-US" dirty="0" err="1" smtClean="0"/>
            <a:t>Selecct</a:t>
          </a:r>
          <a:endParaRPr lang="en-US" dirty="0"/>
        </a:p>
      </dgm:t>
    </dgm:pt>
    <dgm:pt modelId="{C49939E9-0B1B-1A49-9AFC-BA1F690B2DFE}" type="parTrans" cxnId="{D99AE7FA-CE6A-8A46-88A2-A96746C5C301}">
      <dgm:prSet/>
      <dgm:spPr/>
      <dgm:t>
        <a:bodyPr/>
        <a:lstStyle/>
        <a:p>
          <a:endParaRPr lang="en-US"/>
        </a:p>
      </dgm:t>
    </dgm:pt>
    <dgm:pt modelId="{4DF5324B-D625-0E41-8060-7F564DEFAEF8}" type="sibTrans" cxnId="{D99AE7FA-CE6A-8A46-88A2-A96746C5C301}">
      <dgm:prSet/>
      <dgm:spPr/>
      <dgm:t>
        <a:bodyPr/>
        <a:lstStyle/>
        <a:p>
          <a:endParaRPr lang="en-US"/>
        </a:p>
      </dgm:t>
    </dgm:pt>
    <dgm:pt modelId="{6C7CD8AC-9D29-2E42-8A17-8DE6E563B709}">
      <dgm:prSet phldrT="[Text]"/>
      <dgm:spPr/>
      <dgm:t>
        <a:bodyPr/>
        <a:lstStyle/>
        <a:p>
          <a:r>
            <a:rPr lang="en-US" dirty="0" err="1" smtClean="0"/>
            <a:t>Submet</a:t>
          </a:r>
          <a:endParaRPr lang="en-US" dirty="0"/>
        </a:p>
      </dgm:t>
    </dgm:pt>
    <dgm:pt modelId="{21C7046C-A05B-C945-9F6C-DE13EF93A885}" type="parTrans" cxnId="{4DEAE1E1-93F1-B24E-9A3E-6C856C35E592}">
      <dgm:prSet/>
      <dgm:spPr/>
      <dgm:t>
        <a:bodyPr/>
        <a:lstStyle/>
        <a:p>
          <a:endParaRPr lang="en-US"/>
        </a:p>
      </dgm:t>
    </dgm:pt>
    <dgm:pt modelId="{300E6BA7-966C-B74E-B071-5B501930D70B}" type="sibTrans" cxnId="{4DEAE1E1-93F1-B24E-9A3E-6C856C35E592}">
      <dgm:prSet/>
      <dgm:spPr/>
      <dgm:t>
        <a:bodyPr/>
        <a:lstStyle/>
        <a:p>
          <a:endParaRPr lang="en-US"/>
        </a:p>
      </dgm:t>
    </dgm:pt>
    <dgm:pt modelId="{A2A6103F-B58E-0142-B0CE-E49722DC8D45}">
      <dgm:prSet phldrT="[Text]"/>
      <dgm:spPr/>
      <dgm:t>
        <a:bodyPr/>
        <a:lstStyle/>
        <a:p>
          <a:r>
            <a:rPr lang="en-US" baseline="0" dirty="0" smtClean="0"/>
            <a:t>resize</a:t>
          </a:r>
          <a:endParaRPr lang="en-US" dirty="0"/>
        </a:p>
      </dgm:t>
    </dgm:pt>
    <dgm:pt modelId="{00F3E443-4904-3245-AC8E-8A9DDC36B675}" type="parTrans" cxnId="{8B7D2AEF-5D97-5B4A-956E-82F75B33841A}">
      <dgm:prSet/>
      <dgm:spPr/>
      <dgm:t>
        <a:bodyPr/>
        <a:lstStyle/>
        <a:p>
          <a:endParaRPr lang="en-US"/>
        </a:p>
      </dgm:t>
    </dgm:pt>
    <dgm:pt modelId="{4798FD4B-63F7-0F43-B052-03DCC6CCCC7F}" type="sibTrans" cxnId="{8B7D2AEF-5D97-5B4A-956E-82F75B33841A}">
      <dgm:prSet/>
      <dgm:spPr/>
      <dgm:t>
        <a:bodyPr/>
        <a:lstStyle/>
        <a:p>
          <a:endParaRPr lang="en-US"/>
        </a:p>
      </dgm:t>
    </dgm:pt>
    <dgm:pt modelId="{5D24AFFC-7BEE-E54E-A13C-51EB741FEF51}">
      <dgm:prSet phldrT="[Text]"/>
      <dgm:spPr/>
      <dgm:t>
        <a:bodyPr/>
        <a:lstStyle/>
        <a:p>
          <a:r>
            <a:rPr lang="en-US" baseline="0" dirty="0" smtClean="0"/>
            <a:t>?</a:t>
          </a:r>
          <a:endParaRPr lang="en-US" dirty="0"/>
        </a:p>
      </dgm:t>
    </dgm:pt>
    <dgm:pt modelId="{C83D7C6C-07AC-B04D-B8AD-DB4A3DD28084}" type="parTrans" cxnId="{DD490E6B-5625-3E47-8C13-495D9527D394}">
      <dgm:prSet/>
      <dgm:spPr/>
      <dgm:t>
        <a:bodyPr/>
        <a:lstStyle/>
        <a:p>
          <a:endParaRPr lang="en-US"/>
        </a:p>
      </dgm:t>
    </dgm:pt>
    <dgm:pt modelId="{89D182EB-BEA1-C54B-A2C4-36DADA89051B}" type="sibTrans" cxnId="{DD490E6B-5625-3E47-8C13-495D9527D394}">
      <dgm:prSet/>
      <dgm:spPr/>
      <dgm:t>
        <a:bodyPr/>
        <a:lstStyle/>
        <a:p>
          <a:endParaRPr lang="en-US"/>
        </a:p>
      </dgm:t>
    </dgm:pt>
    <dgm:pt modelId="{8B320FE8-370B-1148-AE74-5CE39AF2EF19}">
      <dgm:prSet phldrT="[Text]"/>
      <dgm:spPr/>
      <dgm:t>
        <a:bodyPr/>
        <a:lstStyle/>
        <a:p>
          <a:r>
            <a:rPr lang="en-US" baseline="0" dirty="0" smtClean="0"/>
            <a:t>?</a:t>
          </a:r>
        </a:p>
        <a:p>
          <a:r>
            <a:rPr lang="en-US" baseline="0" dirty="0" smtClean="0"/>
            <a:t>	</a:t>
          </a:r>
          <a:endParaRPr lang="en-US" dirty="0"/>
        </a:p>
      </dgm:t>
    </dgm:pt>
    <dgm:pt modelId="{3411638D-2C24-AF40-BE09-21D1C2A778C9}" type="parTrans" cxnId="{139619AD-3821-AE40-A6E2-55E417342C1C}">
      <dgm:prSet/>
      <dgm:spPr/>
      <dgm:t>
        <a:bodyPr/>
        <a:lstStyle/>
        <a:p>
          <a:endParaRPr lang="en-US"/>
        </a:p>
      </dgm:t>
    </dgm:pt>
    <dgm:pt modelId="{5C57DE5C-E5F8-DA41-9996-CA05C8F78F56}" type="sibTrans" cxnId="{139619AD-3821-AE40-A6E2-55E417342C1C}">
      <dgm:prSet/>
      <dgm:spPr/>
      <dgm:t>
        <a:bodyPr/>
        <a:lstStyle/>
        <a:p>
          <a:endParaRPr lang="en-US"/>
        </a:p>
      </dgm:t>
    </dgm:pt>
    <dgm:pt modelId="{4E772AF9-5AD0-A94F-BE71-823C3DA5206E}" type="pres">
      <dgm:prSet presAssocID="{29D45C95-214B-C341-9845-20B4813A3E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5CBAB1-2E0E-0D43-A809-E5B1500FC6DB}" type="pres">
      <dgm:prSet presAssocID="{CF23F695-623E-3A4F-ADF1-2E7D5517F0B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0EDEC3-A0AF-1847-AC7C-92445770598E}" type="pres">
      <dgm:prSet presAssocID="{CF23F695-623E-3A4F-ADF1-2E7D5517F0BB}" presName="rootComposite1" presStyleCnt="0"/>
      <dgm:spPr/>
      <dgm:t>
        <a:bodyPr/>
        <a:lstStyle/>
        <a:p>
          <a:endParaRPr lang="en-US"/>
        </a:p>
      </dgm:t>
    </dgm:pt>
    <dgm:pt modelId="{3E0F0BDF-E08A-1A4A-A525-12F18EE163D6}" type="pres">
      <dgm:prSet presAssocID="{CF23F695-623E-3A4F-ADF1-2E7D5517F0B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43909-4E3C-AD4C-9903-9F643554259F}" type="pres">
      <dgm:prSet presAssocID="{CF23F695-623E-3A4F-ADF1-2E7D5517F0B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CC8FD6-FA60-5C40-A921-8816826393C8}" type="pres">
      <dgm:prSet presAssocID="{CF23F695-623E-3A4F-ADF1-2E7D5517F0BB}" presName="hierChild2" presStyleCnt="0"/>
      <dgm:spPr/>
      <dgm:t>
        <a:bodyPr/>
        <a:lstStyle/>
        <a:p>
          <a:endParaRPr lang="en-US"/>
        </a:p>
      </dgm:t>
    </dgm:pt>
    <dgm:pt modelId="{B14F2982-176C-8740-9D53-F6CCD3F5157D}" type="pres">
      <dgm:prSet presAssocID="{81C2A7C8-9B64-954D-BEA4-3BB050FD682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89BED28-D129-1841-BBA1-FB7E0295C281}" type="pres">
      <dgm:prSet presAssocID="{A0588A64-8C7E-3349-B6BF-03BA86797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25DA4F-508F-344C-8C87-78A484EC17F3}" type="pres">
      <dgm:prSet presAssocID="{A0588A64-8C7E-3349-B6BF-03BA86797F2B}" presName="rootComposite" presStyleCnt="0"/>
      <dgm:spPr/>
      <dgm:t>
        <a:bodyPr/>
        <a:lstStyle/>
        <a:p>
          <a:endParaRPr lang="en-US"/>
        </a:p>
      </dgm:t>
    </dgm:pt>
    <dgm:pt modelId="{1DEFA180-DEF9-F845-A82D-D446BFB74F71}" type="pres">
      <dgm:prSet presAssocID="{A0588A64-8C7E-3349-B6BF-03BA86797F2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BC0A5-713F-F244-B575-234C6AED56F9}" type="pres">
      <dgm:prSet presAssocID="{A0588A64-8C7E-3349-B6BF-03BA86797F2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0AE8015-8D27-5643-ADE8-FCE9A02CDE24}" type="pres">
      <dgm:prSet presAssocID="{A0588A64-8C7E-3349-B6BF-03BA86797F2B}" presName="hierChild4" presStyleCnt="0"/>
      <dgm:spPr/>
      <dgm:t>
        <a:bodyPr/>
        <a:lstStyle/>
        <a:p>
          <a:endParaRPr lang="en-US"/>
        </a:p>
      </dgm:t>
    </dgm:pt>
    <dgm:pt modelId="{FFF22A75-70F8-2046-84A9-9A2EBE29792E}" type="pres">
      <dgm:prSet presAssocID="{B33A5510-572F-5145-8CA6-7D92DA9274E6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20A30CAF-3350-4746-8673-398507429F06}" type="pres">
      <dgm:prSet presAssocID="{967E403F-27CD-A042-A978-5C07D920C6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2CC981B-A81B-2345-A83F-021645B8F677}" type="pres">
      <dgm:prSet presAssocID="{967E403F-27CD-A042-A978-5C07D920C6A0}" presName="rootComposite" presStyleCnt="0"/>
      <dgm:spPr/>
      <dgm:t>
        <a:bodyPr/>
        <a:lstStyle/>
        <a:p>
          <a:endParaRPr lang="en-US"/>
        </a:p>
      </dgm:t>
    </dgm:pt>
    <dgm:pt modelId="{4C1703DD-6B30-8A41-9BA4-ACC92E30F5D3}" type="pres">
      <dgm:prSet presAssocID="{967E403F-27CD-A042-A978-5C07D920C6A0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BCA58-47C3-0F45-BB76-3B140F88823B}" type="pres">
      <dgm:prSet presAssocID="{967E403F-27CD-A042-A978-5C07D920C6A0}" presName="rootConnector" presStyleLbl="node3" presStyleIdx="0" presStyleCnt="16"/>
      <dgm:spPr/>
      <dgm:t>
        <a:bodyPr/>
        <a:lstStyle/>
        <a:p>
          <a:endParaRPr lang="en-US"/>
        </a:p>
      </dgm:t>
    </dgm:pt>
    <dgm:pt modelId="{70895217-93C6-DC40-844F-59D7E45D3562}" type="pres">
      <dgm:prSet presAssocID="{967E403F-27CD-A042-A978-5C07D920C6A0}" presName="hierChild4" presStyleCnt="0"/>
      <dgm:spPr/>
      <dgm:t>
        <a:bodyPr/>
        <a:lstStyle/>
        <a:p>
          <a:endParaRPr lang="en-US"/>
        </a:p>
      </dgm:t>
    </dgm:pt>
    <dgm:pt modelId="{6C629B14-9349-4A42-A162-2C6CE73A555F}" type="pres">
      <dgm:prSet presAssocID="{967E403F-27CD-A042-A978-5C07D920C6A0}" presName="hierChild5" presStyleCnt="0"/>
      <dgm:spPr/>
      <dgm:t>
        <a:bodyPr/>
        <a:lstStyle/>
        <a:p>
          <a:endParaRPr lang="en-US"/>
        </a:p>
      </dgm:t>
    </dgm:pt>
    <dgm:pt modelId="{B2D6DDD4-0353-E641-8AB9-F1F69C2E3BE8}" type="pres">
      <dgm:prSet presAssocID="{2CFFE75A-3A53-8048-B755-DF996262D2D9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A9DDCB16-DC45-B24C-8BDD-D65B131C63DE}" type="pres">
      <dgm:prSet presAssocID="{80EA11E3-E2D2-C547-9FA8-1780E1E867C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70B030F-F377-C240-B7F2-68C2FB900E33}" type="pres">
      <dgm:prSet presAssocID="{80EA11E3-E2D2-C547-9FA8-1780E1E867C0}" presName="rootComposite" presStyleCnt="0"/>
      <dgm:spPr/>
      <dgm:t>
        <a:bodyPr/>
        <a:lstStyle/>
        <a:p>
          <a:endParaRPr lang="en-US"/>
        </a:p>
      </dgm:t>
    </dgm:pt>
    <dgm:pt modelId="{0D60BE8B-70FF-5341-8CD6-7539CB3E0F7D}" type="pres">
      <dgm:prSet presAssocID="{80EA11E3-E2D2-C547-9FA8-1780E1E867C0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BFE79-2BB3-954A-9CE9-4458154D7299}" type="pres">
      <dgm:prSet presAssocID="{80EA11E3-E2D2-C547-9FA8-1780E1E867C0}" presName="rootConnector" presStyleLbl="node3" presStyleIdx="1" presStyleCnt="16"/>
      <dgm:spPr/>
      <dgm:t>
        <a:bodyPr/>
        <a:lstStyle/>
        <a:p>
          <a:endParaRPr lang="en-US"/>
        </a:p>
      </dgm:t>
    </dgm:pt>
    <dgm:pt modelId="{3411925D-0611-9A44-A69C-B0065BB6FF56}" type="pres">
      <dgm:prSet presAssocID="{80EA11E3-E2D2-C547-9FA8-1780E1E867C0}" presName="hierChild4" presStyleCnt="0"/>
      <dgm:spPr/>
      <dgm:t>
        <a:bodyPr/>
        <a:lstStyle/>
        <a:p>
          <a:endParaRPr lang="en-US"/>
        </a:p>
      </dgm:t>
    </dgm:pt>
    <dgm:pt modelId="{1195EC6A-F190-1849-97BC-0F1B17FB946C}" type="pres">
      <dgm:prSet presAssocID="{80EA11E3-E2D2-C547-9FA8-1780E1E867C0}" presName="hierChild5" presStyleCnt="0"/>
      <dgm:spPr/>
      <dgm:t>
        <a:bodyPr/>
        <a:lstStyle/>
        <a:p>
          <a:endParaRPr lang="en-US"/>
        </a:p>
      </dgm:t>
    </dgm:pt>
    <dgm:pt modelId="{D605F51B-9652-D942-9C29-164C6D9DD0EB}" type="pres">
      <dgm:prSet presAssocID="{642EDEDE-6B7F-BB4C-904E-2E6CBBAF61AF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480D5B05-2ADF-E847-B557-8F3EF98AE2DC}" type="pres">
      <dgm:prSet presAssocID="{BC60D34A-9B54-EE49-88F1-B8810FD283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7CC2BAE-9D1C-EE4B-821E-DC4A512830F5}" type="pres">
      <dgm:prSet presAssocID="{BC60D34A-9B54-EE49-88F1-B8810FD28355}" presName="rootComposite" presStyleCnt="0"/>
      <dgm:spPr/>
      <dgm:t>
        <a:bodyPr/>
        <a:lstStyle/>
        <a:p>
          <a:endParaRPr lang="en-US"/>
        </a:p>
      </dgm:t>
    </dgm:pt>
    <dgm:pt modelId="{4FD4E4F0-98C3-D741-B6F6-B023F0356BC4}" type="pres">
      <dgm:prSet presAssocID="{BC60D34A-9B54-EE49-88F1-B8810FD28355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2F147-22D5-C445-8A21-CD84EC63C385}" type="pres">
      <dgm:prSet presAssocID="{BC60D34A-9B54-EE49-88F1-B8810FD28355}" presName="rootConnector" presStyleLbl="node3" presStyleIdx="2" presStyleCnt="16"/>
      <dgm:spPr/>
      <dgm:t>
        <a:bodyPr/>
        <a:lstStyle/>
        <a:p>
          <a:endParaRPr lang="en-US"/>
        </a:p>
      </dgm:t>
    </dgm:pt>
    <dgm:pt modelId="{91CEF7C8-0664-E84A-81C7-53311EFC029B}" type="pres">
      <dgm:prSet presAssocID="{BC60D34A-9B54-EE49-88F1-B8810FD28355}" presName="hierChild4" presStyleCnt="0"/>
      <dgm:spPr/>
      <dgm:t>
        <a:bodyPr/>
        <a:lstStyle/>
        <a:p>
          <a:endParaRPr lang="en-US"/>
        </a:p>
      </dgm:t>
    </dgm:pt>
    <dgm:pt modelId="{87F2A4F0-58C3-A848-AAFA-CAB42FB196F4}" type="pres">
      <dgm:prSet presAssocID="{BC60D34A-9B54-EE49-88F1-B8810FD28355}" presName="hierChild5" presStyleCnt="0"/>
      <dgm:spPr/>
      <dgm:t>
        <a:bodyPr/>
        <a:lstStyle/>
        <a:p>
          <a:endParaRPr lang="en-US"/>
        </a:p>
      </dgm:t>
    </dgm:pt>
    <dgm:pt modelId="{E122A4F5-A10C-124E-BE49-10EA6072464C}" type="pres">
      <dgm:prSet presAssocID="{A0588A64-8C7E-3349-B6BF-03BA86797F2B}" presName="hierChild5" presStyleCnt="0"/>
      <dgm:spPr/>
      <dgm:t>
        <a:bodyPr/>
        <a:lstStyle/>
        <a:p>
          <a:endParaRPr lang="en-US"/>
        </a:p>
      </dgm:t>
    </dgm:pt>
    <dgm:pt modelId="{9023D281-5330-1845-A01B-176C29A67DFC}" type="pres">
      <dgm:prSet presAssocID="{BF7B5820-8921-E343-8913-23690B1DE3C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166EA7D-996B-E747-B943-5A33A8BEDC1F}" type="pres">
      <dgm:prSet presAssocID="{4B20AA09-C6FD-C440-8BE9-C69F937FDF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9C5B23-800B-8242-84CE-A0094723FAFD}" type="pres">
      <dgm:prSet presAssocID="{4B20AA09-C6FD-C440-8BE9-C69F937FDF96}" presName="rootComposite" presStyleCnt="0"/>
      <dgm:spPr/>
      <dgm:t>
        <a:bodyPr/>
        <a:lstStyle/>
        <a:p>
          <a:endParaRPr lang="en-US"/>
        </a:p>
      </dgm:t>
    </dgm:pt>
    <dgm:pt modelId="{53934F84-75F9-FD40-92A6-31A864979E2B}" type="pres">
      <dgm:prSet presAssocID="{4B20AA09-C6FD-C440-8BE9-C69F937FDF9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2D865-1251-BE47-97C8-C039A67AA1A6}" type="pres">
      <dgm:prSet presAssocID="{4B20AA09-C6FD-C440-8BE9-C69F937FDF96}" presName="rootConnector" presStyleLbl="node2" presStyleIdx="1" presStyleCnt="4"/>
      <dgm:spPr/>
      <dgm:t>
        <a:bodyPr/>
        <a:lstStyle/>
        <a:p>
          <a:endParaRPr lang="en-US"/>
        </a:p>
      </dgm:t>
    </dgm:pt>
    <dgm:pt modelId="{DD36E5DD-BE70-974E-BB39-9963D512B9F1}" type="pres">
      <dgm:prSet presAssocID="{4B20AA09-C6FD-C440-8BE9-C69F937FDF96}" presName="hierChild4" presStyleCnt="0"/>
      <dgm:spPr/>
      <dgm:t>
        <a:bodyPr/>
        <a:lstStyle/>
        <a:p>
          <a:endParaRPr lang="en-US"/>
        </a:p>
      </dgm:t>
    </dgm:pt>
    <dgm:pt modelId="{6B7B7736-58D1-9046-86D2-614D7C2424AE}" type="pres">
      <dgm:prSet presAssocID="{D1E11159-5620-1143-BEC4-B7FF458C52C6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A1454460-22A0-7C44-8B2E-14661AEC4A7B}" type="pres">
      <dgm:prSet presAssocID="{E211FBF7-46A7-BF4B-96BA-4EB5A479C9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E35BC6-E54C-E94C-9909-4469DA232072}" type="pres">
      <dgm:prSet presAssocID="{E211FBF7-46A7-BF4B-96BA-4EB5A479C903}" presName="rootComposite" presStyleCnt="0"/>
      <dgm:spPr/>
      <dgm:t>
        <a:bodyPr/>
        <a:lstStyle/>
        <a:p>
          <a:endParaRPr lang="en-US"/>
        </a:p>
      </dgm:t>
    </dgm:pt>
    <dgm:pt modelId="{4FD01396-B144-6448-9374-0CA60CF03F75}" type="pres">
      <dgm:prSet presAssocID="{E211FBF7-46A7-BF4B-96BA-4EB5A479C903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C922FF-5CC9-CC48-9611-68A1D4C53246}" type="pres">
      <dgm:prSet presAssocID="{E211FBF7-46A7-BF4B-96BA-4EB5A479C903}" presName="rootConnector" presStyleLbl="node3" presStyleIdx="3" presStyleCnt="16"/>
      <dgm:spPr/>
      <dgm:t>
        <a:bodyPr/>
        <a:lstStyle/>
        <a:p>
          <a:endParaRPr lang="en-US"/>
        </a:p>
      </dgm:t>
    </dgm:pt>
    <dgm:pt modelId="{62CADA8F-C2BC-EB40-9706-738A2A56508C}" type="pres">
      <dgm:prSet presAssocID="{E211FBF7-46A7-BF4B-96BA-4EB5A479C903}" presName="hierChild4" presStyleCnt="0"/>
      <dgm:spPr/>
      <dgm:t>
        <a:bodyPr/>
        <a:lstStyle/>
        <a:p>
          <a:endParaRPr lang="en-US"/>
        </a:p>
      </dgm:t>
    </dgm:pt>
    <dgm:pt modelId="{CDE17493-A977-2344-B444-BEA855568773}" type="pres">
      <dgm:prSet presAssocID="{E211FBF7-46A7-BF4B-96BA-4EB5A479C903}" presName="hierChild5" presStyleCnt="0"/>
      <dgm:spPr/>
      <dgm:t>
        <a:bodyPr/>
        <a:lstStyle/>
        <a:p>
          <a:endParaRPr lang="en-US"/>
        </a:p>
      </dgm:t>
    </dgm:pt>
    <dgm:pt modelId="{472F7496-5EA6-0A4C-B09F-4D0B320D89E0}" type="pres">
      <dgm:prSet presAssocID="{3FA4577F-2981-434D-9C54-B0BC8553AC2A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694DE62A-6080-2F4E-BC38-909BABAB94DF}" type="pres">
      <dgm:prSet presAssocID="{FC66157F-9D78-C345-87C9-5701ADE7BF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2922D34-5636-F04B-9122-70007408A904}" type="pres">
      <dgm:prSet presAssocID="{FC66157F-9D78-C345-87C9-5701ADE7BFF8}" presName="rootComposite" presStyleCnt="0"/>
      <dgm:spPr/>
      <dgm:t>
        <a:bodyPr/>
        <a:lstStyle/>
        <a:p>
          <a:endParaRPr lang="en-US"/>
        </a:p>
      </dgm:t>
    </dgm:pt>
    <dgm:pt modelId="{D1984F9C-0CF7-E44A-A3E2-0818ED92289A}" type="pres">
      <dgm:prSet presAssocID="{FC66157F-9D78-C345-87C9-5701ADE7BFF8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C7B3C7-7EFE-0F4B-9452-1AB53F53A5E0}" type="pres">
      <dgm:prSet presAssocID="{FC66157F-9D78-C345-87C9-5701ADE7BFF8}" presName="rootConnector" presStyleLbl="node3" presStyleIdx="4" presStyleCnt="16"/>
      <dgm:spPr/>
      <dgm:t>
        <a:bodyPr/>
        <a:lstStyle/>
        <a:p>
          <a:endParaRPr lang="en-US"/>
        </a:p>
      </dgm:t>
    </dgm:pt>
    <dgm:pt modelId="{E5A610BD-8EB5-E246-B049-1EBE1F73CE2D}" type="pres">
      <dgm:prSet presAssocID="{FC66157F-9D78-C345-87C9-5701ADE7BFF8}" presName="hierChild4" presStyleCnt="0"/>
      <dgm:spPr/>
      <dgm:t>
        <a:bodyPr/>
        <a:lstStyle/>
        <a:p>
          <a:endParaRPr lang="en-US"/>
        </a:p>
      </dgm:t>
    </dgm:pt>
    <dgm:pt modelId="{45559307-8342-4747-AF78-5742D79CC617}" type="pres">
      <dgm:prSet presAssocID="{FC66157F-9D78-C345-87C9-5701ADE7BFF8}" presName="hierChild5" presStyleCnt="0"/>
      <dgm:spPr/>
      <dgm:t>
        <a:bodyPr/>
        <a:lstStyle/>
        <a:p>
          <a:endParaRPr lang="en-US"/>
        </a:p>
      </dgm:t>
    </dgm:pt>
    <dgm:pt modelId="{EA973E6F-F322-A144-A55D-715C6FF118EE}" type="pres">
      <dgm:prSet presAssocID="{62D99163-D91C-2843-899F-200B3844DD9C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F6B148DF-D939-AA48-AC47-A4C637A3DF75}" type="pres">
      <dgm:prSet presAssocID="{220230C5-CB13-A94F-8B74-C0CF840FD5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DB890A-3C8A-1744-A7AF-2B2D0E0C454F}" type="pres">
      <dgm:prSet presAssocID="{220230C5-CB13-A94F-8B74-C0CF840FD501}" presName="rootComposite" presStyleCnt="0"/>
      <dgm:spPr/>
      <dgm:t>
        <a:bodyPr/>
        <a:lstStyle/>
        <a:p>
          <a:endParaRPr lang="en-US"/>
        </a:p>
      </dgm:t>
    </dgm:pt>
    <dgm:pt modelId="{40138D69-C52A-CD44-9578-69586922DBE4}" type="pres">
      <dgm:prSet presAssocID="{220230C5-CB13-A94F-8B74-C0CF840FD501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22BAC2-CE5E-D84B-9B31-46AF63E237ED}" type="pres">
      <dgm:prSet presAssocID="{220230C5-CB13-A94F-8B74-C0CF840FD501}" presName="rootConnector" presStyleLbl="node3" presStyleIdx="5" presStyleCnt="16"/>
      <dgm:spPr/>
      <dgm:t>
        <a:bodyPr/>
        <a:lstStyle/>
        <a:p>
          <a:endParaRPr lang="en-US"/>
        </a:p>
      </dgm:t>
    </dgm:pt>
    <dgm:pt modelId="{BCBCF341-5FFB-E047-9D52-9E57BF5D4205}" type="pres">
      <dgm:prSet presAssocID="{220230C5-CB13-A94F-8B74-C0CF840FD501}" presName="hierChild4" presStyleCnt="0"/>
      <dgm:spPr/>
      <dgm:t>
        <a:bodyPr/>
        <a:lstStyle/>
        <a:p>
          <a:endParaRPr lang="en-US"/>
        </a:p>
      </dgm:t>
    </dgm:pt>
    <dgm:pt modelId="{9F5F7542-6070-A846-B268-52F087637D03}" type="pres">
      <dgm:prSet presAssocID="{220230C5-CB13-A94F-8B74-C0CF840FD501}" presName="hierChild5" presStyleCnt="0"/>
      <dgm:spPr/>
      <dgm:t>
        <a:bodyPr/>
        <a:lstStyle/>
        <a:p>
          <a:endParaRPr lang="en-US"/>
        </a:p>
      </dgm:t>
    </dgm:pt>
    <dgm:pt modelId="{9CE7571D-ABF4-0440-9C24-6C8605C805BA}" type="pres">
      <dgm:prSet presAssocID="{CE9CAE68-317A-164D-A333-E75190CF5429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B1E0C803-F29E-8344-9C05-D6FC0B3397BF}" type="pres">
      <dgm:prSet presAssocID="{D667745C-BF5E-8849-A248-A9597F374E0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51C9C3-7A53-FA4F-A904-BF36926241BA}" type="pres">
      <dgm:prSet presAssocID="{D667745C-BF5E-8849-A248-A9597F374E0B}" presName="rootComposite" presStyleCnt="0"/>
      <dgm:spPr/>
      <dgm:t>
        <a:bodyPr/>
        <a:lstStyle/>
        <a:p>
          <a:endParaRPr lang="en-US"/>
        </a:p>
      </dgm:t>
    </dgm:pt>
    <dgm:pt modelId="{2EF3ACBC-4F1A-DE49-9951-974A86D2ABED}" type="pres">
      <dgm:prSet presAssocID="{D667745C-BF5E-8849-A248-A9597F374E0B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DC92D-78CC-F64B-A7D0-ED531071B097}" type="pres">
      <dgm:prSet presAssocID="{D667745C-BF5E-8849-A248-A9597F374E0B}" presName="rootConnector" presStyleLbl="node3" presStyleIdx="6" presStyleCnt="16"/>
      <dgm:spPr/>
      <dgm:t>
        <a:bodyPr/>
        <a:lstStyle/>
        <a:p>
          <a:endParaRPr lang="en-US"/>
        </a:p>
      </dgm:t>
    </dgm:pt>
    <dgm:pt modelId="{CC326C42-B90D-DF4A-BB2F-386CEF242700}" type="pres">
      <dgm:prSet presAssocID="{D667745C-BF5E-8849-A248-A9597F374E0B}" presName="hierChild4" presStyleCnt="0"/>
      <dgm:spPr/>
      <dgm:t>
        <a:bodyPr/>
        <a:lstStyle/>
        <a:p>
          <a:endParaRPr lang="en-US"/>
        </a:p>
      </dgm:t>
    </dgm:pt>
    <dgm:pt modelId="{E958B9B6-E3BD-3742-94B5-9F1F306DE563}" type="pres">
      <dgm:prSet presAssocID="{D667745C-BF5E-8849-A248-A9597F374E0B}" presName="hierChild5" presStyleCnt="0"/>
      <dgm:spPr/>
      <dgm:t>
        <a:bodyPr/>
        <a:lstStyle/>
        <a:p>
          <a:endParaRPr lang="en-US"/>
        </a:p>
      </dgm:t>
    </dgm:pt>
    <dgm:pt modelId="{4FB4500F-7EA0-2149-9AB2-76075044C834}" type="pres">
      <dgm:prSet presAssocID="{1B41A598-458A-F440-9280-7AD6C4BFB31E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8DB44F61-C5DE-8944-A947-6DCBE9A34E93}" type="pres">
      <dgm:prSet presAssocID="{50C66775-CAB2-F740-A951-A41DB34721A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DBB99B-B4A4-8A43-AF39-4B442379AA44}" type="pres">
      <dgm:prSet presAssocID="{50C66775-CAB2-F740-A951-A41DB34721A6}" presName="rootComposite" presStyleCnt="0"/>
      <dgm:spPr/>
      <dgm:t>
        <a:bodyPr/>
        <a:lstStyle/>
        <a:p>
          <a:endParaRPr lang="en-US"/>
        </a:p>
      </dgm:t>
    </dgm:pt>
    <dgm:pt modelId="{4D8A59BD-D511-C94F-87E1-116AEF80D9EB}" type="pres">
      <dgm:prSet presAssocID="{50C66775-CAB2-F740-A951-A41DB34721A6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0AC56-1262-1746-8230-8F466AEFF2A7}" type="pres">
      <dgm:prSet presAssocID="{50C66775-CAB2-F740-A951-A41DB34721A6}" presName="rootConnector" presStyleLbl="node3" presStyleIdx="7" presStyleCnt="16"/>
      <dgm:spPr/>
      <dgm:t>
        <a:bodyPr/>
        <a:lstStyle/>
        <a:p>
          <a:endParaRPr lang="en-US"/>
        </a:p>
      </dgm:t>
    </dgm:pt>
    <dgm:pt modelId="{2C589989-1217-1C48-B1A5-7AF9325C04CD}" type="pres">
      <dgm:prSet presAssocID="{50C66775-CAB2-F740-A951-A41DB34721A6}" presName="hierChild4" presStyleCnt="0"/>
      <dgm:spPr/>
      <dgm:t>
        <a:bodyPr/>
        <a:lstStyle/>
        <a:p>
          <a:endParaRPr lang="en-US"/>
        </a:p>
      </dgm:t>
    </dgm:pt>
    <dgm:pt modelId="{02D983FD-BA29-D640-B5D4-793890A21F3D}" type="pres">
      <dgm:prSet presAssocID="{50C66775-CAB2-F740-A951-A41DB34721A6}" presName="hierChild5" presStyleCnt="0"/>
      <dgm:spPr/>
      <dgm:t>
        <a:bodyPr/>
        <a:lstStyle/>
        <a:p>
          <a:endParaRPr lang="en-US"/>
        </a:p>
      </dgm:t>
    </dgm:pt>
    <dgm:pt modelId="{25AEB666-6C8F-5046-9DAD-13BCC0813275}" type="pres">
      <dgm:prSet presAssocID="{4B20AA09-C6FD-C440-8BE9-C69F937FDF96}" presName="hierChild5" presStyleCnt="0"/>
      <dgm:spPr/>
      <dgm:t>
        <a:bodyPr/>
        <a:lstStyle/>
        <a:p>
          <a:endParaRPr lang="en-US"/>
        </a:p>
      </dgm:t>
    </dgm:pt>
    <dgm:pt modelId="{6175DBB5-E02E-FB4F-823D-CC3AC80CEB7E}" type="pres">
      <dgm:prSet presAssocID="{E9E0A916-4C9E-734B-BA20-222A6A7D8C6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C70C0FD-BC81-304B-8C81-71313C3C472D}" type="pres">
      <dgm:prSet presAssocID="{0CD2DCBB-A566-3C4E-A02A-3AD5851136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ACD258-5268-FC49-A90E-6C22ABA3033C}" type="pres">
      <dgm:prSet presAssocID="{0CD2DCBB-A566-3C4E-A02A-3AD585113612}" presName="rootComposite" presStyleCnt="0"/>
      <dgm:spPr/>
      <dgm:t>
        <a:bodyPr/>
        <a:lstStyle/>
        <a:p>
          <a:endParaRPr lang="en-US"/>
        </a:p>
      </dgm:t>
    </dgm:pt>
    <dgm:pt modelId="{924C8AE1-1210-4941-9DB5-94CEA1725447}" type="pres">
      <dgm:prSet presAssocID="{0CD2DCBB-A566-3C4E-A02A-3AD58511361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249A8-2994-8B43-A38A-2101AEC78237}" type="pres">
      <dgm:prSet presAssocID="{0CD2DCBB-A566-3C4E-A02A-3AD5851136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A2BF8DC4-A535-2848-96B6-CA60CC02123D}" type="pres">
      <dgm:prSet presAssocID="{0CD2DCBB-A566-3C4E-A02A-3AD585113612}" presName="hierChild4" presStyleCnt="0"/>
      <dgm:spPr/>
      <dgm:t>
        <a:bodyPr/>
        <a:lstStyle/>
        <a:p>
          <a:endParaRPr lang="en-US"/>
        </a:p>
      </dgm:t>
    </dgm:pt>
    <dgm:pt modelId="{99A2B896-4F6A-E647-9125-CA2B2A4038B6}" type="pres">
      <dgm:prSet presAssocID="{4BD03D99-440A-2444-8CC9-E150C38C2C2E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BACA8884-FD6D-DD4F-885F-E8C3CF604752}" type="pres">
      <dgm:prSet presAssocID="{28FE5C0A-0FDE-924B-8E68-648D466135B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37D15F-DB04-8A4A-8CB7-2F201C054A53}" type="pres">
      <dgm:prSet presAssocID="{28FE5C0A-0FDE-924B-8E68-648D466135BB}" presName="rootComposite" presStyleCnt="0"/>
      <dgm:spPr/>
      <dgm:t>
        <a:bodyPr/>
        <a:lstStyle/>
        <a:p>
          <a:endParaRPr lang="en-US"/>
        </a:p>
      </dgm:t>
    </dgm:pt>
    <dgm:pt modelId="{80D73BED-CE7E-2A40-A0AA-2A551884E136}" type="pres">
      <dgm:prSet presAssocID="{28FE5C0A-0FDE-924B-8E68-648D466135BB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EC3F8-0DF0-B844-9E67-11BECA5FD197}" type="pres">
      <dgm:prSet presAssocID="{28FE5C0A-0FDE-924B-8E68-648D466135BB}" presName="rootConnector" presStyleLbl="node3" presStyleIdx="8" presStyleCnt="16"/>
      <dgm:spPr/>
      <dgm:t>
        <a:bodyPr/>
        <a:lstStyle/>
        <a:p>
          <a:endParaRPr lang="en-US"/>
        </a:p>
      </dgm:t>
    </dgm:pt>
    <dgm:pt modelId="{276AEC88-62BF-3540-A6A7-2F14D50F46B5}" type="pres">
      <dgm:prSet presAssocID="{28FE5C0A-0FDE-924B-8E68-648D466135BB}" presName="hierChild4" presStyleCnt="0"/>
      <dgm:spPr/>
      <dgm:t>
        <a:bodyPr/>
        <a:lstStyle/>
        <a:p>
          <a:endParaRPr lang="en-US"/>
        </a:p>
      </dgm:t>
    </dgm:pt>
    <dgm:pt modelId="{E6C69106-A773-3A4C-8B23-D97E4E11147B}" type="pres">
      <dgm:prSet presAssocID="{28FE5C0A-0FDE-924B-8E68-648D466135BB}" presName="hierChild5" presStyleCnt="0"/>
      <dgm:spPr/>
      <dgm:t>
        <a:bodyPr/>
        <a:lstStyle/>
        <a:p>
          <a:endParaRPr lang="en-US"/>
        </a:p>
      </dgm:t>
    </dgm:pt>
    <dgm:pt modelId="{CE58136B-CEB2-E647-AFA8-B995C0080DD8}" type="pres">
      <dgm:prSet presAssocID="{7DE28420-5BC0-CF40-AE70-E70A358BD7F3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3940EEF4-EE8A-4E4D-A91B-C80D7CC21F54}" type="pres">
      <dgm:prSet presAssocID="{3F0DC2C0-CD11-DF45-BD94-0980D23B65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12CFA1-74A2-8749-9751-AE9D949F168A}" type="pres">
      <dgm:prSet presAssocID="{3F0DC2C0-CD11-DF45-BD94-0980D23B6545}" presName="rootComposite" presStyleCnt="0"/>
      <dgm:spPr/>
      <dgm:t>
        <a:bodyPr/>
        <a:lstStyle/>
        <a:p>
          <a:endParaRPr lang="en-US"/>
        </a:p>
      </dgm:t>
    </dgm:pt>
    <dgm:pt modelId="{AA77EB48-57A0-E341-A589-F6723B3539EB}" type="pres">
      <dgm:prSet presAssocID="{3F0DC2C0-CD11-DF45-BD94-0980D23B6545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84555-4696-404B-AFB4-5C6957BCCC2F}" type="pres">
      <dgm:prSet presAssocID="{3F0DC2C0-CD11-DF45-BD94-0980D23B6545}" presName="rootConnector" presStyleLbl="node3" presStyleIdx="9" presStyleCnt="16"/>
      <dgm:spPr/>
      <dgm:t>
        <a:bodyPr/>
        <a:lstStyle/>
        <a:p>
          <a:endParaRPr lang="en-US"/>
        </a:p>
      </dgm:t>
    </dgm:pt>
    <dgm:pt modelId="{A1199A58-26AA-6B43-B97A-C59037DCBDD2}" type="pres">
      <dgm:prSet presAssocID="{3F0DC2C0-CD11-DF45-BD94-0980D23B6545}" presName="hierChild4" presStyleCnt="0"/>
      <dgm:spPr/>
      <dgm:t>
        <a:bodyPr/>
        <a:lstStyle/>
        <a:p>
          <a:endParaRPr lang="en-US"/>
        </a:p>
      </dgm:t>
    </dgm:pt>
    <dgm:pt modelId="{6D4536D0-481C-C944-9913-2146FDFB83ED}" type="pres">
      <dgm:prSet presAssocID="{3F0DC2C0-CD11-DF45-BD94-0980D23B6545}" presName="hierChild5" presStyleCnt="0"/>
      <dgm:spPr/>
      <dgm:t>
        <a:bodyPr/>
        <a:lstStyle/>
        <a:p>
          <a:endParaRPr lang="en-US"/>
        </a:p>
      </dgm:t>
    </dgm:pt>
    <dgm:pt modelId="{9E97C53A-A9BA-784F-ACA8-1486D7C9C5C7}" type="pres">
      <dgm:prSet presAssocID="{A849DA27-6E61-0048-830C-414E7974258F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5F1B5433-CAB7-7C41-A1B9-66DD5244E3C8}" type="pres">
      <dgm:prSet presAssocID="{56C668A3-286D-9F4B-8A71-01D2E4F53C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6806AF-3733-7F46-84AE-71A29394317A}" type="pres">
      <dgm:prSet presAssocID="{56C668A3-286D-9F4B-8A71-01D2E4F53CBE}" presName="rootComposite" presStyleCnt="0"/>
      <dgm:spPr/>
      <dgm:t>
        <a:bodyPr/>
        <a:lstStyle/>
        <a:p>
          <a:endParaRPr lang="en-US"/>
        </a:p>
      </dgm:t>
    </dgm:pt>
    <dgm:pt modelId="{5A7F6C9C-1C7A-DE49-A92B-FD49DF971036}" type="pres">
      <dgm:prSet presAssocID="{56C668A3-286D-9F4B-8A71-01D2E4F53CBE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374A7-293B-1742-96A9-5B4077EFA238}" type="pres">
      <dgm:prSet presAssocID="{56C668A3-286D-9F4B-8A71-01D2E4F53CBE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4DDFCF93-92F8-784A-8CBB-AF5C78ABDBFE}" type="pres">
      <dgm:prSet presAssocID="{56C668A3-286D-9F4B-8A71-01D2E4F53CBE}" presName="hierChild4" presStyleCnt="0"/>
      <dgm:spPr/>
      <dgm:t>
        <a:bodyPr/>
        <a:lstStyle/>
        <a:p>
          <a:endParaRPr lang="en-US"/>
        </a:p>
      </dgm:t>
    </dgm:pt>
    <dgm:pt modelId="{37CCB5DB-6C91-A448-8FEC-100883A9C836}" type="pres">
      <dgm:prSet presAssocID="{56C668A3-286D-9F4B-8A71-01D2E4F53CBE}" presName="hierChild5" presStyleCnt="0"/>
      <dgm:spPr/>
      <dgm:t>
        <a:bodyPr/>
        <a:lstStyle/>
        <a:p>
          <a:endParaRPr lang="en-US"/>
        </a:p>
      </dgm:t>
    </dgm:pt>
    <dgm:pt modelId="{A0A71493-7B10-1E4F-8681-F984C1EA1D9F}" type="pres">
      <dgm:prSet presAssocID="{C49939E9-0B1B-1A49-9AFC-BA1F690B2DFE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3376B6EB-3582-E74D-9BEA-99D68F795A8B}" type="pres">
      <dgm:prSet presAssocID="{27C9767E-804B-6E42-A332-1D1E2D1A18F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9B417F-AAC1-1F44-9F73-98F7A6B865D2}" type="pres">
      <dgm:prSet presAssocID="{27C9767E-804B-6E42-A332-1D1E2D1A18F4}" presName="rootComposite" presStyleCnt="0"/>
      <dgm:spPr/>
      <dgm:t>
        <a:bodyPr/>
        <a:lstStyle/>
        <a:p>
          <a:endParaRPr lang="en-US"/>
        </a:p>
      </dgm:t>
    </dgm:pt>
    <dgm:pt modelId="{FA0C4570-2480-D745-9168-5147A211724B}" type="pres">
      <dgm:prSet presAssocID="{27C9767E-804B-6E42-A332-1D1E2D1A18F4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FB0EC-D36C-2F4B-8D4A-3A28AAFAC8B8}" type="pres">
      <dgm:prSet presAssocID="{27C9767E-804B-6E42-A332-1D1E2D1A18F4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79C29801-5542-F746-A80F-047642DB54CB}" type="pres">
      <dgm:prSet presAssocID="{27C9767E-804B-6E42-A332-1D1E2D1A18F4}" presName="hierChild4" presStyleCnt="0"/>
      <dgm:spPr/>
      <dgm:t>
        <a:bodyPr/>
        <a:lstStyle/>
        <a:p>
          <a:endParaRPr lang="en-US"/>
        </a:p>
      </dgm:t>
    </dgm:pt>
    <dgm:pt modelId="{A8F2BCBA-809D-B049-AD29-B4A60261E753}" type="pres">
      <dgm:prSet presAssocID="{27C9767E-804B-6E42-A332-1D1E2D1A18F4}" presName="hierChild5" presStyleCnt="0"/>
      <dgm:spPr/>
      <dgm:t>
        <a:bodyPr/>
        <a:lstStyle/>
        <a:p>
          <a:endParaRPr lang="en-US"/>
        </a:p>
      </dgm:t>
    </dgm:pt>
    <dgm:pt modelId="{DEC2AAE9-E8D1-CC43-98CD-F8A61F1A4001}" type="pres">
      <dgm:prSet presAssocID="{21C7046C-A05B-C945-9F6C-DE13EF93A885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3C5E0D0-D03F-2547-BBF6-D3D8F05A00DF}" type="pres">
      <dgm:prSet presAssocID="{6C7CD8AC-9D29-2E42-8A17-8DE6E563B7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911716F-A701-1F4B-B205-7F58FE179D2D}" type="pres">
      <dgm:prSet presAssocID="{6C7CD8AC-9D29-2E42-8A17-8DE6E563B709}" presName="rootComposite" presStyleCnt="0"/>
      <dgm:spPr/>
      <dgm:t>
        <a:bodyPr/>
        <a:lstStyle/>
        <a:p>
          <a:endParaRPr lang="en-US"/>
        </a:p>
      </dgm:t>
    </dgm:pt>
    <dgm:pt modelId="{C8FD1B0B-9A5D-984D-BC85-8DB217E32DFF}" type="pres">
      <dgm:prSet presAssocID="{6C7CD8AC-9D29-2E42-8A17-8DE6E563B709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E1EE9-5C39-914B-9D0D-2BF882F3F4C4}" type="pres">
      <dgm:prSet presAssocID="{6C7CD8AC-9D29-2E42-8A17-8DE6E563B709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594AACC3-D750-FF46-8719-5A5D94BD9D5C}" type="pres">
      <dgm:prSet presAssocID="{6C7CD8AC-9D29-2E42-8A17-8DE6E563B709}" presName="hierChild4" presStyleCnt="0"/>
      <dgm:spPr/>
      <dgm:t>
        <a:bodyPr/>
        <a:lstStyle/>
        <a:p>
          <a:endParaRPr lang="en-US"/>
        </a:p>
      </dgm:t>
    </dgm:pt>
    <dgm:pt modelId="{7BD5F545-6AB9-A847-A8CB-F653D960756B}" type="pres">
      <dgm:prSet presAssocID="{6C7CD8AC-9D29-2E42-8A17-8DE6E563B709}" presName="hierChild5" presStyleCnt="0"/>
      <dgm:spPr/>
      <dgm:t>
        <a:bodyPr/>
        <a:lstStyle/>
        <a:p>
          <a:endParaRPr lang="en-US"/>
        </a:p>
      </dgm:t>
    </dgm:pt>
    <dgm:pt modelId="{385BF617-82D6-4445-8EBC-AAEA43C038B0}" type="pres">
      <dgm:prSet presAssocID="{0CD2DCBB-A566-3C4E-A02A-3AD585113612}" presName="hierChild5" presStyleCnt="0"/>
      <dgm:spPr/>
      <dgm:t>
        <a:bodyPr/>
        <a:lstStyle/>
        <a:p>
          <a:endParaRPr lang="en-US"/>
        </a:p>
      </dgm:t>
    </dgm:pt>
    <dgm:pt modelId="{5FDB4E46-15D1-2B4C-B86A-A73B52CD20FF}" type="pres">
      <dgm:prSet presAssocID="{B7C3A2F0-4FE5-204E-A99D-571F51E2B2E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90372DF-518F-2046-B70C-BFAEB89961F9}" type="pres">
      <dgm:prSet presAssocID="{3F07EFB7-A601-5444-B255-E32A308CB5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52DAE38-CE75-7143-9FEF-1B0E38456E79}" type="pres">
      <dgm:prSet presAssocID="{3F07EFB7-A601-5444-B255-E32A308CB5B5}" presName="rootComposite" presStyleCnt="0"/>
      <dgm:spPr/>
      <dgm:t>
        <a:bodyPr/>
        <a:lstStyle/>
        <a:p>
          <a:endParaRPr lang="en-US"/>
        </a:p>
      </dgm:t>
    </dgm:pt>
    <dgm:pt modelId="{D20DEB9B-D935-3B4C-A4AD-AFBC48572445}" type="pres">
      <dgm:prSet presAssocID="{3F07EFB7-A601-5444-B255-E32A308CB5B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5E50C-1E72-F24F-975B-108EF121E91C}" type="pres">
      <dgm:prSet presAssocID="{3F07EFB7-A601-5444-B255-E32A308CB5B5}" presName="rootConnector" presStyleLbl="node2" presStyleIdx="3" presStyleCnt="4"/>
      <dgm:spPr/>
      <dgm:t>
        <a:bodyPr/>
        <a:lstStyle/>
        <a:p>
          <a:endParaRPr lang="en-US"/>
        </a:p>
      </dgm:t>
    </dgm:pt>
    <dgm:pt modelId="{A82009F7-B1CF-0D4A-B7FD-381F50B3DCC9}" type="pres">
      <dgm:prSet presAssocID="{3F07EFB7-A601-5444-B255-E32A308CB5B5}" presName="hierChild4" presStyleCnt="0"/>
      <dgm:spPr/>
      <dgm:t>
        <a:bodyPr/>
        <a:lstStyle/>
        <a:p>
          <a:endParaRPr lang="en-US"/>
        </a:p>
      </dgm:t>
    </dgm:pt>
    <dgm:pt modelId="{A18EEA66-1D49-084E-A50C-16004A5960EE}" type="pres">
      <dgm:prSet presAssocID="{00F3E443-4904-3245-AC8E-8A9DDC36B675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AF15122D-CF97-AE4D-A3A4-ADE7E9F4E912}" type="pres">
      <dgm:prSet presAssocID="{A2A6103F-B58E-0142-B0CE-E49722DC8D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64A0BF-99F0-BB4F-B3AA-F0EA80448145}" type="pres">
      <dgm:prSet presAssocID="{A2A6103F-B58E-0142-B0CE-E49722DC8D45}" presName="rootComposite" presStyleCnt="0"/>
      <dgm:spPr/>
      <dgm:t>
        <a:bodyPr/>
        <a:lstStyle/>
        <a:p>
          <a:endParaRPr lang="en-US"/>
        </a:p>
      </dgm:t>
    </dgm:pt>
    <dgm:pt modelId="{3CF9777F-0604-6948-A5C8-67901E56A73E}" type="pres">
      <dgm:prSet presAssocID="{A2A6103F-B58E-0142-B0CE-E49722DC8D45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A65FF-9F13-7B49-A6C0-96FE11A69346}" type="pres">
      <dgm:prSet presAssocID="{A2A6103F-B58E-0142-B0CE-E49722DC8D45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B2070D50-58DA-AD42-9963-071C317FF98A}" type="pres">
      <dgm:prSet presAssocID="{A2A6103F-B58E-0142-B0CE-E49722DC8D45}" presName="hierChild4" presStyleCnt="0"/>
      <dgm:spPr/>
      <dgm:t>
        <a:bodyPr/>
        <a:lstStyle/>
        <a:p>
          <a:endParaRPr lang="en-US"/>
        </a:p>
      </dgm:t>
    </dgm:pt>
    <dgm:pt modelId="{4A5D18F3-9AB0-BE49-A0F2-65FCF75FADED}" type="pres">
      <dgm:prSet presAssocID="{A2A6103F-B58E-0142-B0CE-E49722DC8D45}" presName="hierChild5" presStyleCnt="0"/>
      <dgm:spPr/>
      <dgm:t>
        <a:bodyPr/>
        <a:lstStyle/>
        <a:p>
          <a:endParaRPr lang="en-US"/>
        </a:p>
      </dgm:t>
    </dgm:pt>
    <dgm:pt modelId="{52E4A022-8570-4545-BF23-C34277DE5483}" type="pres">
      <dgm:prSet presAssocID="{C83D7C6C-07AC-B04D-B8AD-DB4A3DD28084}" presName="Name37" presStyleLbl="parChTrans1D3" presStyleIdx="14" presStyleCnt="16"/>
      <dgm:spPr/>
      <dgm:t>
        <a:bodyPr/>
        <a:lstStyle/>
        <a:p>
          <a:endParaRPr lang="en-US"/>
        </a:p>
      </dgm:t>
    </dgm:pt>
    <dgm:pt modelId="{EE93E10F-3785-7A47-B63F-DA3FBED834F9}" type="pres">
      <dgm:prSet presAssocID="{5D24AFFC-7BEE-E54E-A13C-51EB741FEF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406A0C7-822C-EF4D-9CB0-10C5EFF2EC2F}" type="pres">
      <dgm:prSet presAssocID="{5D24AFFC-7BEE-E54E-A13C-51EB741FEF51}" presName="rootComposite" presStyleCnt="0"/>
      <dgm:spPr/>
      <dgm:t>
        <a:bodyPr/>
        <a:lstStyle/>
        <a:p>
          <a:endParaRPr lang="en-US"/>
        </a:p>
      </dgm:t>
    </dgm:pt>
    <dgm:pt modelId="{3E8178C6-A7A7-DE46-BAC6-515F3D6B478B}" type="pres">
      <dgm:prSet presAssocID="{5D24AFFC-7BEE-E54E-A13C-51EB741FEF51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0F53C-2F19-A74C-B39C-455F9CADB297}" type="pres">
      <dgm:prSet presAssocID="{5D24AFFC-7BEE-E54E-A13C-51EB741FEF51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A5D779CF-B2A9-F24C-A9EF-AC707E44E6C3}" type="pres">
      <dgm:prSet presAssocID="{5D24AFFC-7BEE-E54E-A13C-51EB741FEF51}" presName="hierChild4" presStyleCnt="0"/>
      <dgm:spPr/>
      <dgm:t>
        <a:bodyPr/>
        <a:lstStyle/>
        <a:p>
          <a:endParaRPr lang="en-US"/>
        </a:p>
      </dgm:t>
    </dgm:pt>
    <dgm:pt modelId="{B3F711FC-698E-9D46-9F35-78A346379043}" type="pres">
      <dgm:prSet presAssocID="{5D24AFFC-7BEE-E54E-A13C-51EB741FEF51}" presName="hierChild5" presStyleCnt="0"/>
      <dgm:spPr/>
      <dgm:t>
        <a:bodyPr/>
        <a:lstStyle/>
        <a:p>
          <a:endParaRPr lang="en-US"/>
        </a:p>
      </dgm:t>
    </dgm:pt>
    <dgm:pt modelId="{7B0E7A14-29C2-0B44-A847-A32315DDCCF7}" type="pres">
      <dgm:prSet presAssocID="{3411638D-2C24-AF40-BE09-21D1C2A778C9}" presName="Name37" presStyleLbl="parChTrans1D3" presStyleIdx="15" presStyleCnt="16"/>
      <dgm:spPr/>
      <dgm:t>
        <a:bodyPr/>
        <a:lstStyle/>
        <a:p>
          <a:endParaRPr lang="en-US"/>
        </a:p>
      </dgm:t>
    </dgm:pt>
    <dgm:pt modelId="{E156C1CF-2952-6145-9177-E10D15E63736}" type="pres">
      <dgm:prSet presAssocID="{8B320FE8-370B-1148-AE74-5CE39AF2EF1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8C6A21-C3A8-3248-914B-BF60863B0221}" type="pres">
      <dgm:prSet presAssocID="{8B320FE8-370B-1148-AE74-5CE39AF2EF19}" presName="rootComposite" presStyleCnt="0"/>
      <dgm:spPr/>
      <dgm:t>
        <a:bodyPr/>
        <a:lstStyle/>
        <a:p>
          <a:endParaRPr lang="en-US"/>
        </a:p>
      </dgm:t>
    </dgm:pt>
    <dgm:pt modelId="{F950647E-C05C-7E45-8298-A3686A6E8596}" type="pres">
      <dgm:prSet presAssocID="{8B320FE8-370B-1148-AE74-5CE39AF2EF19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17EAF-2033-C340-825C-B9D607D669B8}" type="pres">
      <dgm:prSet presAssocID="{8B320FE8-370B-1148-AE74-5CE39AF2EF19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67C89D42-1D67-994A-A185-05A923EEF7FF}" type="pres">
      <dgm:prSet presAssocID="{8B320FE8-370B-1148-AE74-5CE39AF2EF19}" presName="hierChild4" presStyleCnt="0"/>
      <dgm:spPr/>
      <dgm:t>
        <a:bodyPr/>
        <a:lstStyle/>
        <a:p>
          <a:endParaRPr lang="en-US"/>
        </a:p>
      </dgm:t>
    </dgm:pt>
    <dgm:pt modelId="{1C65EF77-0D2B-E743-9636-95E17BE9EBB5}" type="pres">
      <dgm:prSet presAssocID="{8B320FE8-370B-1148-AE74-5CE39AF2EF19}" presName="hierChild5" presStyleCnt="0"/>
      <dgm:spPr/>
      <dgm:t>
        <a:bodyPr/>
        <a:lstStyle/>
        <a:p>
          <a:endParaRPr lang="en-US"/>
        </a:p>
      </dgm:t>
    </dgm:pt>
    <dgm:pt modelId="{5A37ED08-EF97-0A4F-8A2A-E25E2AAA4C06}" type="pres">
      <dgm:prSet presAssocID="{3F07EFB7-A601-5444-B255-E32A308CB5B5}" presName="hierChild5" presStyleCnt="0"/>
      <dgm:spPr/>
      <dgm:t>
        <a:bodyPr/>
        <a:lstStyle/>
        <a:p>
          <a:endParaRPr lang="en-US"/>
        </a:p>
      </dgm:t>
    </dgm:pt>
    <dgm:pt modelId="{5F319412-83DB-324B-9ED0-22BC8BDB92D9}" type="pres">
      <dgm:prSet presAssocID="{CF23F695-623E-3A4F-ADF1-2E7D5517F0BB}" presName="hierChild3" presStyleCnt="0"/>
      <dgm:spPr/>
      <dgm:t>
        <a:bodyPr/>
        <a:lstStyle/>
        <a:p>
          <a:endParaRPr lang="en-US"/>
        </a:p>
      </dgm:t>
    </dgm:pt>
  </dgm:ptLst>
  <dgm:cxnLst>
    <dgm:cxn modelId="{EE8D8B88-18F3-BE4C-B3F8-8B6CD0866CC7}" srcId="{A0588A64-8C7E-3349-B6BF-03BA86797F2B}" destId="{BC60D34A-9B54-EE49-88F1-B8810FD28355}" srcOrd="2" destOrd="0" parTransId="{642EDEDE-6B7F-BB4C-904E-2E6CBBAF61AF}" sibTransId="{EB6857D3-B545-7A4D-AD58-A9BBA03BF1A3}"/>
    <dgm:cxn modelId="{7F71A8B4-2F00-7349-A9D3-275DBA2596A3}" type="presOf" srcId="{220230C5-CB13-A94F-8B74-C0CF840FD501}" destId="{40138D69-C52A-CD44-9578-69586922DBE4}" srcOrd="0" destOrd="0" presId="urn:microsoft.com/office/officeart/2005/8/layout/orgChart1"/>
    <dgm:cxn modelId="{7B78731C-334B-9642-8335-6AF7310BFF8A}" type="presOf" srcId="{967E403F-27CD-A042-A978-5C07D920C6A0}" destId="{4C1703DD-6B30-8A41-9BA4-ACC92E30F5D3}" srcOrd="0" destOrd="0" presId="urn:microsoft.com/office/officeart/2005/8/layout/orgChart1"/>
    <dgm:cxn modelId="{744A414A-2E96-6F40-A9EB-46436884D994}" type="presOf" srcId="{3F0DC2C0-CD11-DF45-BD94-0980D23B6545}" destId="{AA77EB48-57A0-E341-A589-F6723B3539EB}" srcOrd="0" destOrd="0" presId="urn:microsoft.com/office/officeart/2005/8/layout/orgChart1"/>
    <dgm:cxn modelId="{934599EB-5F5B-DA41-BFC5-376CB3D0FE0F}" srcId="{A0588A64-8C7E-3349-B6BF-03BA86797F2B}" destId="{967E403F-27CD-A042-A978-5C07D920C6A0}" srcOrd="0" destOrd="0" parTransId="{B33A5510-572F-5145-8CA6-7D92DA9274E6}" sibTransId="{B49C4676-B989-874D-AC2C-5FF467BCD71A}"/>
    <dgm:cxn modelId="{AF6EBC04-809C-5744-A72C-DD6ACED0C860}" type="presOf" srcId="{3F07EFB7-A601-5444-B255-E32A308CB5B5}" destId="{CA55E50C-1E72-F24F-975B-108EF121E91C}" srcOrd="1" destOrd="0" presId="urn:microsoft.com/office/officeart/2005/8/layout/orgChart1"/>
    <dgm:cxn modelId="{1CAB703F-1B52-E14B-B0D5-682D5477AF5D}" type="presOf" srcId="{D667745C-BF5E-8849-A248-A9597F374E0B}" destId="{2EF3ACBC-4F1A-DE49-9951-974A86D2ABED}" srcOrd="0" destOrd="0" presId="urn:microsoft.com/office/officeart/2005/8/layout/orgChart1"/>
    <dgm:cxn modelId="{145D9E80-488B-6E4A-A3DD-63C09D1B6AB5}" type="presOf" srcId="{3F0DC2C0-CD11-DF45-BD94-0980D23B6545}" destId="{88F84555-4696-404B-AFB4-5C6957BCCC2F}" srcOrd="1" destOrd="0" presId="urn:microsoft.com/office/officeart/2005/8/layout/orgChart1"/>
    <dgm:cxn modelId="{2739051A-FBEF-5E4E-AC46-AC9A5819C821}" type="presOf" srcId="{8B320FE8-370B-1148-AE74-5CE39AF2EF19}" destId="{F950647E-C05C-7E45-8298-A3686A6E8596}" srcOrd="0" destOrd="0" presId="urn:microsoft.com/office/officeart/2005/8/layout/orgChart1"/>
    <dgm:cxn modelId="{D6B2072D-5D04-F247-839C-7587E46FD7D9}" type="presOf" srcId="{8B320FE8-370B-1148-AE74-5CE39AF2EF19}" destId="{7A017EAF-2033-C340-825C-B9D607D669B8}" srcOrd="1" destOrd="0" presId="urn:microsoft.com/office/officeart/2005/8/layout/orgChart1"/>
    <dgm:cxn modelId="{53B962F3-4088-1041-8CAD-5B9DBE075FBB}" srcId="{4B20AA09-C6FD-C440-8BE9-C69F937FDF96}" destId="{220230C5-CB13-A94F-8B74-C0CF840FD501}" srcOrd="2" destOrd="0" parTransId="{62D99163-D91C-2843-899F-200B3844DD9C}" sibTransId="{1D50F3E0-094F-294D-A6A5-AA98AC9DDAA9}"/>
    <dgm:cxn modelId="{EE380D10-FF7A-D04B-A3DD-4C6E643628CE}" srcId="{0CD2DCBB-A566-3C4E-A02A-3AD585113612}" destId="{28FE5C0A-0FDE-924B-8E68-648D466135BB}" srcOrd="0" destOrd="0" parTransId="{4BD03D99-440A-2444-8CC9-E150C38C2C2E}" sibTransId="{D0646799-E069-E94C-B6AB-7FED35046B74}"/>
    <dgm:cxn modelId="{16C40C7A-CA79-A946-827B-A44B1DA13CF4}" type="presOf" srcId="{27C9767E-804B-6E42-A332-1D1E2D1A18F4}" destId="{FA0C4570-2480-D745-9168-5147A211724B}" srcOrd="0" destOrd="0" presId="urn:microsoft.com/office/officeart/2005/8/layout/orgChart1"/>
    <dgm:cxn modelId="{6C314425-AF3F-5B49-A770-5D9099131691}" type="presOf" srcId="{FC66157F-9D78-C345-87C9-5701ADE7BFF8}" destId="{D1984F9C-0CF7-E44A-A3E2-0818ED92289A}" srcOrd="0" destOrd="0" presId="urn:microsoft.com/office/officeart/2005/8/layout/orgChart1"/>
    <dgm:cxn modelId="{8E255DF6-519C-8049-972B-A44587C37D14}" type="presOf" srcId="{3411638D-2C24-AF40-BE09-21D1C2A778C9}" destId="{7B0E7A14-29C2-0B44-A847-A32315DDCCF7}" srcOrd="0" destOrd="0" presId="urn:microsoft.com/office/officeart/2005/8/layout/orgChart1"/>
    <dgm:cxn modelId="{261DD9BB-E381-BB42-A5D3-5F43B66D244A}" type="presOf" srcId="{D667745C-BF5E-8849-A248-A9597F374E0B}" destId="{74FDC92D-78CC-F64B-A7D0-ED531071B097}" srcOrd="1" destOrd="0" presId="urn:microsoft.com/office/officeart/2005/8/layout/orgChart1"/>
    <dgm:cxn modelId="{5B542D81-3768-3942-AB2B-CE18E0E85DEF}" type="presOf" srcId="{CF23F695-623E-3A4F-ADF1-2E7D5517F0BB}" destId="{FE243909-4E3C-AD4C-9903-9F643554259F}" srcOrd="1" destOrd="0" presId="urn:microsoft.com/office/officeart/2005/8/layout/orgChart1"/>
    <dgm:cxn modelId="{758DC2EB-D5F7-C640-8AD2-F04600C7AF77}" srcId="{4B20AA09-C6FD-C440-8BE9-C69F937FDF96}" destId="{D667745C-BF5E-8849-A248-A9597F374E0B}" srcOrd="3" destOrd="0" parTransId="{CE9CAE68-317A-164D-A333-E75190CF5429}" sibTransId="{CAB055D0-EAF6-3A4D-BCB2-E0DE4AE23C8B}"/>
    <dgm:cxn modelId="{4D990932-D40B-CC41-A036-C6173ED797CF}" srcId="{CF23F695-623E-3A4F-ADF1-2E7D5517F0BB}" destId="{4B20AA09-C6FD-C440-8BE9-C69F937FDF96}" srcOrd="1" destOrd="0" parTransId="{BF7B5820-8921-E343-8913-23690B1DE3C3}" sibTransId="{A6DDF241-831C-2F4A-93F4-5F985AE50EFB}"/>
    <dgm:cxn modelId="{556CD25F-1DD6-5049-A06E-290317878F60}" type="presOf" srcId="{5D24AFFC-7BEE-E54E-A13C-51EB741FEF51}" destId="{3E8178C6-A7A7-DE46-BAC6-515F3D6B478B}" srcOrd="0" destOrd="0" presId="urn:microsoft.com/office/officeart/2005/8/layout/orgChart1"/>
    <dgm:cxn modelId="{C3FC930B-58E7-0041-A399-54459E3A30BF}" type="presOf" srcId="{C49939E9-0B1B-1A49-9AFC-BA1F690B2DFE}" destId="{A0A71493-7B10-1E4F-8681-F984C1EA1D9F}" srcOrd="0" destOrd="0" presId="urn:microsoft.com/office/officeart/2005/8/layout/orgChart1"/>
    <dgm:cxn modelId="{20D85B48-9D7B-2B4C-9F47-C556E0DD29DF}" type="presOf" srcId="{6C7CD8AC-9D29-2E42-8A17-8DE6E563B709}" destId="{C8FD1B0B-9A5D-984D-BC85-8DB217E32DFF}" srcOrd="0" destOrd="0" presId="urn:microsoft.com/office/officeart/2005/8/layout/orgChart1"/>
    <dgm:cxn modelId="{DD490E6B-5625-3E47-8C13-495D9527D394}" srcId="{3F07EFB7-A601-5444-B255-E32A308CB5B5}" destId="{5D24AFFC-7BEE-E54E-A13C-51EB741FEF51}" srcOrd="1" destOrd="0" parTransId="{C83D7C6C-07AC-B04D-B8AD-DB4A3DD28084}" sibTransId="{89D182EB-BEA1-C54B-A2C4-36DADA89051B}"/>
    <dgm:cxn modelId="{7B5F4764-7993-2D44-BF3A-5437F4E63245}" type="presOf" srcId="{4BD03D99-440A-2444-8CC9-E150C38C2C2E}" destId="{99A2B896-4F6A-E647-9125-CA2B2A4038B6}" srcOrd="0" destOrd="0" presId="urn:microsoft.com/office/officeart/2005/8/layout/orgChart1"/>
    <dgm:cxn modelId="{9D4990B5-76B2-C34D-AF35-58553655DA28}" srcId="{A0588A64-8C7E-3349-B6BF-03BA86797F2B}" destId="{80EA11E3-E2D2-C547-9FA8-1780E1E867C0}" srcOrd="1" destOrd="0" parTransId="{2CFFE75A-3A53-8048-B755-DF996262D2D9}" sibTransId="{71766266-BB30-6144-A2E1-95C660A566BB}"/>
    <dgm:cxn modelId="{01833883-AA64-B942-9AA6-F263E1BA7E95}" type="presOf" srcId="{CE9CAE68-317A-164D-A333-E75190CF5429}" destId="{9CE7571D-ABF4-0440-9C24-6C8605C805BA}" srcOrd="0" destOrd="0" presId="urn:microsoft.com/office/officeart/2005/8/layout/orgChart1"/>
    <dgm:cxn modelId="{75E0E7E8-2578-B04A-BF23-DAF13A4D91CC}" srcId="{0CD2DCBB-A566-3C4E-A02A-3AD585113612}" destId="{56C668A3-286D-9F4B-8A71-01D2E4F53CBE}" srcOrd="2" destOrd="0" parTransId="{A849DA27-6E61-0048-830C-414E7974258F}" sibTransId="{5BE5A703-28CB-E340-94EA-B7E3F9E7243A}"/>
    <dgm:cxn modelId="{33E1AF7E-3C96-DD40-8AF5-A5FED3BEA9C1}" type="presOf" srcId="{3F07EFB7-A601-5444-B255-E32A308CB5B5}" destId="{D20DEB9B-D935-3B4C-A4AD-AFBC48572445}" srcOrd="0" destOrd="0" presId="urn:microsoft.com/office/officeart/2005/8/layout/orgChart1"/>
    <dgm:cxn modelId="{A96A90C8-9C4C-1C45-9F2F-4EED2E2A0963}" type="presOf" srcId="{A2A6103F-B58E-0142-B0CE-E49722DC8D45}" destId="{002A65FF-9F13-7B49-A6C0-96FE11A69346}" srcOrd="1" destOrd="0" presId="urn:microsoft.com/office/officeart/2005/8/layout/orgChart1"/>
    <dgm:cxn modelId="{F85830DA-0E1D-7648-A733-26B1CE437376}" type="presOf" srcId="{1B41A598-458A-F440-9280-7AD6C4BFB31E}" destId="{4FB4500F-7EA0-2149-9AB2-76075044C834}" srcOrd="0" destOrd="0" presId="urn:microsoft.com/office/officeart/2005/8/layout/orgChart1"/>
    <dgm:cxn modelId="{9EA90A09-F4E3-FE45-84C3-BC5ED2D923DA}" type="presOf" srcId="{5D24AFFC-7BEE-E54E-A13C-51EB741FEF51}" destId="{E4A0F53C-2F19-A74C-B39C-455F9CADB297}" srcOrd="1" destOrd="0" presId="urn:microsoft.com/office/officeart/2005/8/layout/orgChart1"/>
    <dgm:cxn modelId="{ADFA6DEF-DB41-D746-9F8A-41816C32C2A3}" type="presOf" srcId="{B33A5510-572F-5145-8CA6-7D92DA9274E6}" destId="{FFF22A75-70F8-2046-84A9-9A2EBE29792E}" srcOrd="0" destOrd="0" presId="urn:microsoft.com/office/officeart/2005/8/layout/orgChart1"/>
    <dgm:cxn modelId="{B729D1BC-94C4-6E4A-8572-3D77530F4EBE}" type="presOf" srcId="{642EDEDE-6B7F-BB4C-904E-2E6CBBAF61AF}" destId="{D605F51B-9652-D942-9C29-164C6D9DD0EB}" srcOrd="0" destOrd="0" presId="urn:microsoft.com/office/officeart/2005/8/layout/orgChart1"/>
    <dgm:cxn modelId="{F130B49E-1BC7-494D-8153-00AE348F25F9}" type="presOf" srcId="{2CFFE75A-3A53-8048-B755-DF996262D2D9}" destId="{B2D6DDD4-0353-E641-8AB9-F1F69C2E3BE8}" srcOrd="0" destOrd="0" presId="urn:microsoft.com/office/officeart/2005/8/layout/orgChart1"/>
    <dgm:cxn modelId="{E812CD49-7E13-084E-B678-19DEB2606E88}" type="presOf" srcId="{BC60D34A-9B54-EE49-88F1-B8810FD28355}" destId="{4FD4E4F0-98C3-D741-B6F6-B023F0356BC4}" srcOrd="0" destOrd="0" presId="urn:microsoft.com/office/officeart/2005/8/layout/orgChart1"/>
    <dgm:cxn modelId="{9B41A986-89A2-6549-9FEC-A44E25198459}" type="presOf" srcId="{21C7046C-A05B-C945-9F6C-DE13EF93A885}" destId="{DEC2AAE9-E8D1-CC43-98CD-F8A61F1A4001}" srcOrd="0" destOrd="0" presId="urn:microsoft.com/office/officeart/2005/8/layout/orgChart1"/>
    <dgm:cxn modelId="{EC95C2A9-F8B1-6445-86B3-1A9564237FB0}" type="presOf" srcId="{C83D7C6C-07AC-B04D-B8AD-DB4A3DD28084}" destId="{52E4A022-8570-4545-BF23-C34277DE5483}" srcOrd="0" destOrd="0" presId="urn:microsoft.com/office/officeart/2005/8/layout/orgChart1"/>
    <dgm:cxn modelId="{E9D56BA3-F170-454F-9B3A-0F6A26C5254B}" type="presOf" srcId="{80EA11E3-E2D2-C547-9FA8-1780E1E867C0}" destId="{0D60BE8B-70FF-5341-8CD6-7539CB3E0F7D}" srcOrd="0" destOrd="0" presId="urn:microsoft.com/office/officeart/2005/8/layout/orgChart1"/>
    <dgm:cxn modelId="{4FE7861A-9B36-7542-A155-F8764AAC7B5B}" type="presOf" srcId="{CF23F695-623E-3A4F-ADF1-2E7D5517F0BB}" destId="{3E0F0BDF-E08A-1A4A-A525-12F18EE163D6}" srcOrd="0" destOrd="0" presId="urn:microsoft.com/office/officeart/2005/8/layout/orgChart1"/>
    <dgm:cxn modelId="{3E84214F-39CF-BD42-9881-55357313E01A}" type="presOf" srcId="{50C66775-CAB2-F740-A951-A41DB34721A6}" destId="{5510AC56-1262-1746-8230-8F466AEFF2A7}" srcOrd="1" destOrd="0" presId="urn:microsoft.com/office/officeart/2005/8/layout/orgChart1"/>
    <dgm:cxn modelId="{69F8574B-F077-9D48-AB2C-2C104DF14603}" type="presOf" srcId="{BC60D34A-9B54-EE49-88F1-B8810FD28355}" destId="{7752F147-22D5-C445-8A21-CD84EC63C385}" srcOrd="1" destOrd="0" presId="urn:microsoft.com/office/officeart/2005/8/layout/orgChart1"/>
    <dgm:cxn modelId="{B7ABEFB2-B21F-C24E-B86D-9F68E1952CCA}" srcId="{29D45C95-214B-C341-9845-20B4813A3E4A}" destId="{CF23F695-623E-3A4F-ADF1-2E7D5517F0BB}" srcOrd="0" destOrd="0" parTransId="{8149DB65-795D-C04D-851A-B6AAD67E2B1B}" sibTransId="{181C40C9-4250-EA46-9E13-3AD7F80ADD7A}"/>
    <dgm:cxn modelId="{0609D52D-929B-E24A-8163-096DE6D25307}" type="presOf" srcId="{0CD2DCBB-A566-3C4E-A02A-3AD585113612}" destId="{B92249A8-2994-8B43-A38A-2101AEC78237}" srcOrd="1" destOrd="0" presId="urn:microsoft.com/office/officeart/2005/8/layout/orgChart1"/>
    <dgm:cxn modelId="{37E9445C-1E3B-D940-A21A-9F1EBCBD55BF}" srcId="{CF23F695-623E-3A4F-ADF1-2E7D5517F0BB}" destId="{0CD2DCBB-A566-3C4E-A02A-3AD585113612}" srcOrd="2" destOrd="0" parTransId="{E9E0A916-4C9E-734B-BA20-222A6A7D8C68}" sibTransId="{A46FB2B9-30B3-4C4D-B623-8E70F7711B0F}"/>
    <dgm:cxn modelId="{EA5A932C-ABE6-8543-83E0-16337A631A45}" type="presOf" srcId="{A0588A64-8C7E-3349-B6BF-03BA86797F2B}" destId="{1DEFA180-DEF9-F845-A82D-D446BFB74F71}" srcOrd="0" destOrd="0" presId="urn:microsoft.com/office/officeart/2005/8/layout/orgChart1"/>
    <dgm:cxn modelId="{06D5A1B6-E247-4847-8C53-3AA231BB882F}" type="presOf" srcId="{E211FBF7-46A7-BF4B-96BA-4EB5A479C903}" destId="{4CC922FF-5CC9-CC48-9611-68A1D4C53246}" srcOrd="1" destOrd="0" presId="urn:microsoft.com/office/officeart/2005/8/layout/orgChart1"/>
    <dgm:cxn modelId="{53C973F4-38FA-394F-8D21-7F0571A99AC1}" type="presOf" srcId="{A2A6103F-B58E-0142-B0CE-E49722DC8D45}" destId="{3CF9777F-0604-6948-A5C8-67901E56A73E}" srcOrd="0" destOrd="0" presId="urn:microsoft.com/office/officeart/2005/8/layout/orgChart1"/>
    <dgm:cxn modelId="{77B5B90B-755A-8743-9769-C2C8EAD7568B}" type="presOf" srcId="{B7C3A2F0-4FE5-204E-A99D-571F51E2B2E3}" destId="{5FDB4E46-15D1-2B4C-B86A-A73B52CD20FF}" srcOrd="0" destOrd="0" presId="urn:microsoft.com/office/officeart/2005/8/layout/orgChart1"/>
    <dgm:cxn modelId="{35E40EBC-7CB7-6B4D-80DF-E0704B122972}" srcId="{4B20AA09-C6FD-C440-8BE9-C69F937FDF96}" destId="{FC66157F-9D78-C345-87C9-5701ADE7BFF8}" srcOrd="1" destOrd="0" parTransId="{3FA4577F-2981-434D-9C54-B0BC8553AC2A}" sibTransId="{33A63964-07C2-5B48-91D5-75890D6BAD31}"/>
    <dgm:cxn modelId="{1A64E71F-0A86-7946-A4E0-7E4A20F11BED}" type="presOf" srcId="{220230C5-CB13-A94F-8B74-C0CF840FD501}" destId="{E022BAC2-CE5E-D84B-9B31-46AF63E237ED}" srcOrd="1" destOrd="0" presId="urn:microsoft.com/office/officeart/2005/8/layout/orgChart1"/>
    <dgm:cxn modelId="{F273BBDB-8E8B-7848-8693-D59C844871E3}" type="presOf" srcId="{A0588A64-8C7E-3349-B6BF-03BA86797F2B}" destId="{0E9BC0A5-713F-F244-B575-234C6AED56F9}" srcOrd="1" destOrd="0" presId="urn:microsoft.com/office/officeart/2005/8/layout/orgChart1"/>
    <dgm:cxn modelId="{813ED97D-2D27-C64C-A0DF-08D9930268C5}" type="presOf" srcId="{28FE5C0A-0FDE-924B-8E68-648D466135BB}" destId="{80D73BED-CE7E-2A40-A0AA-2A551884E136}" srcOrd="0" destOrd="0" presId="urn:microsoft.com/office/officeart/2005/8/layout/orgChart1"/>
    <dgm:cxn modelId="{A6BDFDC6-0E8A-CC48-8325-B7C45F1CD015}" type="presOf" srcId="{27C9767E-804B-6E42-A332-1D1E2D1A18F4}" destId="{E36FB0EC-D36C-2F4B-8D4A-3A28AAFAC8B8}" srcOrd="1" destOrd="0" presId="urn:microsoft.com/office/officeart/2005/8/layout/orgChart1"/>
    <dgm:cxn modelId="{FAA7905B-0E0F-9848-B448-2912AE53A3A9}" type="presOf" srcId="{56C668A3-286D-9F4B-8A71-01D2E4F53CBE}" destId="{5A7F6C9C-1C7A-DE49-A92B-FD49DF971036}" srcOrd="0" destOrd="0" presId="urn:microsoft.com/office/officeart/2005/8/layout/orgChart1"/>
    <dgm:cxn modelId="{27271030-F08F-6544-BA85-5345D90D7186}" srcId="{4B20AA09-C6FD-C440-8BE9-C69F937FDF96}" destId="{E211FBF7-46A7-BF4B-96BA-4EB5A479C903}" srcOrd="0" destOrd="0" parTransId="{D1E11159-5620-1143-BEC4-B7FF458C52C6}" sibTransId="{F961FB1A-366D-1E40-8F77-9EA9DCDF7D55}"/>
    <dgm:cxn modelId="{6C4196E0-2C86-2E4E-9893-8F99A9E76BC5}" type="presOf" srcId="{3FA4577F-2981-434D-9C54-B0BC8553AC2A}" destId="{472F7496-5EA6-0A4C-B09F-4D0B320D89E0}" srcOrd="0" destOrd="0" presId="urn:microsoft.com/office/officeart/2005/8/layout/orgChart1"/>
    <dgm:cxn modelId="{904AE69B-9098-4245-9F31-6FE03DBC0389}" type="presOf" srcId="{E211FBF7-46A7-BF4B-96BA-4EB5A479C903}" destId="{4FD01396-B144-6448-9374-0CA60CF03F75}" srcOrd="0" destOrd="0" presId="urn:microsoft.com/office/officeart/2005/8/layout/orgChart1"/>
    <dgm:cxn modelId="{89391BF9-68F5-A941-96EE-DC35F65B5EA8}" type="presOf" srcId="{81C2A7C8-9B64-954D-BEA4-3BB050FD682A}" destId="{B14F2982-176C-8740-9D53-F6CCD3F5157D}" srcOrd="0" destOrd="0" presId="urn:microsoft.com/office/officeart/2005/8/layout/orgChart1"/>
    <dgm:cxn modelId="{4166483B-8366-5842-87A4-1B8A27405B7B}" type="presOf" srcId="{80EA11E3-E2D2-C547-9FA8-1780E1E867C0}" destId="{C72BFE79-2BB3-954A-9CE9-4458154D7299}" srcOrd="1" destOrd="0" presId="urn:microsoft.com/office/officeart/2005/8/layout/orgChart1"/>
    <dgm:cxn modelId="{FDD078A6-1D70-0743-89CE-8A69875FA33C}" srcId="{0CD2DCBB-A566-3C4E-A02A-3AD585113612}" destId="{3F0DC2C0-CD11-DF45-BD94-0980D23B6545}" srcOrd="1" destOrd="0" parTransId="{7DE28420-5BC0-CF40-AE70-E70A358BD7F3}" sibTransId="{5FE4FA84-2ECA-AD45-BFC6-5A0FBADB9C06}"/>
    <dgm:cxn modelId="{0EDDD50E-35CE-3F46-BE8C-1AF83A82FB75}" type="presOf" srcId="{6C7CD8AC-9D29-2E42-8A17-8DE6E563B709}" destId="{F52E1EE9-5C39-914B-9D0D-2BF882F3F4C4}" srcOrd="1" destOrd="0" presId="urn:microsoft.com/office/officeart/2005/8/layout/orgChart1"/>
    <dgm:cxn modelId="{88A65A8D-9F86-1A47-8B38-C5092D8E5711}" type="presOf" srcId="{56C668A3-286D-9F4B-8A71-01D2E4F53CBE}" destId="{04B374A7-293B-1742-96A9-5B4077EFA238}" srcOrd="1" destOrd="0" presId="urn:microsoft.com/office/officeart/2005/8/layout/orgChart1"/>
    <dgm:cxn modelId="{83CBF9BC-9D10-FC41-999A-FC37D281E9D1}" type="presOf" srcId="{7DE28420-5BC0-CF40-AE70-E70A358BD7F3}" destId="{CE58136B-CEB2-E647-AFA8-B995C0080DD8}" srcOrd="0" destOrd="0" presId="urn:microsoft.com/office/officeart/2005/8/layout/orgChart1"/>
    <dgm:cxn modelId="{08D1CD43-E414-0C45-863A-0F0A8F8277C9}" type="presOf" srcId="{D1E11159-5620-1143-BEC4-B7FF458C52C6}" destId="{6B7B7736-58D1-9046-86D2-614D7C2424AE}" srcOrd="0" destOrd="0" presId="urn:microsoft.com/office/officeart/2005/8/layout/orgChart1"/>
    <dgm:cxn modelId="{B08806B9-F7A4-B440-AAF6-4BF1E35832EB}" type="presOf" srcId="{00F3E443-4904-3245-AC8E-8A9DDC36B675}" destId="{A18EEA66-1D49-084E-A50C-16004A5960EE}" srcOrd="0" destOrd="0" presId="urn:microsoft.com/office/officeart/2005/8/layout/orgChart1"/>
    <dgm:cxn modelId="{EA162433-F2C5-DD4B-B48C-EDCE7FC8DFEF}" type="presOf" srcId="{28FE5C0A-0FDE-924B-8E68-648D466135BB}" destId="{875EC3F8-0DF0-B844-9E67-11BECA5FD197}" srcOrd="1" destOrd="0" presId="urn:microsoft.com/office/officeart/2005/8/layout/orgChart1"/>
    <dgm:cxn modelId="{5D22A171-960D-C14A-AB07-E50560DAE6C0}" type="presOf" srcId="{0CD2DCBB-A566-3C4E-A02A-3AD585113612}" destId="{924C8AE1-1210-4941-9DB5-94CEA1725447}" srcOrd="0" destOrd="0" presId="urn:microsoft.com/office/officeart/2005/8/layout/orgChart1"/>
    <dgm:cxn modelId="{B9E6A3D8-39E9-0348-A989-3360248CEBAE}" type="presOf" srcId="{62D99163-D91C-2843-899F-200B3844DD9C}" destId="{EA973E6F-F322-A144-A55D-715C6FF118EE}" srcOrd="0" destOrd="0" presId="urn:microsoft.com/office/officeart/2005/8/layout/orgChart1"/>
    <dgm:cxn modelId="{A7BA60F0-921B-F344-97A4-10337E8FE7CF}" type="presOf" srcId="{50C66775-CAB2-F740-A951-A41DB34721A6}" destId="{4D8A59BD-D511-C94F-87E1-116AEF80D9EB}" srcOrd="0" destOrd="0" presId="urn:microsoft.com/office/officeart/2005/8/layout/orgChart1"/>
    <dgm:cxn modelId="{D99AE7FA-CE6A-8A46-88A2-A96746C5C301}" srcId="{0CD2DCBB-A566-3C4E-A02A-3AD585113612}" destId="{27C9767E-804B-6E42-A332-1D1E2D1A18F4}" srcOrd="3" destOrd="0" parTransId="{C49939E9-0B1B-1A49-9AFC-BA1F690B2DFE}" sibTransId="{4DF5324B-D625-0E41-8060-7F564DEFAEF8}"/>
    <dgm:cxn modelId="{AA8ADAF2-885A-AC4E-9B4C-62BB777C563F}" type="presOf" srcId="{4B20AA09-C6FD-C440-8BE9-C69F937FDF96}" destId="{2542D865-1251-BE47-97C8-C039A67AA1A6}" srcOrd="1" destOrd="0" presId="urn:microsoft.com/office/officeart/2005/8/layout/orgChart1"/>
    <dgm:cxn modelId="{CEAECB6D-ACB6-8547-A844-53DFC720B593}" type="presOf" srcId="{BF7B5820-8921-E343-8913-23690B1DE3C3}" destId="{9023D281-5330-1845-A01B-176C29A67DFC}" srcOrd="0" destOrd="0" presId="urn:microsoft.com/office/officeart/2005/8/layout/orgChart1"/>
    <dgm:cxn modelId="{BE8843F5-3DDE-1D4C-A3E2-053815C1B7C0}" type="presOf" srcId="{967E403F-27CD-A042-A978-5C07D920C6A0}" destId="{D66BCA58-47C3-0F45-BB76-3B140F88823B}" srcOrd="1" destOrd="0" presId="urn:microsoft.com/office/officeart/2005/8/layout/orgChart1"/>
    <dgm:cxn modelId="{C6AC4AF9-F1C8-E043-BF04-9DC3578C8C1E}" type="presOf" srcId="{29D45C95-214B-C341-9845-20B4813A3E4A}" destId="{4E772AF9-5AD0-A94F-BE71-823C3DA5206E}" srcOrd="0" destOrd="0" presId="urn:microsoft.com/office/officeart/2005/8/layout/orgChart1"/>
    <dgm:cxn modelId="{31FDD0B2-E67A-1B43-8A14-0B8D0342CC08}" srcId="{CF23F695-623E-3A4F-ADF1-2E7D5517F0BB}" destId="{A0588A64-8C7E-3349-B6BF-03BA86797F2B}" srcOrd="0" destOrd="0" parTransId="{81C2A7C8-9B64-954D-BEA4-3BB050FD682A}" sibTransId="{5A86392E-2718-FC40-ADAC-B71718D42D31}"/>
    <dgm:cxn modelId="{3A449783-5926-3444-8394-911CCAD87F24}" type="presOf" srcId="{E9E0A916-4C9E-734B-BA20-222A6A7D8C68}" destId="{6175DBB5-E02E-FB4F-823D-CC3AC80CEB7E}" srcOrd="0" destOrd="0" presId="urn:microsoft.com/office/officeart/2005/8/layout/orgChart1"/>
    <dgm:cxn modelId="{1D571D21-6C3E-3246-8C67-10FEDBC2C97E}" srcId="{CF23F695-623E-3A4F-ADF1-2E7D5517F0BB}" destId="{3F07EFB7-A601-5444-B255-E32A308CB5B5}" srcOrd="3" destOrd="0" parTransId="{B7C3A2F0-4FE5-204E-A99D-571F51E2B2E3}" sibTransId="{F2AFE179-BDEC-A849-9226-DD2F48170B5D}"/>
    <dgm:cxn modelId="{139619AD-3821-AE40-A6E2-55E417342C1C}" srcId="{3F07EFB7-A601-5444-B255-E32A308CB5B5}" destId="{8B320FE8-370B-1148-AE74-5CE39AF2EF19}" srcOrd="2" destOrd="0" parTransId="{3411638D-2C24-AF40-BE09-21D1C2A778C9}" sibTransId="{5C57DE5C-E5F8-DA41-9996-CA05C8F78F56}"/>
    <dgm:cxn modelId="{1FA71AAC-8C85-6946-99BE-28E71994EEA9}" srcId="{4B20AA09-C6FD-C440-8BE9-C69F937FDF96}" destId="{50C66775-CAB2-F740-A951-A41DB34721A6}" srcOrd="4" destOrd="0" parTransId="{1B41A598-458A-F440-9280-7AD6C4BFB31E}" sibTransId="{3ED46FDD-7DDD-B042-A05B-F255CB963BA5}"/>
    <dgm:cxn modelId="{A5342CE3-C970-D847-A606-0ABC36336416}" type="presOf" srcId="{A849DA27-6E61-0048-830C-414E7974258F}" destId="{9E97C53A-A9BA-784F-ACA8-1486D7C9C5C7}" srcOrd="0" destOrd="0" presId="urn:microsoft.com/office/officeart/2005/8/layout/orgChart1"/>
    <dgm:cxn modelId="{6DAABE27-9191-324F-A587-0349E73C1911}" type="presOf" srcId="{FC66157F-9D78-C345-87C9-5701ADE7BFF8}" destId="{94C7B3C7-7EFE-0F4B-9452-1AB53F53A5E0}" srcOrd="1" destOrd="0" presId="urn:microsoft.com/office/officeart/2005/8/layout/orgChart1"/>
    <dgm:cxn modelId="{4DEAE1E1-93F1-B24E-9A3E-6C856C35E592}" srcId="{0CD2DCBB-A566-3C4E-A02A-3AD585113612}" destId="{6C7CD8AC-9D29-2E42-8A17-8DE6E563B709}" srcOrd="4" destOrd="0" parTransId="{21C7046C-A05B-C945-9F6C-DE13EF93A885}" sibTransId="{300E6BA7-966C-B74E-B071-5B501930D70B}"/>
    <dgm:cxn modelId="{7A922875-799B-E549-987F-8F8E8D74FC87}" type="presOf" srcId="{4B20AA09-C6FD-C440-8BE9-C69F937FDF96}" destId="{53934F84-75F9-FD40-92A6-31A864979E2B}" srcOrd="0" destOrd="0" presId="urn:microsoft.com/office/officeart/2005/8/layout/orgChart1"/>
    <dgm:cxn modelId="{8B7D2AEF-5D97-5B4A-956E-82F75B33841A}" srcId="{3F07EFB7-A601-5444-B255-E32A308CB5B5}" destId="{A2A6103F-B58E-0142-B0CE-E49722DC8D45}" srcOrd="0" destOrd="0" parTransId="{00F3E443-4904-3245-AC8E-8A9DDC36B675}" sibTransId="{4798FD4B-63F7-0F43-B052-03DCC6CCCC7F}"/>
    <dgm:cxn modelId="{267EF0F9-F29A-F049-9D7B-40B8AC729B4C}" type="presParOf" srcId="{4E772AF9-5AD0-A94F-BE71-823C3DA5206E}" destId="{595CBAB1-2E0E-0D43-A809-E5B1500FC6DB}" srcOrd="0" destOrd="0" presId="urn:microsoft.com/office/officeart/2005/8/layout/orgChart1"/>
    <dgm:cxn modelId="{147B55B3-2AF8-8245-A809-0FF894ECEEB9}" type="presParOf" srcId="{595CBAB1-2E0E-0D43-A809-E5B1500FC6DB}" destId="{160EDEC3-A0AF-1847-AC7C-92445770598E}" srcOrd="0" destOrd="0" presId="urn:microsoft.com/office/officeart/2005/8/layout/orgChart1"/>
    <dgm:cxn modelId="{5C88B64A-8CC1-E249-A2D1-C69A4BFC8CD8}" type="presParOf" srcId="{160EDEC3-A0AF-1847-AC7C-92445770598E}" destId="{3E0F0BDF-E08A-1A4A-A525-12F18EE163D6}" srcOrd="0" destOrd="0" presId="urn:microsoft.com/office/officeart/2005/8/layout/orgChart1"/>
    <dgm:cxn modelId="{BECD05B6-4D9C-2A46-B80F-5EACAD0ED952}" type="presParOf" srcId="{160EDEC3-A0AF-1847-AC7C-92445770598E}" destId="{FE243909-4E3C-AD4C-9903-9F643554259F}" srcOrd="1" destOrd="0" presId="urn:microsoft.com/office/officeart/2005/8/layout/orgChart1"/>
    <dgm:cxn modelId="{55BBEC02-D7B1-9F44-B036-E252447EE2CE}" type="presParOf" srcId="{595CBAB1-2E0E-0D43-A809-E5B1500FC6DB}" destId="{8CCC8FD6-FA60-5C40-A921-8816826393C8}" srcOrd="1" destOrd="0" presId="urn:microsoft.com/office/officeart/2005/8/layout/orgChart1"/>
    <dgm:cxn modelId="{FEC0A2D6-EB92-C04B-B39D-73D1654D400A}" type="presParOf" srcId="{8CCC8FD6-FA60-5C40-A921-8816826393C8}" destId="{B14F2982-176C-8740-9D53-F6CCD3F5157D}" srcOrd="0" destOrd="0" presId="urn:microsoft.com/office/officeart/2005/8/layout/orgChart1"/>
    <dgm:cxn modelId="{11696223-90B1-9040-BF3D-04AEAC5CFD78}" type="presParOf" srcId="{8CCC8FD6-FA60-5C40-A921-8816826393C8}" destId="{689BED28-D129-1841-BBA1-FB7E0295C281}" srcOrd="1" destOrd="0" presId="urn:microsoft.com/office/officeart/2005/8/layout/orgChart1"/>
    <dgm:cxn modelId="{70E2D45A-AF29-D24C-B814-169BC3247CF5}" type="presParOf" srcId="{689BED28-D129-1841-BBA1-FB7E0295C281}" destId="{1125DA4F-508F-344C-8C87-78A484EC17F3}" srcOrd="0" destOrd="0" presId="urn:microsoft.com/office/officeart/2005/8/layout/orgChart1"/>
    <dgm:cxn modelId="{BC8DA6CB-2047-8245-91C4-58EFB35FD6F9}" type="presParOf" srcId="{1125DA4F-508F-344C-8C87-78A484EC17F3}" destId="{1DEFA180-DEF9-F845-A82D-D446BFB74F71}" srcOrd="0" destOrd="0" presId="urn:microsoft.com/office/officeart/2005/8/layout/orgChart1"/>
    <dgm:cxn modelId="{F044F3EF-F9A3-1A43-B389-86F3F59CD08C}" type="presParOf" srcId="{1125DA4F-508F-344C-8C87-78A484EC17F3}" destId="{0E9BC0A5-713F-F244-B575-234C6AED56F9}" srcOrd="1" destOrd="0" presId="urn:microsoft.com/office/officeart/2005/8/layout/orgChart1"/>
    <dgm:cxn modelId="{CF161F6E-F94C-7848-B4CC-9ADDAB5E270E}" type="presParOf" srcId="{689BED28-D129-1841-BBA1-FB7E0295C281}" destId="{90AE8015-8D27-5643-ADE8-FCE9A02CDE24}" srcOrd="1" destOrd="0" presId="urn:microsoft.com/office/officeart/2005/8/layout/orgChart1"/>
    <dgm:cxn modelId="{391B0EA9-3E38-C14C-89F5-483A3C150285}" type="presParOf" srcId="{90AE8015-8D27-5643-ADE8-FCE9A02CDE24}" destId="{FFF22A75-70F8-2046-84A9-9A2EBE29792E}" srcOrd="0" destOrd="0" presId="urn:microsoft.com/office/officeart/2005/8/layout/orgChart1"/>
    <dgm:cxn modelId="{997B88C1-81E3-8842-B5E2-9389E87CA801}" type="presParOf" srcId="{90AE8015-8D27-5643-ADE8-FCE9A02CDE24}" destId="{20A30CAF-3350-4746-8673-398507429F06}" srcOrd="1" destOrd="0" presId="urn:microsoft.com/office/officeart/2005/8/layout/orgChart1"/>
    <dgm:cxn modelId="{35A094F6-CBB8-9045-8BFE-771C1CE55795}" type="presParOf" srcId="{20A30CAF-3350-4746-8673-398507429F06}" destId="{E2CC981B-A81B-2345-A83F-021645B8F677}" srcOrd="0" destOrd="0" presId="urn:microsoft.com/office/officeart/2005/8/layout/orgChart1"/>
    <dgm:cxn modelId="{7338443A-CD51-5D44-B478-6D1067C740B1}" type="presParOf" srcId="{E2CC981B-A81B-2345-A83F-021645B8F677}" destId="{4C1703DD-6B30-8A41-9BA4-ACC92E30F5D3}" srcOrd="0" destOrd="0" presId="urn:microsoft.com/office/officeart/2005/8/layout/orgChart1"/>
    <dgm:cxn modelId="{9D42F7EA-219F-CF46-A66E-C63F25BCBEA7}" type="presParOf" srcId="{E2CC981B-A81B-2345-A83F-021645B8F677}" destId="{D66BCA58-47C3-0F45-BB76-3B140F88823B}" srcOrd="1" destOrd="0" presId="urn:microsoft.com/office/officeart/2005/8/layout/orgChart1"/>
    <dgm:cxn modelId="{B37433C3-64C3-4D4D-954A-87CC4E22919F}" type="presParOf" srcId="{20A30CAF-3350-4746-8673-398507429F06}" destId="{70895217-93C6-DC40-844F-59D7E45D3562}" srcOrd="1" destOrd="0" presId="urn:microsoft.com/office/officeart/2005/8/layout/orgChart1"/>
    <dgm:cxn modelId="{6759A17C-BBC7-234D-B09E-62AD503F6417}" type="presParOf" srcId="{20A30CAF-3350-4746-8673-398507429F06}" destId="{6C629B14-9349-4A42-A162-2C6CE73A555F}" srcOrd="2" destOrd="0" presId="urn:microsoft.com/office/officeart/2005/8/layout/orgChart1"/>
    <dgm:cxn modelId="{B568F7AF-B69A-8F4B-9151-7774FFA92336}" type="presParOf" srcId="{90AE8015-8D27-5643-ADE8-FCE9A02CDE24}" destId="{B2D6DDD4-0353-E641-8AB9-F1F69C2E3BE8}" srcOrd="2" destOrd="0" presId="urn:microsoft.com/office/officeart/2005/8/layout/orgChart1"/>
    <dgm:cxn modelId="{DE26C21A-8A48-8240-B7DC-3A39EC3B2E34}" type="presParOf" srcId="{90AE8015-8D27-5643-ADE8-FCE9A02CDE24}" destId="{A9DDCB16-DC45-B24C-8BDD-D65B131C63DE}" srcOrd="3" destOrd="0" presId="urn:microsoft.com/office/officeart/2005/8/layout/orgChart1"/>
    <dgm:cxn modelId="{1EDA6888-1932-4D46-986C-919A8A0302E2}" type="presParOf" srcId="{A9DDCB16-DC45-B24C-8BDD-D65B131C63DE}" destId="{170B030F-F377-C240-B7F2-68C2FB900E33}" srcOrd="0" destOrd="0" presId="urn:microsoft.com/office/officeart/2005/8/layout/orgChart1"/>
    <dgm:cxn modelId="{CB30AE95-A974-7348-839E-1B94664014BE}" type="presParOf" srcId="{170B030F-F377-C240-B7F2-68C2FB900E33}" destId="{0D60BE8B-70FF-5341-8CD6-7539CB3E0F7D}" srcOrd="0" destOrd="0" presId="urn:microsoft.com/office/officeart/2005/8/layout/orgChart1"/>
    <dgm:cxn modelId="{9268FE40-69F8-6845-8394-BF05881AFB04}" type="presParOf" srcId="{170B030F-F377-C240-B7F2-68C2FB900E33}" destId="{C72BFE79-2BB3-954A-9CE9-4458154D7299}" srcOrd="1" destOrd="0" presId="urn:microsoft.com/office/officeart/2005/8/layout/orgChart1"/>
    <dgm:cxn modelId="{D1A7BA46-9971-3A43-AC68-BF3A9B931476}" type="presParOf" srcId="{A9DDCB16-DC45-B24C-8BDD-D65B131C63DE}" destId="{3411925D-0611-9A44-A69C-B0065BB6FF56}" srcOrd="1" destOrd="0" presId="urn:microsoft.com/office/officeart/2005/8/layout/orgChart1"/>
    <dgm:cxn modelId="{2DEF7CF4-3F22-E84B-9249-D9786A339BA0}" type="presParOf" srcId="{A9DDCB16-DC45-B24C-8BDD-D65B131C63DE}" destId="{1195EC6A-F190-1849-97BC-0F1B17FB946C}" srcOrd="2" destOrd="0" presId="urn:microsoft.com/office/officeart/2005/8/layout/orgChart1"/>
    <dgm:cxn modelId="{ACE8BCB1-10DF-CC47-ACB5-F2B405FFD9B3}" type="presParOf" srcId="{90AE8015-8D27-5643-ADE8-FCE9A02CDE24}" destId="{D605F51B-9652-D942-9C29-164C6D9DD0EB}" srcOrd="4" destOrd="0" presId="urn:microsoft.com/office/officeart/2005/8/layout/orgChart1"/>
    <dgm:cxn modelId="{521C1C34-39F9-D64D-9514-6AB35CBBD77F}" type="presParOf" srcId="{90AE8015-8D27-5643-ADE8-FCE9A02CDE24}" destId="{480D5B05-2ADF-E847-B557-8F3EF98AE2DC}" srcOrd="5" destOrd="0" presId="urn:microsoft.com/office/officeart/2005/8/layout/orgChart1"/>
    <dgm:cxn modelId="{6346962F-CC98-114E-BA3E-6D4C39294945}" type="presParOf" srcId="{480D5B05-2ADF-E847-B557-8F3EF98AE2DC}" destId="{A7CC2BAE-9D1C-EE4B-821E-DC4A512830F5}" srcOrd="0" destOrd="0" presId="urn:microsoft.com/office/officeart/2005/8/layout/orgChart1"/>
    <dgm:cxn modelId="{EAD54ABC-107F-C440-8FBA-AB6063E42207}" type="presParOf" srcId="{A7CC2BAE-9D1C-EE4B-821E-DC4A512830F5}" destId="{4FD4E4F0-98C3-D741-B6F6-B023F0356BC4}" srcOrd="0" destOrd="0" presId="urn:microsoft.com/office/officeart/2005/8/layout/orgChart1"/>
    <dgm:cxn modelId="{AFDAC1F3-AB25-0F4E-A999-18E37543D64B}" type="presParOf" srcId="{A7CC2BAE-9D1C-EE4B-821E-DC4A512830F5}" destId="{7752F147-22D5-C445-8A21-CD84EC63C385}" srcOrd="1" destOrd="0" presId="urn:microsoft.com/office/officeart/2005/8/layout/orgChart1"/>
    <dgm:cxn modelId="{E1460988-31EF-C144-8E73-EA4C75028DCD}" type="presParOf" srcId="{480D5B05-2ADF-E847-B557-8F3EF98AE2DC}" destId="{91CEF7C8-0664-E84A-81C7-53311EFC029B}" srcOrd="1" destOrd="0" presId="urn:microsoft.com/office/officeart/2005/8/layout/orgChart1"/>
    <dgm:cxn modelId="{0D4D24E3-3465-584F-A817-0B76537C674D}" type="presParOf" srcId="{480D5B05-2ADF-E847-B557-8F3EF98AE2DC}" destId="{87F2A4F0-58C3-A848-AAFA-CAB42FB196F4}" srcOrd="2" destOrd="0" presId="urn:microsoft.com/office/officeart/2005/8/layout/orgChart1"/>
    <dgm:cxn modelId="{26517865-9C83-A947-9B21-0C492BC0770C}" type="presParOf" srcId="{689BED28-D129-1841-BBA1-FB7E0295C281}" destId="{E122A4F5-A10C-124E-BE49-10EA6072464C}" srcOrd="2" destOrd="0" presId="urn:microsoft.com/office/officeart/2005/8/layout/orgChart1"/>
    <dgm:cxn modelId="{83FF3E25-B9AA-6143-86A6-D58717FECD37}" type="presParOf" srcId="{8CCC8FD6-FA60-5C40-A921-8816826393C8}" destId="{9023D281-5330-1845-A01B-176C29A67DFC}" srcOrd="2" destOrd="0" presId="urn:microsoft.com/office/officeart/2005/8/layout/orgChart1"/>
    <dgm:cxn modelId="{2084FA15-4617-3649-BE1D-FB24C2B49811}" type="presParOf" srcId="{8CCC8FD6-FA60-5C40-A921-8816826393C8}" destId="{C166EA7D-996B-E747-B943-5A33A8BEDC1F}" srcOrd="3" destOrd="0" presId="urn:microsoft.com/office/officeart/2005/8/layout/orgChart1"/>
    <dgm:cxn modelId="{3B504545-CB3E-3F40-9DB8-DA97B5CB4038}" type="presParOf" srcId="{C166EA7D-996B-E747-B943-5A33A8BEDC1F}" destId="{7C9C5B23-800B-8242-84CE-A0094723FAFD}" srcOrd="0" destOrd="0" presId="urn:microsoft.com/office/officeart/2005/8/layout/orgChart1"/>
    <dgm:cxn modelId="{BFAD4198-3379-8043-8402-E1A5C190AFE9}" type="presParOf" srcId="{7C9C5B23-800B-8242-84CE-A0094723FAFD}" destId="{53934F84-75F9-FD40-92A6-31A864979E2B}" srcOrd="0" destOrd="0" presId="urn:microsoft.com/office/officeart/2005/8/layout/orgChart1"/>
    <dgm:cxn modelId="{2752EB12-BB27-2746-85C4-20489E7C2B1B}" type="presParOf" srcId="{7C9C5B23-800B-8242-84CE-A0094723FAFD}" destId="{2542D865-1251-BE47-97C8-C039A67AA1A6}" srcOrd="1" destOrd="0" presId="urn:microsoft.com/office/officeart/2005/8/layout/orgChart1"/>
    <dgm:cxn modelId="{E5AF1EA5-5245-5849-8EF6-3F3EAACA1D34}" type="presParOf" srcId="{C166EA7D-996B-E747-B943-5A33A8BEDC1F}" destId="{DD36E5DD-BE70-974E-BB39-9963D512B9F1}" srcOrd="1" destOrd="0" presId="urn:microsoft.com/office/officeart/2005/8/layout/orgChart1"/>
    <dgm:cxn modelId="{37B8305B-450B-E64A-AA77-6DD7A8F61935}" type="presParOf" srcId="{DD36E5DD-BE70-974E-BB39-9963D512B9F1}" destId="{6B7B7736-58D1-9046-86D2-614D7C2424AE}" srcOrd="0" destOrd="0" presId="urn:microsoft.com/office/officeart/2005/8/layout/orgChart1"/>
    <dgm:cxn modelId="{63B87809-B239-CD49-B637-FA3074C4DB3D}" type="presParOf" srcId="{DD36E5DD-BE70-974E-BB39-9963D512B9F1}" destId="{A1454460-22A0-7C44-8B2E-14661AEC4A7B}" srcOrd="1" destOrd="0" presId="urn:microsoft.com/office/officeart/2005/8/layout/orgChart1"/>
    <dgm:cxn modelId="{AF462655-1974-CC4A-9D30-0AA390B983F4}" type="presParOf" srcId="{A1454460-22A0-7C44-8B2E-14661AEC4A7B}" destId="{A6E35BC6-E54C-E94C-9909-4469DA232072}" srcOrd="0" destOrd="0" presId="urn:microsoft.com/office/officeart/2005/8/layout/orgChart1"/>
    <dgm:cxn modelId="{FD3E4B83-63BC-4F48-BACD-A83B01FDE520}" type="presParOf" srcId="{A6E35BC6-E54C-E94C-9909-4469DA232072}" destId="{4FD01396-B144-6448-9374-0CA60CF03F75}" srcOrd="0" destOrd="0" presId="urn:microsoft.com/office/officeart/2005/8/layout/orgChart1"/>
    <dgm:cxn modelId="{831DE376-1154-1F44-812C-090D845A4C48}" type="presParOf" srcId="{A6E35BC6-E54C-E94C-9909-4469DA232072}" destId="{4CC922FF-5CC9-CC48-9611-68A1D4C53246}" srcOrd="1" destOrd="0" presId="urn:microsoft.com/office/officeart/2005/8/layout/orgChart1"/>
    <dgm:cxn modelId="{A46F7298-CB5C-A747-BEB7-91066615CA51}" type="presParOf" srcId="{A1454460-22A0-7C44-8B2E-14661AEC4A7B}" destId="{62CADA8F-C2BC-EB40-9706-738A2A56508C}" srcOrd="1" destOrd="0" presId="urn:microsoft.com/office/officeart/2005/8/layout/orgChart1"/>
    <dgm:cxn modelId="{3840C894-ABE8-C54A-9410-F698C532EDBE}" type="presParOf" srcId="{A1454460-22A0-7C44-8B2E-14661AEC4A7B}" destId="{CDE17493-A977-2344-B444-BEA855568773}" srcOrd="2" destOrd="0" presId="urn:microsoft.com/office/officeart/2005/8/layout/orgChart1"/>
    <dgm:cxn modelId="{E8A6782E-A27B-B040-8402-EA60B4F77EEB}" type="presParOf" srcId="{DD36E5DD-BE70-974E-BB39-9963D512B9F1}" destId="{472F7496-5EA6-0A4C-B09F-4D0B320D89E0}" srcOrd="2" destOrd="0" presId="urn:microsoft.com/office/officeart/2005/8/layout/orgChart1"/>
    <dgm:cxn modelId="{9C64B556-ECD1-314B-A420-B04A37503909}" type="presParOf" srcId="{DD36E5DD-BE70-974E-BB39-9963D512B9F1}" destId="{694DE62A-6080-2F4E-BC38-909BABAB94DF}" srcOrd="3" destOrd="0" presId="urn:microsoft.com/office/officeart/2005/8/layout/orgChart1"/>
    <dgm:cxn modelId="{05D66980-E558-D144-8E6F-991581EA601D}" type="presParOf" srcId="{694DE62A-6080-2F4E-BC38-909BABAB94DF}" destId="{52922D34-5636-F04B-9122-70007408A904}" srcOrd="0" destOrd="0" presId="urn:microsoft.com/office/officeart/2005/8/layout/orgChart1"/>
    <dgm:cxn modelId="{AC05F2AD-B4A1-864C-9EF5-14148EE9B473}" type="presParOf" srcId="{52922D34-5636-F04B-9122-70007408A904}" destId="{D1984F9C-0CF7-E44A-A3E2-0818ED92289A}" srcOrd="0" destOrd="0" presId="urn:microsoft.com/office/officeart/2005/8/layout/orgChart1"/>
    <dgm:cxn modelId="{B4769595-63C9-274A-8E66-8F33807DD025}" type="presParOf" srcId="{52922D34-5636-F04B-9122-70007408A904}" destId="{94C7B3C7-7EFE-0F4B-9452-1AB53F53A5E0}" srcOrd="1" destOrd="0" presId="urn:microsoft.com/office/officeart/2005/8/layout/orgChart1"/>
    <dgm:cxn modelId="{DF26B42F-B354-864F-8E17-BF866048C8A1}" type="presParOf" srcId="{694DE62A-6080-2F4E-BC38-909BABAB94DF}" destId="{E5A610BD-8EB5-E246-B049-1EBE1F73CE2D}" srcOrd="1" destOrd="0" presId="urn:microsoft.com/office/officeart/2005/8/layout/orgChart1"/>
    <dgm:cxn modelId="{64F27A2C-1603-6946-9C24-3CEFB9F0AD34}" type="presParOf" srcId="{694DE62A-6080-2F4E-BC38-909BABAB94DF}" destId="{45559307-8342-4747-AF78-5742D79CC617}" srcOrd="2" destOrd="0" presId="urn:microsoft.com/office/officeart/2005/8/layout/orgChart1"/>
    <dgm:cxn modelId="{FF5F59E3-5BEF-C545-961E-C2A797B7E8B7}" type="presParOf" srcId="{DD36E5DD-BE70-974E-BB39-9963D512B9F1}" destId="{EA973E6F-F322-A144-A55D-715C6FF118EE}" srcOrd="4" destOrd="0" presId="urn:microsoft.com/office/officeart/2005/8/layout/orgChart1"/>
    <dgm:cxn modelId="{21C1C091-E461-0346-AB0F-F3916B7C0893}" type="presParOf" srcId="{DD36E5DD-BE70-974E-BB39-9963D512B9F1}" destId="{F6B148DF-D939-AA48-AC47-A4C637A3DF75}" srcOrd="5" destOrd="0" presId="urn:microsoft.com/office/officeart/2005/8/layout/orgChart1"/>
    <dgm:cxn modelId="{C6D57743-BD7D-0442-A819-F2036A4F4520}" type="presParOf" srcId="{F6B148DF-D939-AA48-AC47-A4C637A3DF75}" destId="{43DB890A-3C8A-1744-A7AF-2B2D0E0C454F}" srcOrd="0" destOrd="0" presId="urn:microsoft.com/office/officeart/2005/8/layout/orgChart1"/>
    <dgm:cxn modelId="{50FE745C-B986-8740-95CB-6C1EF89E9F17}" type="presParOf" srcId="{43DB890A-3C8A-1744-A7AF-2B2D0E0C454F}" destId="{40138D69-C52A-CD44-9578-69586922DBE4}" srcOrd="0" destOrd="0" presId="urn:microsoft.com/office/officeart/2005/8/layout/orgChart1"/>
    <dgm:cxn modelId="{60CFD34C-EA96-5D49-AFC2-EF4ED5B750E4}" type="presParOf" srcId="{43DB890A-3C8A-1744-A7AF-2B2D0E0C454F}" destId="{E022BAC2-CE5E-D84B-9B31-46AF63E237ED}" srcOrd="1" destOrd="0" presId="urn:microsoft.com/office/officeart/2005/8/layout/orgChart1"/>
    <dgm:cxn modelId="{A212B1B0-1B70-EE4F-9EE1-CAD679985F3E}" type="presParOf" srcId="{F6B148DF-D939-AA48-AC47-A4C637A3DF75}" destId="{BCBCF341-5FFB-E047-9D52-9E57BF5D4205}" srcOrd="1" destOrd="0" presId="urn:microsoft.com/office/officeart/2005/8/layout/orgChart1"/>
    <dgm:cxn modelId="{F0A4BD1F-0B61-B446-9D79-4A2BF6577E02}" type="presParOf" srcId="{F6B148DF-D939-AA48-AC47-A4C637A3DF75}" destId="{9F5F7542-6070-A846-B268-52F087637D03}" srcOrd="2" destOrd="0" presId="urn:microsoft.com/office/officeart/2005/8/layout/orgChart1"/>
    <dgm:cxn modelId="{93C74A3D-17A5-9C42-8CFF-BD0200BD1207}" type="presParOf" srcId="{DD36E5DD-BE70-974E-BB39-9963D512B9F1}" destId="{9CE7571D-ABF4-0440-9C24-6C8605C805BA}" srcOrd="6" destOrd="0" presId="urn:microsoft.com/office/officeart/2005/8/layout/orgChart1"/>
    <dgm:cxn modelId="{11E53040-E47E-4048-865F-3C88E6A86B0B}" type="presParOf" srcId="{DD36E5DD-BE70-974E-BB39-9963D512B9F1}" destId="{B1E0C803-F29E-8344-9C05-D6FC0B3397BF}" srcOrd="7" destOrd="0" presId="urn:microsoft.com/office/officeart/2005/8/layout/orgChart1"/>
    <dgm:cxn modelId="{4B466FA7-5D49-554A-A02F-87DC0692619E}" type="presParOf" srcId="{B1E0C803-F29E-8344-9C05-D6FC0B3397BF}" destId="{FE51C9C3-7A53-FA4F-A904-BF36926241BA}" srcOrd="0" destOrd="0" presId="urn:microsoft.com/office/officeart/2005/8/layout/orgChart1"/>
    <dgm:cxn modelId="{C0BDF69E-885E-D54B-A8DB-2DEDEEB4A14E}" type="presParOf" srcId="{FE51C9C3-7A53-FA4F-A904-BF36926241BA}" destId="{2EF3ACBC-4F1A-DE49-9951-974A86D2ABED}" srcOrd="0" destOrd="0" presId="urn:microsoft.com/office/officeart/2005/8/layout/orgChart1"/>
    <dgm:cxn modelId="{4DF48C74-F744-1045-B64A-EF778A070452}" type="presParOf" srcId="{FE51C9C3-7A53-FA4F-A904-BF36926241BA}" destId="{74FDC92D-78CC-F64B-A7D0-ED531071B097}" srcOrd="1" destOrd="0" presId="urn:microsoft.com/office/officeart/2005/8/layout/orgChart1"/>
    <dgm:cxn modelId="{8196CAF3-5281-4E41-81DA-5EDAA0974CE1}" type="presParOf" srcId="{B1E0C803-F29E-8344-9C05-D6FC0B3397BF}" destId="{CC326C42-B90D-DF4A-BB2F-386CEF242700}" srcOrd="1" destOrd="0" presId="urn:microsoft.com/office/officeart/2005/8/layout/orgChart1"/>
    <dgm:cxn modelId="{39785827-AFB5-F34B-AF3D-13680D061796}" type="presParOf" srcId="{B1E0C803-F29E-8344-9C05-D6FC0B3397BF}" destId="{E958B9B6-E3BD-3742-94B5-9F1F306DE563}" srcOrd="2" destOrd="0" presId="urn:microsoft.com/office/officeart/2005/8/layout/orgChart1"/>
    <dgm:cxn modelId="{C4589BFB-D583-C442-ADFA-211887866982}" type="presParOf" srcId="{DD36E5DD-BE70-974E-BB39-9963D512B9F1}" destId="{4FB4500F-7EA0-2149-9AB2-76075044C834}" srcOrd="8" destOrd="0" presId="urn:microsoft.com/office/officeart/2005/8/layout/orgChart1"/>
    <dgm:cxn modelId="{CDC2D577-CC9B-CA41-9DE6-4612EEBA9DD6}" type="presParOf" srcId="{DD36E5DD-BE70-974E-BB39-9963D512B9F1}" destId="{8DB44F61-C5DE-8944-A947-6DCBE9A34E93}" srcOrd="9" destOrd="0" presId="urn:microsoft.com/office/officeart/2005/8/layout/orgChart1"/>
    <dgm:cxn modelId="{9A341D67-9005-2B43-9194-20E39706AEC4}" type="presParOf" srcId="{8DB44F61-C5DE-8944-A947-6DCBE9A34E93}" destId="{5DDBB99B-B4A4-8A43-AF39-4B442379AA44}" srcOrd="0" destOrd="0" presId="urn:microsoft.com/office/officeart/2005/8/layout/orgChart1"/>
    <dgm:cxn modelId="{903EB116-14DD-2744-8F9C-3230504C1334}" type="presParOf" srcId="{5DDBB99B-B4A4-8A43-AF39-4B442379AA44}" destId="{4D8A59BD-D511-C94F-87E1-116AEF80D9EB}" srcOrd="0" destOrd="0" presId="urn:microsoft.com/office/officeart/2005/8/layout/orgChart1"/>
    <dgm:cxn modelId="{E24D44AD-5C24-BC44-8207-2CACFBA8CFDD}" type="presParOf" srcId="{5DDBB99B-B4A4-8A43-AF39-4B442379AA44}" destId="{5510AC56-1262-1746-8230-8F466AEFF2A7}" srcOrd="1" destOrd="0" presId="urn:microsoft.com/office/officeart/2005/8/layout/orgChart1"/>
    <dgm:cxn modelId="{0C154D73-34F2-834D-96CD-6A1507728D30}" type="presParOf" srcId="{8DB44F61-C5DE-8944-A947-6DCBE9A34E93}" destId="{2C589989-1217-1C48-B1A5-7AF9325C04CD}" srcOrd="1" destOrd="0" presId="urn:microsoft.com/office/officeart/2005/8/layout/orgChart1"/>
    <dgm:cxn modelId="{AAE3A1B5-C103-4C42-A078-298648FFD38F}" type="presParOf" srcId="{8DB44F61-C5DE-8944-A947-6DCBE9A34E93}" destId="{02D983FD-BA29-D640-B5D4-793890A21F3D}" srcOrd="2" destOrd="0" presId="urn:microsoft.com/office/officeart/2005/8/layout/orgChart1"/>
    <dgm:cxn modelId="{F673AAF1-038E-E045-B350-AE248480A031}" type="presParOf" srcId="{C166EA7D-996B-E747-B943-5A33A8BEDC1F}" destId="{25AEB666-6C8F-5046-9DAD-13BCC0813275}" srcOrd="2" destOrd="0" presId="urn:microsoft.com/office/officeart/2005/8/layout/orgChart1"/>
    <dgm:cxn modelId="{86866BD6-F4C2-9142-911D-B4924509A62E}" type="presParOf" srcId="{8CCC8FD6-FA60-5C40-A921-8816826393C8}" destId="{6175DBB5-E02E-FB4F-823D-CC3AC80CEB7E}" srcOrd="4" destOrd="0" presId="urn:microsoft.com/office/officeart/2005/8/layout/orgChart1"/>
    <dgm:cxn modelId="{2A6B5AB1-EC81-0D40-9B7F-731214D98036}" type="presParOf" srcId="{8CCC8FD6-FA60-5C40-A921-8816826393C8}" destId="{9C70C0FD-BC81-304B-8C81-71313C3C472D}" srcOrd="5" destOrd="0" presId="urn:microsoft.com/office/officeart/2005/8/layout/orgChart1"/>
    <dgm:cxn modelId="{6C4DCE78-0068-C448-9F24-0A1D5E9968B2}" type="presParOf" srcId="{9C70C0FD-BC81-304B-8C81-71313C3C472D}" destId="{9DACD258-5268-FC49-A90E-6C22ABA3033C}" srcOrd="0" destOrd="0" presId="urn:microsoft.com/office/officeart/2005/8/layout/orgChart1"/>
    <dgm:cxn modelId="{FFE2A8A9-3F64-264D-BC02-1EA21AF9696A}" type="presParOf" srcId="{9DACD258-5268-FC49-A90E-6C22ABA3033C}" destId="{924C8AE1-1210-4941-9DB5-94CEA1725447}" srcOrd="0" destOrd="0" presId="urn:microsoft.com/office/officeart/2005/8/layout/orgChart1"/>
    <dgm:cxn modelId="{EF2D21D3-6EFC-0748-82C7-2814E9F986A1}" type="presParOf" srcId="{9DACD258-5268-FC49-A90E-6C22ABA3033C}" destId="{B92249A8-2994-8B43-A38A-2101AEC78237}" srcOrd="1" destOrd="0" presId="urn:microsoft.com/office/officeart/2005/8/layout/orgChart1"/>
    <dgm:cxn modelId="{C881B3F4-338C-5747-B03E-60F899D6544B}" type="presParOf" srcId="{9C70C0FD-BC81-304B-8C81-71313C3C472D}" destId="{A2BF8DC4-A535-2848-96B6-CA60CC02123D}" srcOrd="1" destOrd="0" presId="urn:microsoft.com/office/officeart/2005/8/layout/orgChart1"/>
    <dgm:cxn modelId="{AC99293E-4DFE-EF48-9B83-D9807C4C944F}" type="presParOf" srcId="{A2BF8DC4-A535-2848-96B6-CA60CC02123D}" destId="{99A2B896-4F6A-E647-9125-CA2B2A4038B6}" srcOrd="0" destOrd="0" presId="urn:microsoft.com/office/officeart/2005/8/layout/orgChart1"/>
    <dgm:cxn modelId="{C9485BC0-1D62-0845-B5B2-41FEC0940836}" type="presParOf" srcId="{A2BF8DC4-A535-2848-96B6-CA60CC02123D}" destId="{BACA8884-FD6D-DD4F-885F-E8C3CF604752}" srcOrd="1" destOrd="0" presId="urn:microsoft.com/office/officeart/2005/8/layout/orgChart1"/>
    <dgm:cxn modelId="{DF61DFF6-02B1-7047-9010-7CEE79851879}" type="presParOf" srcId="{BACA8884-FD6D-DD4F-885F-E8C3CF604752}" destId="{A537D15F-DB04-8A4A-8CB7-2F201C054A53}" srcOrd="0" destOrd="0" presId="urn:microsoft.com/office/officeart/2005/8/layout/orgChart1"/>
    <dgm:cxn modelId="{5B6215B7-DAB8-DD45-9A83-95CF662FDB1D}" type="presParOf" srcId="{A537D15F-DB04-8A4A-8CB7-2F201C054A53}" destId="{80D73BED-CE7E-2A40-A0AA-2A551884E136}" srcOrd="0" destOrd="0" presId="urn:microsoft.com/office/officeart/2005/8/layout/orgChart1"/>
    <dgm:cxn modelId="{16505DE3-0031-A547-AC18-845965B75B5D}" type="presParOf" srcId="{A537D15F-DB04-8A4A-8CB7-2F201C054A53}" destId="{875EC3F8-0DF0-B844-9E67-11BECA5FD197}" srcOrd="1" destOrd="0" presId="urn:microsoft.com/office/officeart/2005/8/layout/orgChart1"/>
    <dgm:cxn modelId="{46F20C6D-C4EE-9449-8878-F5F2A5A6E87B}" type="presParOf" srcId="{BACA8884-FD6D-DD4F-885F-E8C3CF604752}" destId="{276AEC88-62BF-3540-A6A7-2F14D50F46B5}" srcOrd="1" destOrd="0" presId="urn:microsoft.com/office/officeart/2005/8/layout/orgChart1"/>
    <dgm:cxn modelId="{1D0BBD78-4DB4-BA43-8CFF-6B183F992907}" type="presParOf" srcId="{BACA8884-FD6D-DD4F-885F-E8C3CF604752}" destId="{E6C69106-A773-3A4C-8B23-D97E4E11147B}" srcOrd="2" destOrd="0" presId="urn:microsoft.com/office/officeart/2005/8/layout/orgChart1"/>
    <dgm:cxn modelId="{86CC53B7-63E9-B343-91A0-BE9467781A14}" type="presParOf" srcId="{A2BF8DC4-A535-2848-96B6-CA60CC02123D}" destId="{CE58136B-CEB2-E647-AFA8-B995C0080DD8}" srcOrd="2" destOrd="0" presId="urn:microsoft.com/office/officeart/2005/8/layout/orgChart1"/>
    <dgm:cxn modelId="{546FC979-177D-A344-904F-83239E5A0DF8}" type="presParOf" srcId="{A2BF8DC4-A535-2848-96B6-CA60CC02123D}" destId="{3940EEF4-EE8A-4E4D-A91B-C80D7CC21F54}" srcOrd="3" destOrd="0" presId="urn:microsoft.com/office/officeart/2005/8/layout/orgChart1"/>
    <dgm:cxn modelId="{E7C7204A-AFDB-5048-85C5-D9F36B405E0B}" type="presParOf" srcId="{3940EEF4-EE8A-4E4D-A91B-C80D7CC21F54}" destId="{F112CFA1-74A2-8749-9751-AE9D949F168A}" srcOrd="0" destOrd="0" presId="urn:microsoft.com/office/officeart/2005/8/layout/orgChart1"/>
    <dgm:cxn modelId="{16E4280F-A192-B945-BB50-0A6A17B3E1FE}" type="presParOf" srcId="{F112CFA1-74A2-8749-9751-AE9D949F168A}" destId="{AA77EB48-57A0-E341-A589-F6723B3539EB}" srcOrd="0" destOrd="0" presId="urn:microsoft.com/office/officeart/2005/8/layout/orgChart1"/>
    <dgm:cxn modelId="{637F4998-F93A-6E4F-A906-DE5CFDDE1867}" type="presParOf" srcId="{F112CFA1-74A2-8749-9751-AE9D949F168A}" destId="{88F84555-4696-404B-AFB4-5C6957BCCC2F}" srcOrd="1" destOrd="0" presId="urn:microsoft.com/office/officeart/2005/8/layout/orgChart1"/>
    <dgm:cxn modelId="{67886953-B5D7-B642-89CF-CA4ADD7D8D74}" type="presParOf" srcId="{3940EEF4-EE8A-4E4D-A91B-C80D7CC21F54}" destId="{A1199A58-26AA-6B43-B97A-C59037DCBDD2}" srcOrd="1" destOrd="0" presId="urn:microsoft.com/office/officeart/2005/8/layout/orgChart1"/>
    <dgm:cxn modelId="{FDB6766D-EAC9-5244-971F-853A16B83197}" type="presParOf" srcId="{3940EEF4-EE8A-4E4D-A91B-C80D7CC21F54}" destId="{6D4536D0-481C-C944-9913-2146FDFB83ED}" srcOrd="2" destOrd="0" presId="urn:microsoft.com/office/officeart/2005/8/layout/orgChart1"/>
    <dgm:cxn modelId="{F661CDD6-AAF3-734A-97E6-ABA7FA58B96B}" type="presParOf" srcId="{A2BF8DC4-A535-2848-96B6-CA60CC02123D}" destId="{9E97C53A-A9BA-784F-ACA8-1486D7C9C5C7}" srcOrd="4" destOrd="0" presId="urn:microsoft.com/office/officeart/2005/8/layout/orgChart1"/>
    <dgm:cxn modelId="{654970CC-2A67-8643-ABD5-4BF75850A944}" type="presParOf" srcId="{A2BF8DC4-A535-2848-96B6-CA60CC02123D}" destId="{5F1B5433-CAB7-7C41-A1B9-66DD5244E3C8}" srcOrd="5" destOrd="0" presId="urn:microsoft.com/office/officeart/2005/8/layout/orgChart1"/>
    <dgm:cxn modelId="{45A51178-6E80-3A4B-81A8-CC1DC939CCD6}" type="presParOf" srcId="{5F1B5433-CAB7-7C41-A1B9-66DD5244E3C8}" destId="{206806AF-3733-7F46-84AE-71A29394317A}" srcOrd="0" destOrd="0" presId="urn:microsoft.com/office/officeart/2005/8/layout/orgChart1"/>
    <dgm:cxn modelId="{3D96ADAA-002F-2042-95CC-5A61115DDE74}" type="presParOf" srcId="{206806AF-3733-7F46-84AE-71A29394317A}" destId="{5A7F6C9C-1C7A-DE49-A92B-FD49DF971036}" srcOrd="0" destOrd="0" presId="urn:microsoft.com/office/officeart/2005/8/layout/orgChart1"/>
    <dgm:cxn modelId="{F468EEA9-73F1-8D4D-ABE4-5478CB39CCCA}" type="presParOf" srcId="{206806AF-3733-7F46-84AE-71A29394317A}" destId="{04B374A7-293B-1742-96A9-5B4077EFA238}" srcOrd="1" destOrd="0" presId="urn:microsoft.com/office/officeart/2005/8/layout/orgChart1"/>
    <dgm:cxn modelId="{9852A383-A95C-B644-95D7-5366C35ACF63}" type="presParOf" srcId="{5F1B5433-CAB7-7C41-A1B9-66DD5244E3C8}" destId="{4DDFCF93-92F8-784A-8CBB-AF5C78ABDBFE}" srcOrd="1" destOrd="0" presId="urn:microsoft.com/office/officeart/2005/8/layout/orgChart1"/>
    <dgm:cxn modelId="{6303AC39-6BE4-8D44-8FD5-72BD02EA5896}" type="presParOf" srcId="{5F1B5433-CAB7-7C41-A1B9-66DD5244E3C8}" destId="{37CCB5DB-6C91-A448-8FEC-100883A9C836}" srcOrd="2" destOrd="0" presId="urn:microsoft.com/office/officeart/2005/8/layout/orgChart1"/>
    <dgm:cxn modelId="{55345405-8F2C-7D4B-B65A-AEBB0B104009}" type="presParOf" srcId="{A2BF8DC4-A535-2848-96B6-CA60CC02123D}" destId="{A0A71493-7B10-1E4F-8681-F984C1EA1D9F}" srcOrd="6" destOrd="0" presId="urn:microsoft.com/office/officeart/2005/8/layout/orgChart1"/>
    <dgm:cxn modelId="{143A44BA-BD98-8746-9F1E-38D81A24BD28}" type="presParOf" srcId="{A2BF8DC4-A535-2848-96B6-CA60CC02123D}" destId="{3376B6EB-3582-E74D-9BEA-99D68F795A8B}" srcOrd="7" destOrd="0" presId="urn:microsoft.com/office/officeart/2005/8/layout/orgChart1"/>
    <dgm:cxn modelId="{024B6A21-4C10-9F40-8F7E-2AF3762CC0F9}" type="presParOf" srcId="{3376B6EB-3582-E74D-9BEA-99D68F795A8B}" destId="{609B417F-AAC1-1F44-9F73-98F7A6B865D2}" srcOrd="0" destOrd="0" presId="urn:microsoft.com/office/officeart/2005/8/layout/orgChart1"/>
    <dgm:cxn modelId="{D40AC446-D099-1C46-9C02-04DC2437D994}" type="presParOf" srcId="{609B417F-AAC1-1F44-9F73-98F7A6B865D2}" destId="{FA0C4570-2480-D745-9168-5147A211724B}" srcOrd="0" destOrd="0" presId="urn:microsoft.com/office/officeart/2005/8/layout/orgChart1"/>
    <dgm:cxn modelId="{D252DE39-6622-1940-8143-16BF345073C7}" type="presParOf" srcId="{609B417F-AAC1-1F44-9F73-98F7A6B865D2}" destId="{E36FB0EC-D36C-2F4B-8D4A-3A28AAFAC8B8}" srcOrd="1" destOrd="0" presId="urn:microsoft.com/office/officeart/2005/8/layout/orgChart1"/>
    <dgm:cxn modelId="{873B96EB-F00E-8547-BF1D-767C4F5EE064}" type="presParOf" srcId="{3376B6EB-3582-E74D-9BEA-99D68F795A8B}" destId="{79C29801-5542-F746-A80F-047642DB54CB}" srcOrd="1" destOrd="0" presId="urn:microsoft.com/office/officeart/2005/8/layout/orgChart1"/>
    <dgm:cxn modelId="{8BC508B2-DC9B-364D-A63F-A0D26EA31CC6}" type="presParOf" srcId="{3376B6EB-3582-E74D-9BEA-99D68F795A8B}" destId="{A8F2BCBA-809D-B049-AD29-B4A60261E753}" srcOrd="2" destOrd="0" presId="urn:microsoft.com/office/officeart/2005/8/layout/orgChart1"/>
    <dgm:cxn modelId="{41DE4D32-9FA0-BD43-AE41-AAD2C1B88E62}" type="presParOf" srcId="{A2BF8DC4-A535-2848-96B6-CA60CC02123D}" destId="{DEC2AAE9-E8D1-CC43-98CD-F8A61F1A4001}" srcOrd="8" destOrd="0" presId="urn:microsoft.com/office/officeart/2005/8/layout/orgChart1"/>
    <dgm:cxn modelId="{6C660F98-9A65-3847-A9B3-65FF3EEB9FAF}" type="presParOf" srcId="{A2BF8DC4-A535-2848-96B6-CA60CC02123D}" destId="{B3C5E0D0-D03F-2547-BBF6-D3D8F05A00DF}" srcOrd="9" destOrd="0" presId="urn:microsoft.com/office/officeart/2005/8/layout/orgChart1"/>
    <dgm:cxn modelId="{BB4202DB-0680-4E40-B52B-F5652E31F896}" type="presParOf" srcId="{B3C5E0D0-D03F-2547-BBF6-D3D8F05A00DF}" destId="{F911716F-A701-1F4B-B205-7F58FE179D2D}" srcOrd="0" destOrd="0" presId="urn:microsoft.com/office/officeart/2005/8/layout/orgChart1"/>
    <dgm:cxn modelId="{ED4BC9C7-A18E-824F-9F37-65A671AFA242}" type="presParOf" srcId="{F911716F-A701-1F4B-B205-7F58FE179D2D}" destId="{C8FD1B0B-9A5D-984D-BC85-8DB217E32DFF}" srcOrd="0" destOrd="0" presId="urn:microsoft.com/office/officeart/2005/8/layout/orgChart1"/>
    <dgm:cxn modelId="{D5163366-8234-9441-B94D-02B80A96FBD9}" type="presParOf" srcId="{F911716F-A701-1F4B-B205-7F58FE179D2D}" destId="{F52E1EE9-5C39-914B-9D0D-2BF882F3F4C4}" srcOrd="1" destOrd="0" presId="urn:microsoft.com/office/officeart/2005/8/layout/orgChart1"/>
    <dgm:cxn modelId="{E35064C8-A143-7D42-ADF7-B4DD9DFCC8F8}" type="presParOf" srcId="{B3C5E0D0-D03F-2547-BBF6-D3D8F05A00DF}" destId="{594AACC3-D750-FF46-8719-5A5D94BD9D5C}" srcOrd="1" destOrd="0" presId="urn:microsoft.com/office/officeart/2005/8/layout/orgChart1"/>
    <dgm:cxn modelId="{3DD7E8CD-B854-774F-B58D-3E51BEDBEE31}" type="presParOf" srcId="{B3C5E0D0-D03F-2547-BBF6-D3D8F05A00DF}" destId="{7BD5F545-6AB9-A847-A8CB-F653D960756B}" srcOrd="2" destOrd="0" presId="urn:microsoft.com/office/officeart/2005/8/layout/orgChart1"/>
    <dgm:cxn modelId="{02A07F41-5E8C-2B4D-AABD-E26E4B9BD369}" type="presParOf" srcId="{9C70C0FD-BC81-304B-8C81-71313C3C472D}" destId="{385BF617-82D6-4445-8EBC-AAEA43C038B0}" srcOrd="2" destOrd="0" presId="urn:microsoft.com/office/officeart/2005/8/layout/orgChart1"/>
    <dgm:cxn modelId="{8439EC88-C60D-5549-B04D-3E8C1AB77527}" type="presParOf" srcId="{8CCC8FD6-FA60-5C40-A921-8816826393C8}" destId="{5FDB4E46-15D1-2B4C-B86A-A73B52CD20FF}" srcOrd="6" destOrd="0" presId="urn:microsoft.com/office/officeart/2005/8/layout/orgChart1"/>
    <dgm:cxn modelId="{6CE9D890-152B-AE4E-AB41-BE4ED3BD8213}" type="presParOf" srcId="{8CCC8FD6-FA60-5C40-A921-8816826393C8}" destId="{C90372DF-518F-2046-B70C-BFAEB89961F9}" srcOrd="7" destOrd="0" presId="urn:microsoft.com/office/officeart/2005/8/layout/orgChart1"/>
    <dgm:cxn modelId="{EB7FC6B9-E7E7-B244-B567-4CAE3785F584}" type="presParOf" srcId="{C90372DF-518F-2046-B70C-BFAEB89961F9}" destId="{052DAE38-CE75-7143-9FEF-1B0E38456E79}" srcOrd="0" destOrd="0" presId="urn:microsoft.com/office/officeart/2005/8/layout/orgChart1"/>
    <dgm:cxn modelId="{9D1B0DA6-7041-894A-8C7A-9FC83EE7F2F4}" type="presParOf" srcId="{052DAE38-CE75-7143-9FEF-1B0E38456E79}" destId="{D20DEB9B-D935-3B4C-A4AD-AFBC48572445}" srcOrd="0" destOrd="0" presId="urn:microsoft.com/office/officeart/2005/8/layout/orgChart1"/>
    <dgm:cxn modelId="{F8688CE6-FB36-1748-BADC-DA865E53B94F}" type="presParOf" srcId="{052DAE38-CE75-7143-9FEF-1B0E38456E79}" destId="{CA55E50C-1E72-F24F-975B-108EF121E91C}" srcOrd="1" destOrd="0" presId="urn:microsoft.com/office/officeart/2005/8/layout/orgChart1"/>
    <dgm:cxn modelId="{13840BFA-A585-4F40-8C4E-735F53177503}" type="presParOf" srcId="{C90372DF-518F-2046-B70C-BFAEB89961F9}" destId="{A82009F7-B1CF-0D4A-B7FD-381F50B3DCC9}" srcOrd="1" destOrd="0" presId="urn:microsoft.com/office/officeart/2005/8/layout/orgChart1"/>
    <dgm:cxn modelId="{3017AC69-F755-2D4E-9DDC-5A2AEEC5142B}" type="presParOf" srcId="{A82009F7-B1CF-0D4A-B7FD-381F50B3DCC9}" destId="{A18EEA66-1D49-084E-A50C-16004A5960EE}" srcOrd="0" destOrd="0" presId="urn:microsoft.com/office/officeart/2005/8/layout/orgChart1"/>
    <dgm:cxn modelId="{51842A56-4571-BD42-95C6-D896013A37F7}" type="presParOf" srcId="{A82009F7-B1CF-0D4A-B7FD-381F50B3DCC9}" destId="{AF15122D-CF97-AE4D-A3A4-ADE7E9F4E912}" srcOrd="1" destOrd="0" presId="urn:microsoft.com/office/officeart/2005/8/layout/orgChart1"/>
    <dgm:cxn modelId="{59B30087-E81C-0341-BBB1-AEE2C2727D25}" type="presParOf" srcId="{AF15122D-CF97-AE4D-A3A4-ADE7E9F4E912}" destId="{6764A0BF-99F0-BB4F-B3AA-F0EA80448145}" srcOrd="0" destOrd="0" presId="urn:microsoft.com/office/officeart/2005/8/layout/orgChart1"/>
    <dgm:cxn modelId="{46840523-6CDF-5447-85ED-BC59C095B5B6}" type="presParOf" srcId="{6764A0BF-99F0-BB4F-B3AA-F0EA80448145}" destId="{3CF9777F-0604-6948-A5C8-67901E56A73E}" srcOrd="0" destOrd="0" presId="urn:microsoft.com/office/officeart/2005/8/layout/orgChart1"/>
    <dgm:cxn modelId="{A481AF9A-907A-5047-88AB-5C5E969B1347}" type="presParOf" srcId="{6764A0BF-99F0-BB4F-B3AA-F0EA80448145}" destId="{002A65FF-9F13-7B49-A6C0-96FE11A69346}" srcOrd="1" destOrd="0" presId="urn:microsoft.com/office/officeart/2005/8/layout/orgChart1"/>
    <dgm:cxn modelId="{0731DFEB-D90C-0242-8B89-B7028FB6E2C4}" type="presParOf" srcId="{AF15122D-CF97-AE4D-A3A4-ADE7E9F4E912}" destId="{B2070D50-58DA-AD42-9963-071C317FF98A}" srcOrd="1" destOrd="0" presId="urn:microsoft.com/office/officeart/2005/8/layout/orgChart1"/>
    <dgm:cxn modelId="{33CD75DE-860C-C341-AA57-F1233D5FC2D6}" type="presParOf" srcId="{AF15122D-CF97-AE4D-A3A4-ADE7E9F4E912}" destId="{4A5D18F3-9AB0-BE49-A0F2-65FCF75FADED}" srcOrd="2" destOrd="0" presId="urn:microsoft.com/office/officeart/2005/8/layout/orgChart1"/>
    <dgm:cxn modelId="{4CEA74C2-0429-E843-8121-5CE64EB68AC6}" type="presParOf" srcId="{A82009F7-B1CF-0D4A-B7FD-381F50B3DCC9}" destId="{52E4A022-8570-4545-BF23-C34277DE5483}" srcOrd="2" destOrd="0" presId="urn:microsoft.com/office/officeart/2005/8/layout/orgChart1"/>
    <dgm:cxn modelId="{94C0BD4C-175A-F04D-96DE-509DF87E9240}" type="presParOf" srcId="{A82009F7-B1CF-0D4A-B7FD-381F50B3DCC9}" destId="{EE93E10F-3785-7A47-B63F-DA3FBED834F9}" srcOrd="3" destOrd="0" presId="urn:microsoft.com/office/officeart/2005/8/layout/orgChart1"/>
    <dgm:cxn modelId="{10E3CE7F-0AA2-CF4B-8FDE-8B5512550BE9}" type="presParOf" srcId="{EE93E10F-3785-7A47-B63F-DA3FBED834F9}" destId="{C406A0C7-822C-EF4D-9CB0-10C5EFF2EC2F}" srcOrd="0" destOrd="0" presId="urn:microsoft.com/office/officeart/2005/8/layout/orgChart1"/>
    <dgm:cxn modelId="{11EF9F16-7413-0943-B5E4-9D4BB9076B00}" type="presParOf" srcId="{C406A0C7-822C-EF4D-9CB0-10C5EFF2EC2F}" destId="{3E8178C6-A7A7-DE46-BAC6-515F3D6B478B}" srcOrd="0" destOrd="0" presId="urn:microsoft.com/office/officeart/2005/8/layout/orgChart1"/>
    <dgm:cxn modelId="{168329DF-0728-C54F-A93B-0943DCCF036D}" type="presParOf" srcId="{C406A0C7-822C-EF4D-9CB0-10C5EFF2EC2F}" destId="{E4A0F53C-2F19-A74C-B39C-455F9CADB297}" srcOrd="1" destOrd="0" presId="urn:microsoft.com/office/officeart/2005/8/layout/orgChart1"/>
    <dgm:cxn modelId="{3224BD6F-2BD7-B54A-A078-DD849A6DE3E8}" type="presParOf" srcId="{EE93E10F-3785-7A47-B63F-DA3FBED834F9}" destId="{A5D779CF-B2A9-F24C-A9EF-AC707E44E6C3}" srcOrd="1" destOrd="0" presId="urn:microsoft.com/office/officeart/2005/8/layout/orgChart1"/>
    <dgm:cxn modelId="{6BE52FD0-F1F1-C44B-8C2F-255207851C4C}" type="presParOf" srcId="{EE93E10F-3785-7A47-B63F-DA3FBED834F9}" destId="{B3F711FC-698E-9D46-9F35-78A346379043}" srcOrd="2" destOrd="0" presId="urn:microsoft.com/office/officeart/2005/8/layout/orgChart1"/>
    <dgm:cxn modelId="{357A61A7-7AB0-4B4F-B478-E0C85E359339}" type="presParOf" srcId="{A82009F7-B1CF-0D4A-B7FD-381F50B3DCC9}" destId="{7B0E7A14-29C2-0B44-A847-A32315DDCCF7}" srcOrd="4" destOrd="0" presId="urn:microsoft.com/office/officeart/2005/8/layout/orgChart1"/>
    <dgm:cxn modelId="{8C0C5C10-8E63-7644-A498-EF71FB360B1E}" type="presParOf" srcId="{A82009F7-B1CF-0D4A-B7FD-381F50B3DCC9}" destId="{E156C1CF-2952-6145-9177-E10D15E63736}" srcOrd="5" destOrd="0" presId="urn:microsoft.com/office/officeart/2005/8/layout/orgChart1"/>
    <dgm:cxn modelId="{25F0BD5B-C1EC-D247-BC75-4E03C01313EE}" type="presParOf" srcId="{E156C1CF-2952-6145-9177-E10D15E63736}" destId="{F48C6A21-C3A8-3248-914B-BF60863B0221}" srcOrd="0" destOrd="0" presId="urn:microsoft.com/office/officeart/2005/8/layout/orgChart1"/>
    <dgm:cxn modelId="{AA12AACE-6F53-AC48-A2B1-7F4B59BE1A16}" type="presParOf" srcId="{F48C6A21-C3A8-3248-914B-BF60863B0221}" destId="{F950647E-C05C-7E45-8298-A3686A6E8596}" srcOrd="0" destOrd="0" presId="urn:microsoft.com/office/officeart/2005/8/layout/orgChart1"/>
    <dgm:cxn modelId="{6598A5A0-A25A-9144-B31D-00FFA3AD9E6F}" type="presParOf" srcId="{F48C6A21-C3A8-3248-914B-BF60863B0221}" destId="{7A017EAF-2033-C340-825C-B9D607D669B8}" srcOrd="1" destOrd="0" presId="urn:microsoft.com/office/officeart/2005/8/layout/orgChart1"/>
    <dgm:cxn modelId="{67BB3151-EE3E-A946-A5F6-78177878B888}" type="presParOf" srcId="{E156C1CF-2952-6145-9177-E10D15E63736}" destId="{67C89D42-1D67-994A-A185-05A923EEF7FF}" srcOrd="1" destOrd="0" presId="urn:microsoft.com/office/officeart/2005/8/layout/orgChart1"/>
    <dgm:cxn modelId="{DC72C309-5285-BC48-8B15-9C4A7F90554B}" type="presParOf" srcId="{E156C1CF-2952-6145-9177-E10D15E63736}" destId="{1C65EF77-0D2B-E743-9636-95E17BE9EBB5}" srcOrd="2" destOrd="0" presId="urn:microsoft.com/office/officeart/2005/8/layout/orgChart1"/>
    <dgm:cxn modelId="{ABF67F43-B696-434F-9E38-AF66AA087E46}" type="presParOf" srcId="{C90372DF-518F-2046-B70C-BFAEB89961F9}" destId="{5A37ED08-EF97-0A4F-8A2A-E25E2AAA4C06}" srcOrd="2" destOrd="0" presId="urn:microsoft.com/office/officeart/2005/8/layout/orgChart1"/>
    <dgm:cxn modelId="{74227806-8489-2A46-81E3-44384D152B73}" type="presParOf" srcId="{595CBAB1-2E0E-0D43-A809-E5B1500FC6DB}" destId="{5F319412-83DB-324B-9ED0-22BC8BDB92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03B8A6-D788-274B-95A4-23059950F4F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BE6A8AA-AC0E-DA4C-A901-825B47F311F9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60FB9DC6-2FCF-2142-9A9C-6B3A3D046CA0}" type="parTrans" cxnId="{56E78A45-3526-C947-B941-9A8CDF685963}">
      <dgm:prSet/>
      <dgm:spPr/>
      <dgm:t>
        <a:bodyPr/>
        <a:lstStyle/>
        <a:p>
          <a:endParaRPr lang="en-US"/>
        </a:p>
      </dgm:t>
    </dgm:pt>
    <dgm:pt modelId="{72F77F7C-66DE-914F-BE78-368C93CA09A6}" type="sibTrans" cxnId="{56E78A45-3526-C947-B941-9A8CDF685963}">
      <dgm:prSet/>
      <dgm:spPr/>
      <dgm:t>
        <a:bodyPr/>
        <a:lstStyle/>
        <a:p>
          <a:endParaRPr lang="en-US"/>
        </a:p>
      </dgm:t>
    </dgm:pt>
    <dgm:pt modelId="{7E599226-A358-BC44-B937-AFD2566FDD17}">
      <dgm:prSet phldrT="[Text]"/>
      <dgm:spPr/>
      <dgm:t>
        <a:bodyPr/>
        <a:lstStyle/>
        <a:p>
          <a:r>
            <a:rPr lang="en-US" dirty="0" smtClean="0"/>
            <a:t>Manipulate</a:t>
          </a:r>
          <a:endParaRPr lang="en-US" dirty="0"/>
        </a:p>
      </dgm:t>
    </dgm:pt>
    <dgm:pt modelId="{EC281EFC-06E0-7942-A770-AB4657B5A704}" type="parTrans" cxnId="{2236554C-62A0-7C4F-85A7-F2D2E6614CBF}">
      <dgm:prSet/>
      <dgm:spPr/>
      <dgm:t>
        <a:bodyPr/>
        <a:lstStyle/>
        <a:p>
          <a:endParaRPr lang="en-US"/>
        </a:p>
      </dgm:t>
    </dgm:pt>
    <dgm:pt modelId="{45A28F58-8F0D-B541-B2BF-4DD007509BA5}" type="sibTrans" cxnId="{2236554C-62A0-7C4F-85A7-F2D2E6614CBF}">
      <dgm:prSet/>
      <dgm:spPr/>
      <dgm:t>
        <a:bodyPr/>
        <a:lstStyle/>
        <a:p>
          <a:endParaRPr lang="en-US"/>
        </a:p>
      </dgm:t>
    </dgm:pt>
    <dgm:pt modelId="{D78CE57B-E437-B745-A3D1-FCF6F400B0AD}">
      <dgm:prSet phldrT="[Text]"/>
      <dgm:spPr/>
      <dgm:t>
        <a:bodyPr/>
        <a:lstStyle/>
        <a:p>
          <a:r>
            <a:rPr lang="en-US" dirty="0" smtClean="0"/>
            <a:t>Admire</a:t>
          </a:r>
          <a:r>
            <a:rPr lang="en-US" baseline="0" dirty="0" smtClean="0"/>
            <a:t> or inject</a:t>
          </a:r>
          <a:endParaRPr lang="en-US" dirty="0"/>
        </a:p>
      </dgm:t>
    </dgm:pt>
    <dgm:pt modelId="{BC86A62B-3FB1-5147-BFAD-3F44828EE445}" type="parTrans" cxnId="{AA67D3B6-7967-D548-B5DC-CEC338160EB8}">
      <dgm:prSet/>
      <dgm:spPr/>
      <dgm:t>
        <a:bodyPr/>
        <a:lstStyle/>
        <a:p>
          <a:endParaRPr lang="en-US"/>
        </a:p>
      </dgm:t>
    </dgm:pt>
    <dgm:pt modelId="{189C69E0-791F-A441-8DC4-B260194F084F}" type="sibTrans" cxnId="{AA67D3B6-7967-D548-B5DC-CEC338160EB8}">
      <dgm:prSet/>
      <dgm:spPr/>
      <dgm:t>
        <a:bodyPr/>
        <a:lstStyle/>
        <a:p>
          <a:endParaRPr lang="en-US"/>
        </a:p>
      </dgm:t>
    </dgm:pt>
    <dgm:pt modelId="{F4E36F33-2D23-2140-B75E-28A796317781}" type="pres">
      <dgm:prSet presAssocID="{7603B8A6-D788-274B-95A4-23059950F4FB}" presName="Name0" presStyleCnt="0">
        <dgm:presLayoutVars>
          <dgm:dir/>
          <dgm:resizeHandles val="exact"/>
        </dgm:presLayoutVars>
      </dgm:prSet>
      <dgm:spPr/>
    </dgm:pt>
    <dgm:pt modelId="{7625FFFB-BC20-9741-A310-E6B0C4D59AB3}" type="pres">
      <dgm:prSet presAssocID="{4BE6A8AA-AC0E-DA4C-A901-825B47F311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03A35-A236-7949-80AE-FCF18BF51F74}" type="pres">
      <dgm:prSet presAssocID="{72F77F7C-66DE-914F-BE78-368C93CA09A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78AF284-EF48-704B-8A3B-D74E16A150CA}" type="pres">
      <dgm:prSet presAssocID="{72F77F7C-66DE-914F-BE78-368C93CA09A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C188DC-28C9-BC44-BEFD-07794432E56A}" type="pres">
      <dgm:prSet presAssocID="{7E599226-A358-BC44-B937-AFD2566FDD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0E43-00E4-1C47-9406-9BEEB86DB71C}" type="pres">
      <dgm:prSet presAssocID="{45A28F58-8F0D-B541-B2BF-4DD007509BA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31BAEBD-84AA-5743-A6B7-84B19DC22B2D}" type="pres">
      <dgm:prSet presAssocID="{45A28F58-8F0D-B541-B2BF-4DD007509BA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B732BAC-2B84-4B4A-BC23-0A8E096D0CEF}" type="pres">
      <dgm:prSet presAssocID="{D78CE57B-E437-B745-A3D1-FCF6F400B0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CA990-B07E-3643-963A-020DF0166DBD}" type="presOf" srcId="{45A28F58-8F0D-B541-B2BF-4DD007509BA5}" destId="{E31BAEBD-84AA-5743-A6B7-84B19DC22B2D}" srcOrd="1" destOrd="0" presId="urn:microsoft.com/office/officeart/2005/8/layout/process1"/>
    <dgm:cxn modelId="{AA67D3B6-7967-D548-B5DC-CEC338160EB8}" srcId="{7603B8A6-D788-274B-95A4-23059950F4FB}" destId="{D78CE57B-E437-B745-A3D1-FCF6F400B0AD}" srcOrd="2" destOrd="0" parTransId="{BC86A62B-3FB1-5147-BFAD-3F44828EE445}" sibTransId="{189C69E0-791F-A441-8DC4-B260194F084F}"/>
    <dgm:cxn modelId="{2236554C-62A0-7C4F-85A7-F2D2E6614CBF}" srcId="{7603B8A6-D788-274B-95A4-23059950F4FB}" destId="{7E599226-A358-BC44-B937-AFD2566FDD17}" srcOrd="1" destOrd="0" parTransId="{EC281EFC-06E0-7942-A770-AB4657B5A704}" sibTransId="{45A28F58-8F0D-B541-B2BF-4DD007509BA5}"/>
    <dgm:cxn modelId="{0133AC80-D451-1F4C-95F9-330D82519958}" type="presOf" srcId="{4BE6A8AA-AC0E-DA4C-A901-825B47F311F9}" destId="{7625FFFB-BC20-9741-A310-E6B0C4D59AB3}" srcOrd="0" destOrd="0" presId="urn:microsoft.com/office/officeart/2005/8/layout/process1"/>
    <dgm:cxn modelId="{65858E45-120F-6044-80CC-9ECF67A4AB85}" type="presOf" srcId="{45A28F58-8F0D-B541-B2BF-4DD007509BA5}" destId="{3EBB0E43-00E4-1C47-9406-9BEEB86DB71C}" srcOrd="0" destOrd="0" presId="urn:microsoft.com/office/officeart/2005/8/layout/process1"/>
    <dgm:cxn modelId="{FBD82E39-F867-6B4B-901C-20424A4EDED7}" type="presOf" srcId="{7E599226-A358-BC44-B937-AFD2566FDD17}" destId="{C2C188DC-28C9-BC44-BEFD-07794432E56A}" srcOrd="0" destOrd="0" presId="urn:microsoft.com/office/officeart/2005/8/layout/process1"/>
    <dgm:cxn modelId="{56E78A45-3526-C947-B941-9A8CDF685963}" srcId="{7603B8A6-D788-274B-95A4-23059950F4FB}" destId="{4BE6A8AA-AC0E-DA4C-A901-825B47F311F9}" srcOrd="0" destOrd="0" parTransId="{60FB9DC6-2FCF-2142-9A9C-6B3A3D046CA0}" sibTransId="{72F77F7C-66DE-914F-BE78-368C93CA09A6}"/>
    <dgm:cxn modelId="{047F6DA1-BBE1-5B40-879D-4BB11077F459}" type="presOf" srcId="{D78CE57B-E437-B745-A3D1-FCF6F400B0AD}" destId="{0B732BAC-2B84-4B4A-BC23-0A8E096D0CEF}" srcOrd="0" destOrd="0" presId="urn:microsoft.com/office/officeart/2005/8/layout/process1"/>
    <dgm:cxn modelId="{870CB637-A7A2-D048-A66D-1675D4D91514}" type="presOf" srcId="{7603B8A6-D788-274B-95A4-23059950F4FB}" destId="{F4E36F33-2D23-2140-B75E-28A796317781}" srcOrd="0" destOrd="0" presId="urn:microsoft.com/office/officeart/2005/8/layout/process1"/>
    <dgm:cxn modelId="{CBA96095-B49B-8044-839F-9AF9F7CA59BB}" type="presOf" srcId="{72F77F7C-66DE-914F-BE78-368C93CA09A6}" destId="{878AF284-EF48-704B-8A3B-D74E16A150CA}" srcOrd="1" destOrd="0" presId="urn:microsoft.com/office/officeart/2005/8/layout/process1"/>
    <dgm:cxn modelId="{198E7800-03FD-AB49-9098-8795CE0E5AE1}" type="presOf" srcId="{72F77F7C-66DE-914F-BE78-368C93CA09A6}" destId="{8CA03A35-A236-7949-80AE-FCF18BF51F74}" srcOrd="0" destOrd="0" presId="urn:microsoft.com/office/officeart/2005/8/layout/process1"/>
    <dgm:cxn modelId="{29CD990A-D4C6-D54A-B935-550AF84714C9}" type="presParOf" srcId="{F4E36F33-2D23-2140-B75E-28A796317781}" destId="{7625FFFB-BC20-9741-A310-E6B0C4D59AB3}" srcOrd="0" destOrd="0" presId="urn:microsoft.com/office/officeart/2005/8/layout/process1"/>
    <dgm:cxn modelId="{8986A8CA-0EBC-EF49-806D-FB18828682EF}" type="presParOf" srcId="{F4E36F33-2D23-2140-B75E-28A796317781}" destId="{8CA03A35-A236-7949-80AE-FCF18BF51F74}" srcOrd="1" destOrd="0" presId="urn:microsoft.com/office/officeart/2005/8/layout/process1"/>
    <dgm:cxn modelId="{4B7AD9A4-E935-A64F-82DE-61BDBC6C3B34}" type="presParOf" srcId="{8CA03A35-A236-7949-80AE-FCF18BF51F74}" destId="{878AF284-EF48-704B-8A3B-D74E16A150CA}" srcOrd="0" destOrd="0" presId="urn:microsoft.com/office/officeart/2005/8/layout/process1"/>
    <dgm:cxn modelId="{19578234-FB3C-004D-B2DD-504D15CC3A84}" type="presParOf" srcId="{F4E36F33-2D23-2140-B75E-28A796317781}" destId="{C2C188DC-28C9-BC44-BEFD-07794432E56A}" srcOrd="2" destOrd="0" presId="urn:microsoft.com/office/officeart/2005/8/layout/process1"/>
    <dgm:cxn modelId="{FF4EB62B-7D9A-6D4E-8DBD-3C3F02247723}" type="presParOf" srcId="{F4E36F33-2D23-2140-B75E-28A796317781}" destId="{3EBB0E43-00E4-1C47-9406-9BEEB86DB71C}" srcOrd="3" destOrd="0" presId="urn:microsoft.com/office/officeart/2005/8/layout/process1"/>
    <dgm:cxn modelId="{04D153FD-D4D7-3046-9632-0BD5E8062104}" type="presParOf" srcId="{3EBB0E43-00E4-1C47-9406-9BEEB86DB71C}" destId="{E31BAEBD-84AA-5743-A6B7-84B19DC22B2D}" srcOrd="0" destOrd="0" presId="urn:microsoft.com/office/officeart/2005/8/layout/process1"/>
    <dgm:cxn modelId="{65C75BCB-AA92-F44D-9C05-0DFF70E99F81}" type="presParOf" srcId="{F4E36F33-2D23-2140-B75E-28A796317781}" destId="{0B732BAC-2B84-4B4A-BC23-0A8E096D0C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DACD32-FD19-0F4A-BEE6-3080A63962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42E78-2D43-C54A-8B0B-B99EFDE292DF}">
      <dgm:prSet phldrT="[Text]"/>
      <dgm:spPr/>
      <dgm:t>
        <a:bodyPr/>
        <a:lstStyle/>
        <a:p>
          <a:r>
            <a:rPr lang="en-US" dirty="0" smtClean="0"/>
            <a:t>Public folder</a:t>
          </a:r>
          <a:endParaRPr lang="en-US" dirty="0"/>
        </a:p>
      </dgm:t>
    </dgm:pt>
    <dgm:pt modelId="{B99FA746-E4E0-924E-845D-F0EC2AC874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78C11FB5-41A7-D64A-94BB-EC7E7509B22B}">
      <dgm:prSet phldrT="[Text]"/>
      <dgm:spPr/>
      <dgm:t>
        <a:bodyPr/>
        <a:lstStyle/>
        <a:p>
          <a:r>
            <a:rPr lang="en-US" dirty="0" err="1" smtClean="0"/>
            <a:t>layout.erb</a:t>
          </a:r>
          <a:endParaRPr lang="en-US" dirty="0"/>
        </a:p>
      </dgm:t>
    </dgm:pt>
    <dgm:pt modelId="{74FFAE14-76C3-6142-BAC3-97698066D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Views folder</a:t>
          </a:r>
          <a:endParaRPr lang="en-US" dirty="0"/>
        </a:p>
      </dgm:t>
    </dgm:pt>
    <dgm:pt modelId="{1BCF424E-DEB4-8741-8C53-097008162098}">
      <dgm:prSet phldrT="[Text]"/>
      <dgm:spPr/>
      <dgm:t>
        <a:bodyPr/>
        <a:lstStyle/>
        <a:p>
          <a:r>
            <a:rPr lang="en-US" dirty="0" smtClean="0"/>
            <a:t>Layout </a:t>
          </a:r>
          <a:endParaRPr lang="en-US" dirty="0"/>
        </a:p>
      </dgm:t>
    </dgm:pt>
    <dgm:pt modelId="{C030CE4D-25AA-8843-B8AD-867EAA409854}" type="sibTrans" cxnId="{03A4EBFA-96E9-384E-8A1B-268081FEB484}">
      <dgm:prSet/>
      <dgm:spPr/>
      <dgm:t>
        <a:bodyPr/>
        <a:lstStyle/>
        <a:p>
          <a:endParaRPr lang="en-US"/>
        </a:p>
      </dgm:t>
    </dgm:pt>
    <dgm:pt modelId="{00B882C5-00E3-A44B-BEB5-CB9E3C6E4AF2}" type="parTrans" cxnId="{03A4EBFA-96E9-384E-8A1B-268081FEB484}">
      <dgm:prSet/>
      <dgm:spPr/>
      <dgm:t>
        <a:bodyPr/>
        <a:lstStyle/>
        <a:p>
          <a:endParaRPr lang="en-US"/>
        </a:p>
      </dgm:t>
    </dgm:pt>
    <dgm:pt modelId="{C5F3E4A4-8761-4248-B05B-7C60A63AD4AA}" type="sibTrans" cxnId="{38449FEC-AC9E-944E-8A3B-34E64DBCE420}">
      <dgm:prSet/>
      <dgm:spPr/>
      <dgm:t>
        <a:bodyPr/>
        <a:lstStyle/>
        <a:p>
          <a:endParaRPr lang="en-US"/>
        </a:p>
      </dgm:t>
    </dgm:pt>
    <dgm:pt modelId="{EF6000DC-12BB-F547-A5C7-D1232B8E4B49}" type="parTrans" cxnId="{38449FEC-AC9E-944E-8A3B-34E64DBCE420}">
      <dgm:prSet/>
      <dgm:spPr/>
      <dgm:t>
        <a:bodyPr/>
        <a:lstStyle/>
        <a:p>
          <a:endParaRPr lang="en-US"/>
        </a:p>
      </dgm:t>
    </dgm:pt>
    <dgm:pt modelId="{8674FEBE-49E1-3149-97A2-5CAC1B31DDDB}" type="sibTrans" cxnId="{31E1B0AD-0B68-244D-A1D6-54972D974208}">
      <dgm:prSet/>
      <dgm:spPr/>
      <dgm:t>
        <a:bodyPr/>
        <a:lstStyle/>
        <a:p>
          <a:endParaRPr lang="en-US"/>
        </a:p>
      </dgm:t>
    </dgm:pt>
    <dgm:pt modelId="{C91A5CBF-2D62-EC44-B9F4-424F51B6090D}" type="parTrans" cxnId="{31E1B0AD-0B68-244D-A1D6-54972D974208}">
      <dgm:prSet/>
      <dgm:spPr/>
      <dgm:t>
        <a:bodyPr/>
        <a:lstStyle/>
        <a:p>
          <a:endParaRPr lang="en-US"/>
        </a:p>
      </dgm:t>
    </dgm:pt>
    <dgm:pt modelId="{F5C6FF12-97A9-9649-BD33-F7F5C5DCD44D}" type="sibTrans" cxnId="{E098F341-72EF-314B-8202-894A6D6672BA}">
      <dgm:prSet/>
      <dgm:spPr/>
      <dgm:t>
        <a:bodyPr/>
        <a:lstStyle/>
        <a:p>
          <a:endParaRPr lang="en-US"/>
        </a:p>
      </dgm:t>
    </dgm:pt>
    <dgm:pt modelId="{433E488D-7C18-F344-BA5A-4AD22C30C90E}" type="parTrans" cxnId="{E098F341-72EF-314B-8202-894A6D6672BA}">
      <dgm:prSet/>
      <dgm:spPr/>
      <dgm:t>
        <a:bodyPr/>
        <a:lstStyle/>
        <a:p>
          <a:endParaRPr lang="en-US"/>
        </a:p>
      </dgm:t>
    </dgm:pt>
    <dgm:pt modelId="{2CE06373-DD83-8C44-9951-D4FE3FB6E4BB}" type="sibTrans" cxnId="{B88A9676-ABD0-3747-AAB7-963028B5DA1E}">
      <dgm:prSet/>
      <dgm:spPr/>
      <dgm:t>
        <a:bodyPr/>
        <a:lstStyle/>
        <a:p>
          <a:endParaRPr lang="en-US"/>
        </a:p>
      </dgm:t>
    </dgm:pt>
    <dgm:pt modelId="{8CE60908-7B3A-E444-84A5-6567052F0ED1}" type="parTrans" cxnId="{B88A9676-ABD0-3747-AAB7-963028B5DA1E}">
      <dgm:prSet/>
      <dgm:spPr/>
      <dgm:t>
        <a:bodyPr/>
        <a:lstStyle/>
        <a:p>
          <a:endParaRPr lang="en-US"/>
        </a:p>
      </dgm:t>
    </dgm:pt>
    <dgm:pt modelId="{045E1F2E-05B3-C04D-BB12-20A4DDC9FC5B}">
      <dgm:prSet phldrT="[Text]"/>
      <dgm:spPr/>
      <dgm:t>
        <a:bodyPr/>
        <a:lstStyle/>
        <a:p>
          <a:r>
            <a:rPr lang="en-US" dirty="0" err="1" smtClean="0"/>
            <a:t>main.rb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use </a:t>
          </a:r>
          <a:r>
            <a:rPr lang="en-US" dirty="0" err="1" smtClean="0"/>
            <a:t>erb</a:t>
          </a:r>
          <a:r>
            <a:rPr lang="en-US" dirty="0" smtClean="0"/>
            <a:t> :"/” (fat controller) </a:t>
          </a:r>
          <a:endParaRPr lang="en-US" dirty="0"/>
        </a:p>
      </dgm:t>
    </dgm:pt>
    <dgm:pt modelId="{96C57E80-9183-794B-8222-60B79E3DD02E}" type="parTrans" cxnId="{94403368-DCF3-0D48-8592-56ACF471761A}">
      <dgm:prSet/>
      <dgm:spPr/>
      <dgm:t>
        <a:bodyPr/>
        <a:lstStyle/>
        <a:p>
          <a:endParaRPr lang="en-US"/>
        </a:p>
      </dgm:t>
    </dgm:pt>
    <dgm:pt modelId="{F0AE58FB-0377-AF40-9A50-13CB5D83217B}" type="sibTrans" cxnId="{94403368-DCF3-0D48-8592-56ACF471761A}">
      <dgm:prSet/>
      <dgm:spPr/>
      <dgm:t>
        <a:bodyPr/>
        <a:lstStyle/>
        <a:p>
          <a:endParaRPr lang="en-US"/>
        </a:p>
      </dgm:t>
    </dgm:pt>
    <dgm:pt modelId="{7CA975B3-523E-CE4C-8043-5304387F8ABE}">
      <dgm:prSet phldrT="[Text]"/>
      <dgm:spPr/>
      <dgm:t>
        <a:bodyPr/>
        <a:lstStyle/>
        <a:p>
          <a:r>
            <a:rPr lang="en-US" dirty="0" smtClean="0"/>
            <a:t>&lt;% yield %&gt; to import the content</a:t>
          </a:r>
          <a:endParaRPr lang="en-US" dirty="0"/>
        </a:p>
      </dgm:t>
    </dgm:pt>
    <dgm:pt modelId="{487E6A30-4042-7143-8AE9-863930FB0BBF}" type="parTrans" cxnId="{A3957D44-AD04-8C44-9861-782DF07EE3C3}">
      <dgm:prSet/>
      <dgm:spPr/>
      <dgm:t>
        <a:bodyPr/>
        <a:lstStyle/>
        <a:p>
          <a:endParaRPr lang="en-US"/>
        </a:p>
      </dgm:t>
    </dgm:pt>
    <dgm:pt modelId="{49159227-EF90-0F42-9688-C7995330053F}" type="sibTrans" cxnId="{A3957D44-AD04-8C44-9861-782DF07EE3C3}">
      <dgm:prSet/>
      <dgm:spPr/>
      <dgm:t>
        <a:bodyPr/>
        <a:lstStyle/>
        <a:p>
          <a:endParaRPr lang="en-US"/>
        </a:p>
      </dgm:t>
    </dgm:pt>
    <dgm:pt modelId="{B84D82DA-EC55-6349-B1F4-AE5AB2001038}">
      <dgm:prSet phldrT="[Text]"/>
      <dgm:spPr/>
      <dgm:t>
        <a:bodyPr/>
        <a:lstStyle/>
        <a:p>
          <a:r>
            <a:rPr lang="en-US" dirty="0" smtClean="0"/>
            <a:t>&lt;% blah %&gt; when </a:t>
          </a:r>
          <a:endParaRPr lang="en-US" dirty="0"/>
        </a:p>
      </dgm:t>
    </dgm:pt>
    <dgm:pt modelId="{F9A6E931-795D-DD4C-A0AB-46EF48FB2C85}" type="parTrans" cxnId="{2EEAEE9E-8899-DF47-9FFD-338DF9340189}">
      <dgm:prSet/>
      <dgm:spPr/>
      <dgm:t>
        <a:bodyPr/>
        <a:lstStyle/>
        <a:p>
          <a:endParaRPr lang="en-US"/>
        </a:p>
      </dgm:t>
    </dgm:pt>
    <dgm:pt modelId="{84F42167-214D-1044-99EA-CF6382523677}" type="sibTrans" cxnId="{2EEAEE9E-8899-DF47-9FFD-338DF9340189}">
      <dgm:prSet/>
      <dgm:spPr/>
      <dgm:t>
        <a:bodyPr/>
        <a:lstStyle/>
        <a:p>
          <a:endParaRPr lang="en-US"/>
        </a:p>
      </dgm:t>
    </dgm:pt>
    <dgm:pt modelId="{DCBB1A94-0FE5-FD4A-937D-E174CBBE7BCE}">
      <dgm:prSet phldrT="[Text]"/>
      <dgm:spPr/>
      <dgm:t>
        <a:bodyPr/>
        <a:lstStyle/>
        <a:p>
          <a:r>
            <a:rPr lang="en-US" dirty="0" smtClean="0"/>
            <a:t>Data (sqlite3)</a:t>
          </a:r>
          <a:endParaRPr lang="en-US" dirty="0"/>
        </a:p>
      </dgm:t>
    </dgm:pt>
    <dgm:pt modelId="{6ADB71EE-1F39-5843-B4DE-0D6E8784DE79}" type="parTrans" cxnId="{263FEA67-EA8F-2B43-8047-1421A71CE95D}">
      <dgm:prSet/>
      <dgm:spPr/>
      <dgm:t>
        <a:bodyPr/>
        <a:lstStyle/>
        <a:p>
          <a:endParaRPr lang="en-US"/>
        </a:p>
      </dgm:t>
    </dgm:pt>
    <dgm:pt modelId="{C6D4DA99-9784-D84B-AABF-D57D4A33CFF8}" type="sibTrans" cxnId="{263FEA67-EA8F-2B43-8047-1421A71CE95D}">
      <dgm:prSet/>
      <dgm:spPr/>
      <dgm:t>
        <a:bodyPr/>
        <a:lstStyle/>
        <a:p>
          <a:endParaRPr lang="en-US"/>
        </a:p>
      </dgm:t>
    </dgm:pt>
    <dgm:pt modelId="{C32BACB2-E0F9-A44F-9546-1EA1A84C2192}">
      <dgm:prSet phldrT="[Text]"/>
      <dgm:spPr/>
      <dgm:t>
        <a:bodyPr/>
        <a:lstStyle/>
        <a:p>
          <a:r>
            <a:rPr lang="en-US" dirty="0" smtClean="0"/>
            <a:t>Use .</a:t>
          </a:r>
          <a:r>
            <a:rPr lang="en-US" dirty="0" err="1" smtClean="0"/>
            <a:t>db</a:t>
          </a:r>
          <a:r>
            <a:rPr lang="en-US" baseline="0" dirty="0" smtClean="0"/>
            <a:t> page</a:t>
          </a:r>
          <a:endParaRPr lang="en-US" dirty="0"/>
        </a:p>
      </dgm:t>
    </dgm:pt>
    <dgm:pt modelId="{2B7BD885-3C8C-F440-8AFD-5D8140FA822F}" type="parTrans" cxnId="{5D03806D-1B38-C246-84A0-CCB17274E876}">
      <dgm:prSet/>
      <dgm:spPr/>
      <dgm:t>
        <a:bodyPr/>
        <a:lstStyle/>
        <a:p>
          <a:endParaRPr lang="en-US"/>
        </a:p>
      </dgm:t>
    </dgm:pt>
    <dgm:pt modelId="{5F39EDFC-D51D-2A4B-B9EA-DCADF84A413C}" type="sibTrans" cxnId="{5D03806D-1B38-C246-84A0-CCB17274E876}">
      <dgm:prSet/>
      <dgm:spPr/>
      <dgm:t>
        <a:bodyPr/>
        <a:lstStyle/>
        <a:p>
          <a:endParaRPr lang="en-US"/>
        </a:p>
      </dgm:t>
    </dgm:pt>
    <dgm:pt modelId="{E799E7F0-F729-DC4E-B4B3-A771FB3ADE69}">
      <dgm:prSet phldrT="[Text]"/>
      <dgm:spPr/>
      <dgm:t>
        <a:bodyPr/>
        <a:lstStyle/>
        <a:p>
          <a:r>
            <a:rPr lang="en-US" dirty="0" smtClean="0"/>
            <a:t>Actual pages of content</a:t>
          </a:r>
          <a:endParaRPr lang="en-US" dirty="0"/>
        </a:p>
      </dgm:t>
    </dgm:pt>
    <dgm:pt modelId="{4406DABE-53B9-8440-A5AF-3F6BA3439755}" type="parTrans" cxnId="{79D1D7ED-C7C0-BD42-B116-4CF267D82F80}">
      <dgm:prSet/>
      <dgm:spPr/>
      <dgm:t>
        <a:bodyPr/>
        <a:lstStyle/>
        <a:p>
          <a:endParaRPr lang="en-US"/>
        </a:p>
      </dgm:t>
    </dgm:pt>
    <dgm:pt modelId="{9D8AD8BF-2CF6-474A-BCBF-185A35864E11}" type="sibTrans" cxnId="{79D1D7ED-C7C0-BD42-B116-4CF267D82F80}">
      <dgm:prSet/>
      <dgm:spPr/>
      <dgm:t>
        <a:bodyPr/>
        <a:lstStyle/>
        <a:p>
          <a:endParaRPr lang="en-US"/>
        </a:p>
      </dgm:t>
    </dgm:pt>
    <dgm:pt modelId="{4AE0A8BE-26C0-7D47-A66B-5B46720BCFAD}">
      <dgm:prSet phldrT="[Text]"/>
      <dgm:spPr/>
      <dgm:t>
        <a:bodyPr/>
        <a:lstStyle/>
        <a:p>
          <a:r>
            <a:rPr lang="en-US" baseline="0" dirty="0" smtClean="0"/>
            <a:t> .</a:t>
          </a:r>
          <a:r>
            <a:rPr lang="en-US" baseline="0" dirty="0" err="1" smtClean="0"/>
            <a:t>sql</a:t>
          </a:r>
          <a:r>
            <a:rPr lang="en-US" baseline="0" dirty="0" smtClean="0"/>
            <a:t> pages for input </a:t>
          </a:r>
          <a:r>
            <a:rPr lang="en-US" baseline="0" dirty="0" err="1" smtClean="0"/>
            <a:t>etc</a:t>
          </a:r>
          <a:r>
            <a:rPr lang="en-US" baseline="0" dirty="0" smtClean="0"/>
            <a:t> </a:t>
          </a:r>
          <a:r>
            <a:rPr lang="en-US" baseline="0" dirty="0" err="1" smtClean="0"/>
            <a:t>CRUd</a:t>
          </a:r>
          <a:endParaRPr lang="en-US" dirty="0"/>
        </a:p>
      </dgm:t>
    </dgm:pt>
    <dgm:pt modelId="{3A16D05C-CBB2-8340-A686-D3DA6BC34B0D}" type="parTrans" cxnId="{B90A758D-DB4C-0445-979F-87FFE6A29642}">
      <dgm:prSet/>
      <dgm:spPr/>
      <dgm:t>
        <a:bodyPr/>
        <a:lstStyle/>
        <a:p>
          <a:endParaRPr lang="en-US"/>
        </a:p>
      </dgm:t>
    </dgm:pt>
    <dgm:pt modelId="{DF6DA980-FF54-184A-87D2-78AA4D819BE8}" type="sibTrans" cxnId="{B90A758D-DB4C-0445-979F-87FFE6A29642}">
      <dgm:prSet/>
      <dgm:spPr/>
      <dgm:t>
        <a:bodyPr/>
        <a:lstStyle/>
        <a:p>
          <a:endParaRPr lang="en-US"/>
        </a:p>
      </dgm:t>
    </dgm:pt>
    <dgm:pt modelId="{D6942BAA-83F7-4148-897C-4DE84C4C618A}" type="pres">
      <dgm:prSet presAssocID="{DCDACD32-FD19-0F4A-BEE6-3080A63962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43005A-BA1B-CD48-8D53-CFE0BFF8589F}" type="pres">
      <dgm:prSet presAssocID="{045E1F2E-05B3-C04D-BB12-20A4DDC9FC5B}" presName="root1" presStyleCnt="0"/>
      <dgm:spPr/>
    </dgm:pt>
    <dgm:pt modelId="{9C747581-AB7D-A745-BAE1-1B6D1108EE13}" type="pres">
      <dgm:prSet presAssocID="{045E1F2E-05B3-C04D-BB12-20A4DDC9FC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311F7-F1E7-2046-B446-4A29C1523B9D}" type="pres">
      <dgm:prSet presAssocID="{045E1F2E-05B3-C04D-BB12-20A4DDC9FC5B}" presName="level2hierChild" presStyleCnt="0"/>
      <dgm:spPr/>
    </dgm:pt>
    <dgm:pt modelId="{8B54BD57-7239-D848-A45D-001DAC838A6D}" type="pres">
      <dgm:prSet presAssocID="{8CE60908-7B3A-E444-84A5-6567052F0ED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906DEF3-9C37-834F-8289-E5AC1E8B65F9}" type="pres">
      <dgm:prSet presAssocID="{8CE60908-7B3A-E444-84A5-6567052F0ED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A76041C-B9E8-604D-8AB0-E8B563833BB2}" type="pres">
      <dgm:prSet presAssocID="{1BCF424E-DEB4-8741-8C53-097008162098}" presName="root2" presStyleCnt="0"/>
      <dgm:spPr/>
    </dgm:pt>
    <dgm:pt modelId="{DDD01ECF-E098-384C-857D-5AC47DDF3BD3}" type="pres">
      <dgm:prSet presAssocID="{1BCF424E-DEB4-8741-8C53-09700816209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F152-B554-C94C-A6C1-A36DF1B51DA1}" type="pres">
      <dgm:prSet presAssocID="{1BCF424E-DEB4-8741-8C53-097008162098}" presName="level3hierChild" presStyleCnt="0"/>
      <dgm:spPr/>
    </dgm:pt>
    <dgm:pt modelId="{ED1AB906-8AF6-C04E-B3EF-1D443A029E85}" type="pres">
      <dgm:prSet presAssocID="{433E488D-7C18-F344-BA5A-4AD22C30C90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7D70CBE-4D87-AC4E-955E-414E428083E2}" type="pres">
      <dgm:prSet presAssocID="{433E488D-7C18-F344-BA5A-4AD22C30C90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C2F38F0-CF56-E04C-9703-1676A2D5AC5C}" type="pres">
      <dgm:prSet presAssocID="{74FFAE14-76C3-6142-BAC3-97698066D324}" presName="root2" presStyleCnt="0"/>
      <dgm:spPr/>
    </dgm:pt>
    <dgm:pt modelId="{672A9286-AA67-B74A-BC1B-283531FEE8AA}" type="pres">
      <dgm:prSet presAssocID="{74FFAE14-76C3-6142-BAC3-97698066D32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9889B-209F-894D-9835-A05C42A8BEC5}" type="pres">
      <dgm:prSet presAssocID="{74FFAE14-76C3-6142-BAC3-97698066D324}" presName="level3hierChild" presStyleCnt="0"/>
      <dgm:spPr/>
    </dgm:pt>
    <dgm:pt modelId="{3032AEBC-55C5-F041-A711-014F4D03F73A}" type="pres">
      <dgm:prSet presAssocID="{C91A5CBF-2D62-EC44-B9F4-424F51B6090D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CEB298E8-1B8C-B64E-95BA-AEF288E4A1C2}" type="pres">
      <dgm:prSet presAssocID="{C91A5CBF-2D62-EC44-B9F4-424F51B6090D}" presName="connTx" presStyleLbl="parChTrans1D4" presStyleIdx="0" presStyleCnt="6"/>
      <dgm:spPr/>
      <dgm:t>
        <a:bodyPr/>
        <a:lstStyle/>
        <a:p>
          <a:endParaRPr lang="en-US"/>
        </a:p>
      </dgm:t>
    </dgm:pt>
    <dgm:pt modelId="{DF4C3D9F-613B-7E4E-88A1-3ADC71B039EE}" type="pres">
      <dgm:prSet presAssocID="{78C11FB5-41A7-D64A-94BB-EC7E7509B22B}" presName="root2" presStyleCnt="0"/>
      <dgm:spPr/>
    </dgm:pt>
    <dgm:pt modelId="{4669DCDC-5C1A-4E4F-BA79-31413FDB0FEC}" type="pres">
      <dgm:prSet presAssocID="{78C11FB5-41A7-D64A-94BB-EC7E7509B22B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73F86-69A4-E540-AA76-453F43932767}" type="pres">
      <dgm:prSet presAssocID="{78C11FB5-41A7-D64A-94BB-EC7E7509B22B}" presName="level3hierChild" presStyleCnt="0"/>
      <dgm:spPr/>
    </dgm:pt>
    <dgm:pt modelId="{7A1AD03B-74AD-B144-A20E-4BAC154B6765}" type="pres">
      <dgm:prSet presAssocID="{487E6A30-4042-7143-8AE9-863930FB0BBF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E20F0421-2BD8-BF43-9F38-2AE6B5142432}" type="pres">
      <dgm:prSet presAssocID="{487E6A30-4042-7143-8AE9-863930FB0BBF}" presName="connTx" presStyleLbl="parChTrans1D4" presStyleIdx="1" presStyleCnt="6"/>
      <dgm:spPr/>
      <dgm:t>
        <a:bodyPr/>
        <a:lstStyle/>
        <a:p>
          <a:endParaRPr lang="en-US"/>
        </a:p>
      </dgm:t>
    </dgm:pt>
    <dgm:pt modelId="{71BE97CF-169F-7948-9659-6FF9169260DF}" type="pres">
      <dgm:prSet presAssocID="{7CA975B3-523E-CE4C-8043-5304387F8ABE}" presName="root2" presStyleCnt="0"/>
      <dgm:spPr/>
    </dgm:pt>
    <dgm:pt modelId="{91D9C4B1-4BE7-FE41-B1B7-F2E5CF7BC201}" type="pres">
      <dgm:prSet presAssocID="{7CA975B3-523E-CE4C-8043-5304387F8ABE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0E517-FD67-4749-B689-3472CB0EBC75}" type="pres">
      <dgm:prSet presAssocID="{7CA975B3-523E-CE4C-8043-5304387F8ABE}" presName="level3hierChild" presStyleCnt="0"/>
      <dgm:spPr/>
    </dgm:pt>
    <dgm:pt modelId="{5DB40F97-8A3E-534E-B89B-793A7425C786}" type="pres">
      <dgm:prSet presAssocID="{EF6000DC-12BB-F547-A5C7-D1232B8E4B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D278F8C-369D-A541-9396-CFD0765002DD}" type="pres">
      <dgm:prSet presAssocID="{EF6000DC-12BB-F547-A5C7-D1232B8E4B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CF4043D-639B-FB4D-AF04-3E95D11BE6CB}" type="pres">
      <dgm:prSet presAssocID="{B99FA746-E4E0-924E-845D-F0EC2AC874CB}" presName="root2" presStyleCnt="0"/>
      <dgm:spPr/>
    </dgm:pt>
    <dgm:pt modelId="{4CED11C2-DEBE-154C-9099-A14AE962EEF4}" type="pres">
      <dgm:prSet presAssocID="{B99FA746-E4E0-924E-845D-F0EC2AC874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671FD-3967-254A-A466-E51995764B68}" type="pres">
      <dgm:prSet presAssocID="{B99FA746-E4E0-924E-845D-F0EC2AC874CB}" presName="level3hierChild" presStyleCnt="0"/>
      <dgm:spPr/>
    </dgm:pt>
    <dgm:pt modelId="{95416D99-E94B-F041-8C32-197D2381BA49}" type="pres">
      <dgm:prSet presAssocID="{00B882C5-00E3-A44B-BEB5-CB9E3C6E4AF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CCBD0FA0-8AA7-B544-B6AB-B1E3FDEF0406}" type="pres">
      <dgm:prSet presAssocID="{00B882C5-00E3-A44B-BEB5-CB9E3C6E4AF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86B4DA2-970D-654C-AEA5-5B66D35D2105}" type="pres">
      <dgm:prSet presAssocID="{FAA42E78-2D43-C54A-8B0B-B99EFDE292DF}" presName="root2" presStyleCnt="0"/>
      <dgm:spPr/>
    </dgm:pt>
    <dgm:pt modelId="{C8C56AC4-2D68-2847-B47A-8AF954F79C97}" type="pres">
      <dgm:prSet presAssocID="{FAA42E78-2D43-C54A-8B0B-B99EFDE292D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C1DAF-8E70-BF41-847B-208EDD1A836B}" type="pres">
      <dgm:prSet presAssocID="{FAA42E78-2D43-C54A-8B0B-B99EFDE292DF}" presName="level3hierChild" presStyleCnt="0"/>
      <dgm:spPr/>
    </dgm:pt>
    <dgm:pt modelId="{C35C9538-E777-E646-8CDC-8F12C45FB786}" type="pres">
      <dgm:prSet presAssocID="{4406DABE-53B9-8440-A5AF-3F6BA3439755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63FA1EBE-7E10-1041-93F7-9AAFAC0598AF}" type="pres">
      <dgm:prSet presAssocID="{4406DABE-53B9-8440-A5AF-3F6BA3439755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358239B-5797-0A42-AEF7-698AC07301B9}" type="pres">
      <dgm:prSet presAssocID="{E799E7F0-F729-DC4E-B4B3-A771FB3ADE69}" presName="root2" presStyleCnt="0"/>
      <dgm:spPr/>
    </dgm:pt>
    <dgm:pt modelId="{84E60E70-B1FA-2E44-8DB4-D156CD64A015}" type="pres">
      <dgm:prSet presAssocID="{E799E7F0-F729-DC4E-B4B3-A771FB3ADE6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7F1A6-DB8A-FD4C-A68A-B5AACA7FE327}" type="pres">
      <dgm:prSet presAssocID="{E799E7F0-F729-DC4E-B4B3-A771FB3ADE69}" presName="level3hierChild" presStyleCnt="0"/>
      <dgm:spPr/>
    </dgm:pt>
    <dgm:pt modelId="{F7F515AC-3F8C-2749-A13A-62809DDBC3C4}" type="pres">
      <dgm:prSet presAssocID="{F9A6E931-795D-DD4C-A0AB-46EF48FB2C85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E883847C-BF32-BE48-8FCB-E85D30C7731D}" type="pres">
      <dgm:prSet presAssocID="{F9A6E931-795D-DD4C-A0AB-46EF48FB2C85}" presName="connTx" presStyleLbl="parChTrans1D4" presStyleIdx="3" presStyleCnt="6"/>
      <dgm:spPr/>
      <dgm:t>
        <a:bodyPr/>
        <a:lstStyle/>
        <a:p>
          <a:endParaRPr lang="en-US"/>
        </a:p>
      </dgm:t>
    </dgm:pt>
    <dgm:pt modelId="{8828FC6D-AC86-514D-A7E9-0E2B9F860834}" type="pres">
      <dgm:prSet presAssocID="{B84D82DA-EC55-6349-B1F4-AE5AB2001038}" presName="root2" presStyleCnt="0"/>
      <dgm:spPr/>
    </dgm:pt>
    <dgm:pt modelId="{1DC83C4B-C073-7544-A44F-187EEFE204E5}" type="pres">
      <dgm:prSet presAssocID="{B84D82DA-EC55-6349-B1F4-AE5AB200103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23575-1476-BB4A-9FF7-101F81FBA3BC}" type="pres">
      <dgm:prSet presAssocID="{B84D82DA-EC55-6349-B1F4-AE5AB2001038}" presName="level3hierChild" presStyleCnt="0"/>
      <dgm:spPr/>
    </dgm:pt>
    <dgm:pt modelId="{652CF797-C06D-A748-9DDE-3260F9CCE92E}" type="pres">
      <dgm:prSet presAssocID="{6ADB71EE-1F39-5843-B4DE-0D6E8784DE7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B341D97-39A3-E548-B2A6-F78DE8FDCA89}" type="pres">
      <dgm:prSet presAssocID="{6ADB71EE-1F39-5843-B4DE-0D6E8784DE7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C8F1CA5-ED1E-7446-9B06-F9B203647CC1}" type="pres">
      <dgm:prSet presAssocID="{DCBB1A94-0FE5-FD4A-937D-E174CBBE7BCE}" presName="root2" presStyleCnt="0"/>
      <dgm:spPr/>
    </dgm:pt>
    <dgm:pt modelId="{74C33610-7674-8A48-9FB9-6E71F997AF4F}" type="pres">
      <dgm:prSet presAssocID="{DCBB1A94-0FE5-FD4A-937D-E174CBBE7B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001D43-7461-5E45-B31E-657445E96154}" type="pres">
      <dgm:prSet presAssocID="{DCBB1A94-0FE5-FD4A-937D-E174CBBE7BCE}" presName="level3hierChild" presStyleCnt="0"/>
      <dgm:spPr/>
    </dgm:pt>
    <dgm:pt modelId="{A2DAC3EF-1E7A-1D4A-9604-BAA601A84367}" type="pres">
      <dgm:prSet presAssocID="{2B7BD885-3C8C-F440-8AFD-5D8140FA822F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B52F5DD3-A3EA-9D49-9F84-EE22A0851BA0}" type="pres">
      <dgm:prSet presAssocID="{2B7BD885-3C8C-F440-8AFD-5D8140FA822F}" presName="connTx" presStyleLbl="parChTrans1D4" presStyleIdx="4" presStyleCnt="6"/>
      <dgm:spPr/>
      <dgm:t>
        <a:bodyPr/>
        <a:lstStyle/>
        <a:p>
          <a:endParaRPr lang="en-US"/>
        </a:p>
      </dgm:t>
    </dgm:pt>
    <dgm:pt modelId="{F1BF7441-9931-CB47-BC3E-25EAAA08F7B9}" type="pres">
      <dgm:prSet presAssocID="{C32BACB2-E0F9-A44F-9546-1EA1A84C2192}" presName="root2" presStyleCnt="0"/>
      <dgm:spPr/>
    </dgm:pt>
    <dgm:pt modelId="{97249903-F4DE-764E-A495-ADC29E7D6BAB}" type="pres">
      <dgm:prSet presAssocID="{C32BACB2-E0F9-A44F-9546-1EA1A84C2192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E4684-379F-B540-AA86-C2A6BE78BF63}" type="pres">
      <dgm:prSet presAssocID="{C32BACB2-E0F9-A44F-9546-1EA1A84C2192}" presName="level3hierChild" presStyleCnt="0"/>
      <dgm:spPr/>
    </dgm:pt>
    <dgm:pt modelId="{69F40524-D2BD-7641-8B69-37A6EE5D3E62}" type="pres">
      <dgm:prSet presAssocID="{3A16D05C-CBB2-8340-A686-D3DA6BC34B0D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BA57C68E-4195-294C-B3A4-E084118831B7}" type="pres">
      <dgm:prSet presAssocID="{3A16D05C-CBB2-8340-A686-D3DA6BC34B0D}" presName="connTx" presStyleLbl="parChTrans1D4" presStyleIdx="5" presStyleCnt="6"/>
      <dgm:spPr/>
      <dgm:t>
        <a:bodyPr/>
        <a:lstStyle/>
        <a:p>
          <a:endParaRPr lang="en-US"/>
        </a:p>
      </dgm:t>
    </dgm:pt>
    <dgm:pt modelId="{2ACECBBC-2996-084A-9282-FCD661CDA91A}" type="pres">
      <dgm:prSet presAssocID="{4AE0A8BE-26C0-7D47-A66B-5B46720BCFAD}" presName="root2" presStyleCnt="0"/>
      <dgm:spPr/>
    </dgm:pt>
    <dgm:pt modelId="{DC8FCDC1-D2CE-A84F-9096-92809CB967EF}" type="pres">
      <dgm:prSet presAssocID="{4AE0A8BE-26C0-7D47-A66B-5B46720BCFAD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6CCF7-695E-4B4F-A995-DBCF500E2EFD}" type="pres">
      <dgm:prSet presAssocID="{4AE0A8BE-26C0-7D47-A66B-5B46720BCFAD}" presName="level3hierChild" presStyleCnt="0"/>
      <dgm:spPr/>
    </dgm:pt>
  </dgm:ptLst>
  <dgm:cxnLst>
    <dgm:cxn modelId="{7F075B03-7C22-444D-906B-E1FD9FE0DCC4}" type="presOf" srcId="{6ADB71EE-1F39-5843-B4DE-0D6E8784DE79}" destId="{652CF797-C06D-A748-9DDE-3260F9CCE92E}" srcOrd="0" destOrd="0" presId="urn:microsoft.com/office/officeart/2008/layout/HorizontalMultiLevelHierarchy"/>
    <dgm:cxn modelId="{A3957D44-AD04-8C44-9861-782DF07EE3C3}" srcId="{78C11FB5-41A7-D64A-94BB-EC7E7509B22B}" destId="{7CA975B3-523E-CE4C-8043-5304387F8ABE}" srcOrd="0" destOrd="0" parTransId="{487E6A30-4042-7143-8AE9-863930FB0BBF}" sibTransId="{49159227-EF90-0F42-9688-C7995330053F}"/>
    <dgm:cxn modelId="{EC77BBB7-8349-F942-A2EF-B9BD8DBF1EF7}" type="presOf" srcId="{4406DABE-53B9-8440-A5AF-3F6BA3439755}" destId="{63FA1EBE-7E10-1041-93F7-9AAFAC0598AF}" srcOrd="1" destOrd="0" presId="urn:microsoft.com/office/officeart/2008/layout/HorizontalMultiLevelHierarchy"/>
    <dgm:cxn modelId="{4E2C1A8C-7FAD-0648-913F-C66A2BDC897C}" type="presOf" srcId="{433E488D-7C18-F344-BA5A-4AD22C30C90E}" destId="{ED1AB906-8AF6-C04E-B3EF-1D443A029E85}" srcOrd="0" destOrd="0" presId="urn:microsoft.com/office/officeart/2008/layout/HorizontalMultiLevelHierarchy"/>
    <dgm:cxn modelId="{263FEA67-EA8F-2B43-8047-1421A71CE95D}" srcId="{B99FA746-E4E0-924E-845D-F0EC2AC874CB}" destId="{DCBB1A94-0FE5-FD4A-937D-E174CBBE7BCE}" srcOrd="1" destOrd="0" parTransId="{6ADB71EE-1F39-5843-B4DE-0D6E8784DE79}" sibTransId="{C6D4DA99-9784-D84B-AABF-D57D4A33CFF8}"/>
    <dgm:cxn modelId="{F1F6B3B5-DDF3-1D45-B3DA-6823B2291B28}" type="presOf" srcId="{FAA42E78-2D43-C54A-8B0B-B99EFDE292DF}" destId="{C8C56AC4-2D68-2847-B47A-8AF954F79C97}" srcOrd="0" destOrd="0" presId="urn:microsoft.com/office/officeart/2008/layout/HorizontalMultiLevelHierarchy"/>
    <dgm:cxn modelId="{9B670D14-ACA8-824A-B7B8-3ACD00C0861E}" type="presOf" srcId="{8CE60908-7B3A-E444-84A5-6567052F0ED1}" destId="{8B54BD57-7239-D848-A45D-001DAC838A6D}" srcOrd="0" destOrd="0" presId="urn:microsoft.com/office/officeart/2008/layout/HorizontalMultiLevelHierarchy"/>
    <dgm:cxn modelId="{5D03806D-1B38-C246-84A0-CCB17274E876}" srcId="{DCBB1A94-0FE5-FD4A-937D-E174CBBE7BCE}" destId="{C32BACB2-E0F9-A44F-9546-1EA1A84C2192}" srcOrd="0" destOrd="0" parTransId="{2B7BD885-3C8C-F440-8AFD-5D8140FA822F}" sibTransId="{5F39EDFC-D51D-2A4B-B9EA-DCADF84A413C}"/>
    <dgm:cxn modelId="{C089604F-7B5D-0744-9B01-5C6D8191AB7D}" type="presOf" srcId="{C91A5CBF-2D62-EC44-B9F4-424F51B6090D}" destId="{CEB298E8-1B8C-B64E-95BA-AEF288E4A1C2}" srcOrd="1" destOrd="0" presId="urn:microsoft.com/office/officeart/2008/layout/HorizontalMultiLevelHierarchy"/>
    <dgm:cxn modelId="{79D1D7ED-C7C0-BD42-B116-4CF267D82F80}" srcId="{FAA42E78-2D43-C54A-8B0B-B99EFDE292DF}" destId="{E799E7F0-F729-DC4E-B4B3-A771FB3ADE69}" srcOrd="0" destOrd="0" parTransId="{4406DABE-53B9-8440-A5AF-3F6BA3439755}" sibTransId="{9D8AD8BF-2CF6-474A-BCBF-185A35864E11}"/>
    <dgm:cxn modelId="{E21EDD71-3D4F-A54C-8B21-1BB4F16858F1}" type="presOf" srcId="{00B882C5-00E3-A44B-BEB5-CB9E3C6E4AF2}" destId="{CCBD0FA0-8AA7-B544-B6AB-B1E3FDEF0406}" srcOrd="1" destOrd="0" presId="urn:microsoft.com/office/officeart/2008/layout/HorizontalMultiLevelHierarchy"/>
    <dgm:cxn modelId="{B717C4A0-3AAF-0C4F-8850-55C49525E98F}" type="presOf" srcId="{B99FA746-E4E0-924E-845D-F0EC2AC874CB}" destId="{4CED11C2-DEBE-154C-9099-A14AE962EEF4}" srcOrd="0" destOrd="0" presId="urn:microsoft.com/office/officeart/2008/layout/HorizontalMultiLevelHierarchy"/>
    <dgm:cxn modelId="{AF7D2B23-90F9-424D-AC3F-5F8801ECF97D}" type="presOf" srcId="{78C11FB5-41A7-D64A-94BB-EC7E7509B22B}" destId="{4669DCDC-5C1A-4E4F-BA79-31413FDB0FEC}" srcOrd="0" destOrd="0" presId="urn:microsoft.com/office/officeart/2008/layout/HorizontalMultiLevelHierarchy"/>
    <dgm:cxn modelId="{7517B82D-2B3C-324B-BA2C-24B3FA8F47AB}" type="presOf" srcId="{00B882C5-00E3-A44B-BEB5-CB9E3C6E4AF2}" destId="{95416D99-E94B-F041-8C32-197D2381BA49}" srcOrd="0" destOrd="0" presId="urn:microsoft.com/office/officeart/2008/layout/HorizontalMultiLevelHierarchy"/>
    <dgm:cxn modelId="{6349B286-7942-4D49-87AC-72716B8B3655}" type="presOf" srcId="{DCBB1A94-0FE5-FD4A-937D-E174CBBE7BCE}" destId="{74C33610-7674-8A48-9FB9-6E71F997AF4F}" srcOrd="0" destOrd="0" presId="urn:microsoft.com/office/officeart/2008/layout/HorizontalMultiLevelHierarchy"/>
    <dgm:cxn modelId="{3354F03C-AB0E-1D42-9E8B-51195FABCAC9}" type="presOf" srcId="{EF6000DC-12BB-F547-A5C7-D1232B8E4B49}" destId="{0D278F8C-369D-A541-9396-CFD0765002DD}" srcOrd="1" destOrd="0" presId="urn:microsoft.com/office/officeart/2008/layout/HorizontalMultiLevelHierarchy"/>
    <dgm:cxn modelId="{1090F741-00A4-194F-844D-A51E8CD3E398}" type="presOf" srcId="{E799E7F0-F729-DC4E-B4B3-A771FB3ADE69}" destId="{84E60E70-B1FA-2E44-8DB4-D156CD64A015}" srcOrd="0" destOrd="0" presId="urn:microsoft.com/office/officeart/2008/layout/HorizontalMultiLevelHierarchy"/>
    <dgm:cxn modelId="{CBDC7999-3764-7F4F-8B22-CFA9A15DFC59}" type="presOf" srcId="{B84D82DA-EC55-6349-B1F4-AE5AB2001038}" destId="{1DC83C4B-C073-7544-A44F-187EEFE204E5}" srcOrd="0" destOrd="0" presId="urn:microsoft.com/office/officeart/2008/layout/HorizontalMultiLevelHierarchy"/>
    <dgm:cxn modelId="{03A4EBFA-96E9-384E-8A1B-268081FEB484}" srcId="{B99FA746-E4E0-924E-845D-F0EC2AC874CB}" destId="{FAA42E78-2D43-C54A-8B0B-B99EFDE292DF}" srcOrd="0" destOrd="0" parTransId="{00B882C5-00E3-A44B-BEB5-CB9E3C6E4AF2}" sibTransId="{C030CE4D-25AA-8843-B8AD-867EAA409854}"/>
    <dgm:cxn modelId="{B48FDB8E-C3BF-AC46-BB29-73C9E70D7ACC}" type="presOf" srcId="{6ADB71EE-1F39-5843-B4DE-0D6E8784DE79}" destId="{4B341D97-39A3-E548-B2A6-F78DE8FDCA89}" srcOrd="1" destOrd="0" presId="urn:microsoft.com/office/officeart/2008/layout/HorizontalMultiLevelHierarchy"/>
    <dgm:cxn modelId="{31DF5FC3-F381-C24C-95B5-4EE7A8F65416}" type="presOf" srcId="{487E6A30-4042-7143-8AE9-863930FB0BBF}" destId="{7A1AD03B-74AD-B144-A20E-4BAC154B6765}" srcOrd="0" destOrd="0" presId="urn:microsoft.com/office/officeart/2008/layout/HorizontalMultiLevelHierarchy"/>
    <dgm:cxn modelId="{BA7349E3-8F6C-C94C-9259-C0DD9E7DB41C}" type="presOf" srcId="{8CE60908-7B3A-E444-84A5-6567052F0ED1}" destId="{6906DEF3-9C37-834F-8289-E5AC1E8B65F9}" srcOrd="1" destOrd="0" presId="urn:microsoft.com/office/officeart/2008/layout/HorizontalMultiLevelHierarchy"/>
    <dgm:cxn modelId="{D57F1335-8845-1E4E-A133-9533B0DCE2E9}" type="presOf" srcId="{3A16D05C-CBB2-8340-A686-D3DA6BC34B0D}" destId="{69F40524-D2BD-7641-8B69-37A6EE5D3E62}" srcOrd="0" destOrd="0" presId="urn:microsoft.com/office/officeart/2008/layout/HorizontalMultiLevelHierarchy"/>
    <dgm:cxn modelId="{0C4F1FB3-D729-3340-A53A-A463CB2C1F78}" type="presOf" srcId="{045E1F2E-05B3-C04D-BB12-20A4DDC9FC5B}" destId="{9C747581-AB7D-A745-BAE1-1B6D1108EE13}" srcOrd="0" destOrd="0" presId="urn:microsoft.com/office/officeart/2008/layout/HorizontalMultiLevelHierarchy"/>
    <dgm:cxn modelId="{FCC320B5-2C0C-A743-A9F1-6CC2B42A16AD}" type="presOf" srcId="{433E488D-7C18-F344-BA5A-4AD22C30C90E}" destId="{87D70CBE-4D87-AC4E-955E-414E428083E2}" srcOrd="1" destOrd="0" presId="urn:microsoft.com/office/officeart/2008/layout/HorizontalMultiLevelHierarchy"/>
    <dgm:cxn modelId="{7618141A-0785-8B4C-B286-BA2B49CCAC5A}" type="presOf" srcId="{3A16D05C-CBB2-8340-A686-D3DA6BC34B0D}" destId="{BA57C68E-4195-294C-B3A4-E084118831B7}" srcOrd="1" destOrd="0" presId="urn:microsoft.com/office/officeart/2008/layout/HorizontalMultiLevelHierarchy"/>
    <dgm:cxn modelId="{6E8205CD-5C9E-8945-A604-31B94285DA5F}" type="presOf" srcId="{DCDACD32-FD19-0F4A-BEE6-3080A6396238}" destId="{D6942BAA-83F7-4148-897C-4DE84C4C618A}" srcOrd="0" destOrd="0" presId="urn:microsoft.com/office/officeart/2008/layout/HorizontalMultiLevelHierarchy"/>
    <dgm:cxn modelId="{0B2CA0D6-89C4-4748-9673-31B17FDC9D18}" type="presOf" srcId="{1BCF424E-DEB4-8741-8C53-097008162098}" destId="{DDD01ECF-E098-384C-857D-5AC47DDF3BD3}" srcOrd="0" destOrd="0" presId="urn:microsoft.com/office/officeart/2008/layout/HorizontalMultiLevelHierarchy"/>
    <dgm:cxn modelId="{E10589CD-C33A-9E4B-B7D5-165EC179AC4D}" type="presOf" srcId="{F9A6E931-795D-DD4C-A0AB-46EF48FB2C85}" destId="{F7F515AC-3F8C-2749-A13A-62809DDBC3C4}" srcOrd="0" destOrd="0" presId="urn:microsoft.com/office/officeart/2008/layout/HorizontalMultiLevelHierarchy"/>
    <dgm:cxn modelId="{2EEAEE9E-8899-DF47-9FFD-338DF9340189}" srcId="{E799E7F0-F729-DC4E-B4B3-A771FB3ADE69}" destId="{B84D82DA-EC55-6349-B1F4-AE5AB2001038}" srcOrd="0" destOrd="0" parTransId="{F9A6E931-795D-DD4C-A0AB-46EF48FB2C85}" sibTransId="{84F42167-214D-1044-99EA-CF6382523677}"/>
    <dgm:cxn modelId="{31E1B0AD-0B68-244D-A1D6-54972D974208}" srcId="{74FFAE14-76C3-6142-BAC3-97698066D324}" destId="{78C11FB5-41A7-D64A-94BB-EC7E7509B22B}" srcOrd="0" destOrd="0" parTransId="{C91A5CBF-2D62-EC44-B9F4-424F51B6090D}" sibTransId="{8674FEBE-49E1-3149-97A2-5CAC1B31DDDB}"/>
    <dgm:cxn modelId="{154BCE21-9122-D44A-997E-CAAADC414853}" type="presOf" srcId="{C91A5CBF-2D62-EC44-B9F4-424F51B6090D}" destId="{3032AEBC-55C5-F041-A711-014F4D03F73A}" srcOrd="0" destOrd="0" presId="urn:microsoft.com/office/officeart/2008/layout/HorizontalMultiLevelHierarchy"/>
    <dgm:cxn modelId="{B90A758D-DB4C-0445-979F-87FFE6A29642}" srcId="{DCBB1A94-0FE5-FD4A-937D-E174CBBE7BCE}" destId="{4AE0A8BE-26C0-7D47-A66B-5B46720BCFAD}" srcOrd="1" destOrd="0" parTransId="{3A16D05C-CBB2-8340-A686-D3DA6BC34B0D}" sibTransId="{DF6DA980-FF54-184A-87D2-78AA4D819BE8}"/>
    <dgm:cxn modelId="{4189566E-B1E1-6A48-B4F3-D7229E2D0014}" type="presOf" srcId="{7CA975B3-523E-CE4C-8043-5304387F8ABE}" destId="{91D9C4B1-4BE7-FE41-B1B7-F2E5CF7BC201}" srcOrd="0" destOrd="0" presId="urn:microsoft.com/office/officeart/2008/layout/HorizontalMultiLevelHierarchy"/>
    <dgm:cxn modelId="{DC244BB0-6CCC-BA49-B1B3-02F0C8CD6C43}" type="presOf" srcId="{4406DABE-53B9-8440-A5AF-3F6BA3439755}" destId="{C35C9538-E777-E646-8CDC-8F12C45FB786}" srcOrd="0" destOrd="0" presId="urn:microsoft.com/office/officeart/2008/layout/HorizontalMultiLevelHierarchy"/>
    <dgm:cxn modelId="{B88A9676-ABD0-3747-AAB7-963028B5DA1E}" srcId="{045E1F2E-05B3-C04D-BB12-20A4DDC9FC5B}" destId="{1BCF424E-DEB4-8741-8C53-097008162098}" srcOrd="0" destOrd="0" parTransId="{8CE60908-7B3A-E444-84A5-6567052F0ED1}" sibTransId="{2CE06373-DD83-8C44-9951-D4FE3FB6E4BB}"/>
    <dgm:cxn modelId="{94403368-DCF3-0D48-8592-56ACF471761A}" srcId="{DCDACD32-FD19-0F4A-BEE6-3080A6396238}" destId="{045E1F2E-05B3-C04D-BB12-20A4DDC9FC5B}" srcOrd="0" destOrd="0" parTransId="{96C57E80-9183-794B-8222-60B79E3DD02E}" sibTransId="{F0AE58FB-0377-AF40-9A50-13CB5D83217B}"/>
    <dgm:cxn modelId="{EB30CF43-CD59-FE40-9B65-ED0024246C08}" type="presOf" srcId="{EF6000DC-12BB-F547-A5C7-D1232B8E4B49}" destId="{5DB40F97-8A3E-534E-B89B-793A7425C786}" srcOrd="0" destOrd="0" presId="urn:microsoft.com/office/officeart/2008/layout/HorizontalMultiLevelHierarchy"/>
    <dgm:cxn modelId="{D4D7D7FE-961A-C549-96B0-619BB397A5F2}" type="presOf" srcId="{4AE0A8BE-26C0-7D47-A66B-5B46720BCFAD}" destId="{DC8FCDC1-D2CE-A84F-9096-92809CB967EF}" srcOrd="0" destOrd="0" presId="urn:microsoft.com/office/officeart/2008/layout/HorizontalMultiLevelHierarchy"/>
    <dgm:cxn modelId="{4BDC55EF-E06E-FF4F-90B7-E51E9D9B5CE2}" type="presOf" srcId="{74FFAE14-76C3-6142-BAC3-97698066D324}" destId="{672A9286-AA67-B74A-BC1B-283531FEE8AA}" srcOrd="0" destOrd="0" presId="urn:microsoft.com/office/officeart/2008/layout/HorizontalMultiLevelHierarchy"/>
    <dgm:cxn modelId="{38449FEC-AC9E-944E-8A3B-34E64DBCE420}" srcId="{045E1F2E-05B3-C04D-BB12-20A4DDC9FC5B}" destId="{B99FA746-E4E0-924E-845D-F0EC2AC874CB}" srcOrd="1" destOrd="0" parTransId="{EF6000DC-12BB-F547-A5C7-D1232B8E4B49}" sibTransId="{C5F3E4A4-8761-4248-B05B-7C60A63AD4AA}"/>
    <dgm:cxn modelId="{8148F0FE-A017-6A4F-BAE4-086E1EF2E455}" type="presOf" srcId="{F9A6E931-795D-DD4C-A0AB-46EF48FB2C85}" destId="{E883847C-BF32-BE48-8FCB-E85D30C7731D}" srcOrd="1" destOrd="0" presId="urn:microsoft.com/office/officeart/2008/layout/HorizontalMultiLevelHierarchy"/>
    <dgm:cxn modelId="{6A2C67C7-22FC-3346-B715-6A72D7BFDF8C}" type="presOf" srcId="{2B7BD885-3C8C-F440-8AFD-5D8140FA822F}" destId="{B52F5DD3-A3EA-9D49-9F84-EE22A0851BA0}" srcOrd="1" destOrd="0" presId="urn:microsoft.com/office/officeart/2008/layout/HorizontalMultiLevelHierarchy"/>
    <dgm:cxn modelId="{E098F341-72EF-314B-8202-894A6D6672BA}" srcId="{1BCF424E-DEB4-8741-8C53-097008162098}" destId="{74FFAE14-76C3-6142-BAC3-97698066D324}" srcOrd="0" destOrd="0" parTransId="{433E488D-7C18-F344-BA5A-4AD22C30C90E}" sibTransId="{F5C6FF12-97A9-9649-BD33-F7F5C5DCD44D}"/>
    <dgm:cxn modelId="{AA01412E-92AA-2E44-995B-6033FCC66B19}" type="presOf" srcId="{C32BACB2-E0F9-A44F-9546-1EA1A84C2192}" destId="{97249903-F4DE-764E-A495-ADC29E7D6BAB}" srcOrd="0" destOrd="0" presId="urn:microsoft.com/office/officeart/2008/layout/HorizontalMultiLevelHierarchy"/>
    <dgm:cxn modelId="{F6900B2E-243B-B04A-AA7C-BB9C1B1274AF}" type="presOf" srcId="{487E6A30-4042-7143-8AE9-863930FB0BBF}" destId="{E20F0421-2BD8-BF43-9F38-2AE6B5142432}" srcOrd="1" destOrd="0" presId="urn:microsoft.com/office/officeart/2008/layout/HorizontalMultiLevelHierarchy"/>
    <dgm:cxn modelId="{C0CDB5D3-3858-6F40-8D28-F532EB65D949}" type="presOf" srcId="{2B7BD885-3C8C-F440-8AFD-5D8140FA822F}" destId="{A2DAC3EF-1E7A-1D4A-9604-BAA601A84367}" srcOrd="0" destOrd="0" presId="urn:microsoft.com/office/officeart/2008/layout/HorizontalMultiLevelHierarchy"/>
    <dgm:cxn modelId="{9E86BB1B-B94A-3A4A-BB9C-B294C5964890}" type="presParOf" srcId="{D6942BAA-83F7-4148-897C-4DE84C4C618A}" destId="{F443005A-BA1B-CD48-8D53-CFE0BFF8589F}" srcOrd="0" destOrd="0" presId="urn:microsoft.com/office/officeart/2008/layout/HorizontalMultiLevelHierarchy"/>
    <dgm:cxn modelId="{E0013A15-E952-8243-8D3C-05DD7E48104C}" type="presParOf" srcId="{F443005A-BA1B-CD48-8D53-CFE0BFF8589F}" destId="{9C747581-AB7D-A745-BAE1-1B6D1108EE13}" srcOrd="0" destOrd="0" presId="urn:microsoft.com/office/officeart/2008/layout/HorizontalMultiLevelHierarchy"/>
    <dgm:cxn modelId="{6CB26057-62CA-854F-BA6C-B17912367E63}" type="presParOf" srcId="{F443005A-BA1B-CD48-8D53-CFE0BFF8589F}" destId="{F20311F7-F1E7-2046-B446-4A29C1523B9D}" srcOrd="1" destOrd="0" presId="urn:microsoft.com/office/officeart/2008/layout/HorizontalMultiLevelHierarchy"/>
    <dgm:cxn modelId="{25399CC0-B12B-B548-A316-E91A68B4F276}" type="presParOf" srcId="{F20311F7-F1E7-2046-B446-4A29C1523B9D}" destId="{8B54BD57-7239-D848-A45D-001DAC838A6D}" srcOrd="0" destOrd="0" presId="urn:microsoft.com/office/officeart/2008/layout/HorizontalMultiLevelHierarchy"/>
    <dgm:cxn modelId="{7394AC83-07C2-7347-A4F7-5812BF937332}" type="presParOf" srcId="{8B54BD57-7239-D848-A45D-001DAC838A6D}" destId="{6906DEF3-9C37-834F-8289-E5AC1E8B65F9}" srcOrd="0" destOrd="0" presId="urn:microsoft.com/office/officeart/2008/layout/HorizontalMultiLevelHierarchy"/>
    <dgm:cxn modelId="{D6EB8304-B5EA-DE46-B429-E1F6964DD7C0}" type="presParOf" srcId="{F20311F7-F1E7-2046-B446-4A29C1523B9D}" destId="{9A76041C-B9E8-604D-8AB0-E8B563833BB2}" srcOrd="1" destOrd="0" presId="urn:microsoft.com/office/officeart/2008/layout/HorizontalMultiLevelHierarchy"/>
    <dgm:cxn modelId="{F7B30BE5-1257-6F43-A88E-E7DC0DC1A843}" type="presParOf" srcId="{9A76041C-B9E8-604D-8AB0-E8B563833BB2}" destId="{DDD01ECF-E098-384C-857D-5AC47DDF3BD3}" srcOrd="0" destOrd="0" presId="urn:microsoft.com/office/officeart/2008/layout/HorizontalMultiLevelHierarchy"/>
    <dgm:cxn modelId="{0DD2BC5D-A9C9-B64D-B3C1-928D7BF1F555}" type="presParOf" srcId="{9A76041C-B9E8-604D-8AB0-E8B563833BB2}" destId="{F9ABF152-B554-C94C-A6C1-A36DF1B51DA1}" srcOrd="1" destOrd="0" presId="urn:microsoft.com/office/officeart/2008/layout/HorizontalMultiLevelHierarchy"/>
    <dgm:cxn modelId="{7B009178-C50E-E14C-A25B-39D7BC0A25C9}" type="presParOf" srcId="{F9ABF152-B554-C94C-A6C1-A36DF1B51DA1}" destId="{ED1AB906-8AF6-C04E-B3EF-1D443A029E85}" srcOrd="0" destOrd="0" presId="urn:microsoft.com/office/officeart/2008/layout/HorizontalMultiLevelHierarchy"/>
    <dgm:cxn modelId="{7B8378B4-BB56-EB45-A7FA-3EB2FD71CD74}" type="presParOf" srcId="{ED1AB906-8AF6-C04E-B3EF-1D443A029E85}" destId="{87D70CBE-4D87-AC4E-955E-414E428083E2}" srcOrd="0" destOrd="0" presId="urn:microsoft.com/office/officeart/2008/layout/HorizontalMultiLevelHierarchy"/>
    <dgm:cxn modelId="{B3C4A59C-DDD6-7046-9172-526CF506CDA8}" type="presParOf" srcId="{F9ABF152-B554-C94C-A6C1-A36DF1B51DA1}" destId="{7C2F38F0-CF56-E04C-9703-1676A2D5AC5C}" srcOrd="1" destOrd="0" presId="urn:microsoft.com/office/officeart/2008/layout/HorizontalMultiLevelHierarchy"/>
    <dgm:cxn modelId="{1269B8B3-E399-8449-8777-0826C43D0795}" type="presParOf" srcId="{7C2F38F0-CF56-E04C-9703-1676A2D5AC5C}" destId="{672A9286-AA67-B74A-BC1B-283531FEE8AA}" srcOrd="0" destOrd="0" presId="urn:microsoft.com/office/officeart/2008/layout/HorizontalMultiLevelHierarchy"/>
    <dgm:cxn modelId="{00D6C0E0-5687-8644-BE6C-2F7D2B3F9311}" type="presParOf" srcId="{7C2F38F0-CF56-E04C-9703-1676A2D5AC5C}" destId="{EB99889B-209F-894D-9835-A05C42A8BEC5}" srcOrd="1" destOrd="0" presId="urn:microsoft.com/office/officeart/2008/layout/HorizontalMultiLevelHierarchy"/>
    <dgm:cxn modelId="{56FC7B01-84EF-A148-AC9E-B0EC4D929ACF}" type="presParOf" srcId="{EB99889B-209F-894D-9835-A05C42A8BEC5}" destId="{3032AEBC-55C5-F041-A711-014F4D03F73A}" srcOrd="0" destOrd="0" presId="urn:microsoft.com/office/officeart/2008/layout/HorizontalMultiLevelHierarchy"/>
    <dgm:cxn modelId="{C2804872-8175-4745-871A-0FCA69CE15D2}" type="presParOf" srcId="{3032AEBC-55C5-F041-A711-014F4D03F73A}" destId="{CEB298E8-1B8C-B64E-95BA-AEF288E4A1C2}" srcOrd="0" destOrd="0" presId="urn:microsoft.com/office/officeart/2008/layout/HorizontalMultiLevelHierarchy"/>
    <dgm:cxn modelId="{EE6A36C1-0B45-794D-B822-64F80B969BC2}" type="presParOf" srcId="{EB99889B-209F-894D-9835-A05C42A8BEC5}" destId="{DF4C3D9F-613B-7E4E-88A1-3ADC71B039EE}" srcOrd="1" destOrd="0" presId="urn:microsoft.com/office/officeart/2008/layout/HorizontalMultiLevelHierarchy"/>
    <dgm:cxn modelId="{9AED8985-EA66-6E4B-8A51-AF1BB9B2661F}" type="presParOf" srcId="{DF4C3D9F-613B-7E4E-88A1-3ADC71B039EE}" destId="{4669DCDC-5C1A-4E4F-BA79-31413FDB0FEC}" srcOrd="0" destOrd="0" presId="urn:microsoft.com/office/officeart/2008/layout/HorizontalMultiLevelHierarchy"/>
    <dgm:cxn modelId="{4AD4D4E8-3799-4544-8890-328E990D26C7}" type="presParOf" srcId="{DF4C3D9F-613B-7E4E-88A1-3ADC71B039EE}" destId="{A2773F86-69A4-E540-AA76-453F43932767}" srcOrd="1" destOrd="0" presId="urn:microsoft.com/office/officeart/2008/layout/HorizontalMultiLevelHierarchy"/>
    <dgm:cxn modelId="{2618D1F9-C6F5-A24D-B825-EE8F074FCB12}" type="presParOf" srcId="{A2773F86-69A4-E540-AA76-453F43932767}" destId="{7A1AD03B-74AD-B144-A20E-4BAC154B6765}" srcOrd="0" destOrd="0" presId="urn:microsoft.com/office/officeart/2008/layout/HorizontalMultiLevelHierarchy"/>
    <dgm:cxn modelId="{8E9F1BE4-25AF-F549-B5F2-B0B3F287CB77}" type="presParOf" srcId="{7A1AD03B-74AD-B144-A20E-4BAC154B6765}" destId="{E20F0421-2BD8-BF43-9F38-2AE6B5142432}" srcOrd="0" destOrd="0" presId="urn:microsoft.com/office/officeart/2008/layout/HorizontalMultiLevelHierarchy"/>
    <dgm:cxn modelId="{54E04C26-EE11-7F4C-8423-E7EAC770E660}" type="presParOf" srcId="{A2773F86-69A4-E540-AA76-453F43932767}" destId="{71BE97CF-169F-7948-9659-6FF9169260DF}" srcOrd="1" destOrd="0" presId="urn:microsoft.com/office/officeart/2008/layout/HorizontalMultiLevelHierarchy"/>
    <dgm:cxn modelId="{8368CAF5-4E1B-FD42-ABC7-B86600DDAD8F}" type="presParOf" srcId="{71BE97CF-169F-7948-9659-6FF9169260DF}" destId="{91D9C4B1-4BE7-FE41-B1B7-F2E5CF7BC201}" srcOrd="0" destOrd="0" presId="urn:microsoft.com/office/officeart/2008/layout/HorizontalMultiLevelHierarchy"/>
    <dgm:cxn modelId="{701A2107-9493-3448-B732-A51183B62654}" type="presParOf" srcId="{71BE97CF-169F-7948-9659-6FF9169260DF}" destId="{E2B0E517-FD67-4749-B689-3472CB0EBC75}" srcOrd="1" destOrd="0" presId="urn:microsoft.com/office/officeart/2008/layout/HorizontalMultiLevelHierarchy"/>
    <dgm:cxn modelId="{558F4AAB-B784-3748-B9BB-6EBF90B73578}" type="presParOf" srcId="{F20311F7-F1E7-2046-B446-4A29C1523B9D}" destId="{5DB40F97-8A3E-534E-B89B-793A7425C786}" srcOrd="2" destOrd="0" presId="urn:microsoft.com/office/officeart/2008/layout/HorizontalMultiLevelHierarchy"/>
    <dgm:cxn modelId="{4A3E55F6-30FB-DC49-9A46-C9176F9578BC}" type="presParOf" srcId="{5DB40F97-8A3E-534E-B89B-793A7425C786}" destId="{0D278F8C-369D-A541-9396-CFD0765002DD}" srcOrd="0" destOrd="0" presId="urn:microsoft.com/office/officeart/2008/layout/HorizontalMultiLevelHierarchy"/>
    <dgm:cxn modelId="{164AD265-5708-794B-B156-7AE2B5711BC2}" type="presParOf" srcId="{F20311F7-F1E7-2046-B446-4A29C1523B9D}" destId="{4CF4043D-639B-FB4D-AF04-3E95D11BE6CB}" srcOrd="3" destOrd="0" presId="urn:microsoft.com/office/officeart/2008/layout/HorizontalMultiLevelHierarchy"/>
    <dgm:cxn modelId="{E5D43BC8-FF79-A746-8AB2-809140DC9A66}" type="presParOf" srcId="{4CF4043D-639B-FB4D-AF04-3E95D11BE6CB}" destId="{4CED11C2-DEBE-154C-9099-A14AE962EEF4}" srcOrd="0" destOrd="0" presId="urn:microsoft.com/office/officeart/2008/layout/HorizontalMultiLevelHierarchy"/>
    <dgm:cxn modelId="{0219B30D-A41D-4E42-A2A8-3E2E5EA9BE9D}" type="presParOf" srcId="{4CF4043D-639B-FB4D-AF04-3E95D11BE6CB}" destId="{EBE671FD-3967-254A-A466-E51995764B68}" srcOrd="1" destOrd="0" presId="urn:microsoft.com/office/officeart/2008/layout/HorizontalMultiLevelHierarchy"/>
    <dgm:cxn modelId="{383AAB14-22F9-D241-B323-F0D4B24261B8}" type="presParOf" srcId="{EBE671FD-3967-254A-A466-E51995764B68}" destId="{95416D99-E94B-F041-8C32-197D2381BA49}" srcOrd="0" destOrd="0" presId="urn:microsoft.com/office/officeart/2008/layout/HorizontalMultiLevelHierarchy"/>
    <dgm:cxn modelId="{00DE7E43-FEA0-B541-90A9-5B38EE5BFD62}" type="presParOf" srcId="{95416D99-E94B-F041-8C32-197D2381BA49}" destId="{CCBD0FA0-8AA7-B544-B6AB-B1E3FDEF0406}" srcOrd="0" destOrd="0" presId="urn:microsoft.com/office/officeart/2008/layout/HorizontalMultiLevelHierarchy"/>
    <dgm:cxn modelId="{68B6E1B8-D082-7C4E-845E-0051D675845C}" type="presParOf" srcId="{EBE671FD-3967-254A-A466-E51995764B68}" destId="{886B4DA2-970D-654C-AEA5-5B66D35D2105}" srcOrd="1" destOrd="0" presId="urn:microsoft.com/office/officeart/2008/layout/HorizontalMultiLevelHierarchy"/>
    <dgm:cxn modelId="{52A02A79-EA2C-C04A-A77D-72287D56F642}" type="presParOf" srcId="{886B4DA2-970D-654C-AEA5-5B66D35D2105}" destId="{C8C56AC4-2D68-2847-B47A-8AF954F79C97}" srcOrd="0" destOrd="0" presId="urn:microsoft.com/office/officeart/2008/layout/HorizontalMultiLevelHierarchy"/>
    <dgm:cxn modelId="{4DEA9A66-4BA4-2A4F-A69E-1CC18DD0F9B7}" type="presParOf" srcId="{886B4DA2-970D-654C-AEA5-5B66D35D2105}" destId="{D5CC1DAF-8E70-BF41-847B-208EDD1A836B}" srcOrd="1" destOrd="0" presId="urn:microsoft.com/office/officeart/2008/layout/HorizontalMultiLevelHierarchy"/>
    <dgm:cxn modelId="{8054FE23-F61E-4543-93EA-F8DFA3AA72B7}" type="presParOf" srcId="{D5CC1DAF-8E70-BF41-847B-208EDD1A836B}" destId="{C35C9538-E777-E646-8CDC-8F12C45FB786}" srcOrd="0" destOrd="0" presId="urn:microsoft.com/office/officeart/2008/layout/HorizontalMultiLevelHierarchy"/>
    <dgm:cxn modelId="{BB602E52-788B-374A-B154-FFC072CF4F44}" type="presParOf" srcId="{C35C9538-E777-E646-8CDC-8F12C45FB786}" destId="{63FA1EBE-7E10-1041-93F7-9AAFAC0598AF}" srcOrd="0" destOrd="0" presId="urn:microsoft.com/office/officeart/2008/layout/HorizontalMultiLevelHierarchy"/>
    <dgm:cxn modelId="{2E1165CA-679E-AE4A-A109-77D6BB383CBB}" type="presParOf" srcId="{D5CC1DAF-8E70-BF41-847B-208EDD1A836B}" destId="{A358239B-5797-0A42-AEF7-698AC07301B9}" srcOrd="1" destOrd="0" presId="urn:microsoft.com/office/officeart/2008/layout/HorizontalMultiLevelHierarchy"/>
    <dgm:cxn modelId="{1DC4039A-96B5-954B-8204-6761753252DC}" type="presParOf" srcId="{A358239B-5797-0A42-AEF7-698AC07301B9}" destId="{84E60E70-B1FA-2E44-8DB4-D156CD64A015}" srcOrd="0" destOrd="0" presId="urn:microsoft.com/office/officeart/2008/layout/HorizontalMultiLevelHierarchy"/>
    <dgm:cxn modelId="{D9F2844C-927E-2548-8621-0DC67840EAC8}" type="presParOf" srcId="{A358239B-5797-0A42-AEF7-698AC07301B9}" destId="{3BF7F1A6-DB8A-FD4C-A68A-B5AACA7FE327}" srcOrd="1" destOrd="0" presId="urn:microsoft.com/office/officeart/2008/layout/HorizontalMultiLevelHierarchy"/>
    <dgm:cxn modelId="{0B91C4F7-1AEE-6641-899A-D637D7F9F6F1}" type="presParOf" srcId="{3BF7F1A6-DB8A-FD4C-A68A-B5AACA7FE327}" destId="{F7F515AC-3F8C-2749-A13A-62809DDBC3C4}" srcOrd="0" destOrd="0" presId="urn:microsoft.com/office/officeart/2008/layout/HorizontalMultiLevelHierarchy"/>
    <dgm:cxn modelId="{4992401B-FDA7-8543-B130-25BAD5505446}" type="presParOf" srcId="{F7F515AC-3F8C-2749-A13A-62809DDBC3C4}" destId="{E883847C-BF32-BE48-8FCB-E85D30C7731D}" srcOrd="0" destOrd="0" presId="urn:microsoft.com/office/officeart/2008/layout/HorizontalMultiLevelHierarchy"/>
    <dgm:cxn modelId="{2624612B-FC8D-1043-848B-8360B91B1BD6}" type="presParOf" srcId="{3BF7F1A6-DB8A-FD4C-A68A-B5AACA7FE327}" destId="{8828FC6D-AC86-514D-A7E9-0E2B9F860834}" srcOrd="1" destOrd="0" presId="urn:microsoft.com/office/officeart/2008/layout/HorizontalMultiLevelHierarchy"/>
    <dgm:cxn modelId="{6607B80B-7397-7042-80B9-66C5D1465BE3}" type="presParOf" srcId="{8828FC6D-AC86-514D-A7E9-0E2B9F860834}" destId="{1DC83C4B-C073-7544-A44F-187EEFE204E5}" srcOrd="0" destOrd="0" presId="urn:microsoft.com/office/officeart/2008/layout/HorizontalMultiLevelHierarchy"/>
    <dgm:cxn modelId="{3031FED7-8999-CC4C-961F-BDDBD6F511C2}" type="presParOf" srcId="{8828FC6D-AC86-514D-A7E9-0E2B9F860834}" destId="{99523575-1476-BB4A-9FF7-101F81FBA3BC}" srcOrd="1" destOrd="0" presId="urn:microsoft.com/office/officeart/2008/layout/HorizontalMultiLevelHierarchy"/>
    <dgm:cxn modelId="{586E282A-A79E-9048-9B73-FC1F452882E0}" type="presParOf" srcId="{EBE671FD-3967-254A-A466-E51995764B68}" destId="{652CF797-C06D-A748-9DDE-3260F9CCE92E}" srcOrd="2" destOrd="0" presId="urn:microsoft.com/office/officeart/2008/layout/HorizontalMultiLevelHierarchy"/>
    <dgm:cxn modelId="{237DA0C8-F402-5D43-A15D-2EA673D76B69}" type="presParOf" srcId="{652CF797-C06D-A748-9DDE-3260F9CCE92E}" destId="{4B341D97-39A3-E548-B2A6-F78DE8FDCA89}" srcOrd="0" destOrd="0" presId="urn:microsoft.com/office/officeart/2008/layout/HorizontalMultiLevelHierarchy"/>
    <dgm:cxn modelId="{627ED8DB-CF84-3E4C-9647-6773A0FCCE02}" type="presParOf" srcId="{EBE671FD-3967-254A-A466-E51995764B68}" destId="{BC8F1CA5-ED1E-7446-9B06-F9B203647CC1}" srcOrd="3" destOrd="0" presId="urn:microsoft.com/office/officeart/2008/layout/HorizontalMultiLevelHierarchy"/>
    <dgm:cxn modelId="{9C95C4CF-D6B2-8743-A3AE-07F420D09028}" type="presParOf" srcId="{BC8F1CA5-ED1E-7446-9B06-F9B203647CC1}" destId="{74C33610-7674-8A48-9FB9-6E71F997AF4F}" srcOrd="0" destOrd="0" presId="urn:microsoft.com/office/officeart/2008/layout/HorizontalMultiLevelHierarchy"/>
    <dgm:cxn modelId="{D711EE96-1BFD-BC43-BEB3-6D8F5A0FB5CB}" type="presParOf" srcId="{BC8F1CA5-ED1E-7446-9B06-F9B203647CC1}" destId="{16001D43-7461-5E45-B31E-657445E96154}" srcOrd="1" destOrd="0" presId="urn:microsoft.com/office/officeart/2008/layout/HorizontalMultiLevelHierarchy"/>
    <dgm:cxn modelId="{A1950251-2734-0C49-96FA-2205FEBF7DF0}" type="presParOf" srcId="{16001D43-7461-5E45-B31E-657445E96154}" destId="{A2DAC3EF-1E7A-1D4A-9604-BAA601A84367}" srcOrd="0" destOrd="0" presId="urn:microsoft.com/office/officeart/2008/layout/HorizontalMultiLevelHierarchy"/>
    <dgm:cxn modelId="{AC9226F0-EEE3-164A-9501-4ECD2C963E32}" type="presParOf" srcId="{A2DAC3EF-1E7A-1D4A-9604-BAA601A84367}" destId="{B52F5DD3-A3EA-9D49-9F84-EE22A0851BA0}" srcOrd="0" destOrd="0" presId="urn:microsoft.com/office/officeart/2008/layout/HorizontalMultiLevelHierarchy"/>
    <dgm:cxn modelId="{7267080E-2D29-4E4B-B33C-DE6675848078}" type="presParOf" srcId="{16001D43-7461-5E45-B31E-657445E96154}" destId="{F1BF7441-9931-CB47-BC3E-25EAAA08F7B9}" srcOrd="1" destOrd="0" presId="urn:microsoft.com/office/officeart/2008/layout/HorizontalMultiLevelHierarchy"/>
    <dgm:cxn modelId="{355DCCFB-01ED-AE46-A143-3ABCEC7E2A0A}" type="presParOf" srcId="{F1BF7441-9931-CB47-BC3E-25EAAA08F7B9}" destId="{97249903-F4DE-764E-A495-ADC29E7D6BAB}" srcOrd="0" destOrd="0" presId="urn:microsoft.com/office/officeart/2008/layout/HorizontalMultiLevelHierarchy"/>
    <dgm:cxn modelId="{4D8C7C59-307B-B242-93CA-04C14D80EAE4}" type="presParOf" srcId="{F1BF7441-9931-CB47-BC3E-25EAAA08F7B9}" destId="{98EE4684-379F-B540-AA86-C2A6BE78BF63}" srcOrd="1" destOrd="0" presId="urn:microsoft.com/office/officeart/2008/layout/HorizontalMultiLevelHierarchy"/>
    <dgm:cxn modelId="{3533C379-6EB4-5A48-B5EA-9511E380A52D}" type="presParOf" srcId="{16001D43-7461-5E45-B31E-657445E96154}" destId="{69F40524-D2BD-7641-8B69-37A6EE5D3E62}" srcOrd="2" destOrd="0" presId="urn:microsoft.com/office/officeart/2008/layout/HorizontalMultiLevelHierarchy"/>
    <dgm:cxn modelId="{FC406902-05E0-7D4E-A5CB-A3D27CE17E73}" type="presParOf" srcId="{69F40524-D2BD-7641-8B69-37A6EE5D3E62}" destId="{BA57C68E-4195-294C-B3A4-E084118831B7}" srcOrd="0" destOrd="0" presId="urn:microsoft.com/office/officeart/2008/layout/HorizontalMultiLevelHierarchy"/>
    <dgm:cxn modelId="{D3C59304-82B9-AA42-ABF8-B5A2C1DE5FC0}" type="presParOf" srcId="{16001D43-7461-5E45-B31E-657445E96154}" destId="{2ACECBBC-2996-084A-9282-FCD661CDA91A}" srcOrd="3" destOrd="0" presId="urn:microsoft.com/office/officeart/2008/layout/HorizontalMultiLevelHierarchy"/>
    <dgm:cxn modelId="{83228F7A-7EDA-324A-BEEA-FD95D73E22E9}" type="presParOf" srcId="{2ACECBBC-2996-084A-9282-FCD661CDA91A}" destId="{DC8FCDC1-D2CE-A84F-9096-92809CB967EF}" srcOrd="0" destOrd="0" presId="urn:microsoft.com/office/officeart/2008/layout/HorizontalMultiLevelHierarchy"/>
    <dgm:cxn modelId="{BD574B5B-E709-8A4E-B8B3-6199FEC1A331}" type="presParOf" srcId="{2ACECBBC-2996-084A-9282-FCD661CDA91A}" destId="{6BE6CCF7-695E-4B4F-A995-DBCF500E2EFD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DACD32-FD19-0F4A-BEE6-3080A63962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42E78-2D43-C54A-8B0B-B99EFDE292DF}">
      <dgm:prSet phldrT="[Text]"/>
      <dgm:spPr/>
      <dgm:t>
        <a:bodyPr/>
        <a:lstStyle/>
        <a:p>
          <a:r>
            <a:rPr lang="en-US" dirty="0" smtClean="0"/>
            <a:t>Public folder</a:t>
          </a:r>
          <a:endParaRPr lang="en-US" dirty="0"/>
        </a:p>
      </dgm:t>
    </dgm:pt>
    <dgm:pt modelId="{B99FA746-E4E0-924E-845D-F0EC2AC874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78C11FB5-41A7-D64A-94BB-EC7E7509B22B}">
      <dgm:prSet phldrT="[Text]"/>
      <dgm:spPr/>
      <dgm:t>
        <a:bodyPr/>
        <a:lstStyle/>
        <a:p>
          <a:r>
            <a:rPr lang="en-US" dirty="0" err="1" smtClean="0"/>
            <a:t>layout.erb</a:t>
          </a:r>
          <a:endParaRPr lang="en-US" dirty="0"/>
        </a:p>
      </dgm:t>
    </dgm:pt>
    <dgm:pt modelId="{74FFAE14-76C3-6142-BAC3-97698066D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Views folder</a:t>
          </a:r>
          <a:endParaRPr lang="en-US" dirty="0"/>
        </a:p>
      </dgm:t>
    </dgm:pt>
    <dgm:pt modelId="{1BCF424E-DEB4-8741-8C53-097008162098}">
      <dgm:prSet phldrT="[Text]"/>
      <dgm:spPr/>
      <dgm:t>
        <a:bodyPr/>
        <a:lstStyle/>
        <a:p>
          <a:r>
            <a:rPr lang="en-US" dirty="0" smtClean="0"/>
            <a:t>Layout </a:t>
          </a:r>
          <a:endParaRPr lang="en-US" dirty="0"/>
        </a:p>
      </dgm:t>
    </dgm:pt>
    <dgm:pt modelId="{C030CE4D-25AA-8843-B8AD-867EAA409854}" type="sibTrans" cxnId="{03A4EBFA-96E9-384E-8A1B-268081FEB484}">
      <dgm:prSet/>
      <dgm:spPr/>
      <dgm:t>
        <a:bodyPr/>
        <a:lstStyle/>
        <a:p>
          <a:endParaRPr lang="en-US"/>
        </a:p>
      </dgm:t>
    </dgm:pt>
    <dgm:pt modelId="{00B882C5-00E3-A44B-BEB5-CB9E3C6E4AF2}" type="parTrans" cxnId="{03A4EBFA-96E9-384E-8A1B-268081FEB484}">
      <dgm:prSet/>
      <dgm:spPr/>
      <dgm:t>
        <a:bodyPr/>
        <a:lstStyle/>
        <a:p>
          <a:endParaRPr lang="en-US"/>
        </a:p>
      </dgm:t>
    </dgm:pt>
    <dgm:pt modelId="{C5F3E4A4-8761-4248-B05B-7C60A63AD4AA}" type="sibTrans" cxnId="{38449FEC-AC9E-944E-8A3B-34E64DBCE420}">
      <dgm:prSet/>
      <dgm:spPr/>
      <dgm:t>
        <a:bodyPr/>
        <a:lstStyle/>
        <a:p>
          <a:endParaRPr lang="en-US"/>
        </a:p>
      </dgm:t>
    </dgm:pt>
    <dgm:pt modelId="{EF6000DC-12BB-F547-A5C7-D1232B8E4B49}" type="parTrans" cxnId="{38449FEC-AC9E-944E-8A3B-34E64DBCE420}">
      <dgm:prSet/>
      <dgm:spPr/>
      <dgm:t>
        <a:bodyPr/>
        <a:lstStyle/>
        <a:p>
          <a:endParaRPr lang="en-US"/>
        </a:p>
      </dgm:t>
    </dgm:pt>
    <dgm:pt modelId="{8674FEBE-49E1-3149-97A2-5CAC1B31DDDB}" type="sibTrans" cxnId="{31E1B0AD-0B68-244D-A1D6-54972D974208}">
      <dgm:prSet/>
      <dgm:spPr/>
      <dgm:t>
        <a:bodyPr/>
        <a:lstStyle/>
        <a:p>
          <a:endParaRPr lang="en-US"/>
        </a:p>
      </dgm:t>
    </dgm:pt>
    <dgm:pt modelId="{C91A5CBF-2D62-EC44-B9F4-424F51B6090D}" type="parTrans" cxnId="{31E1B0AD-0B68-244D-A1D6-54972D974208}">
      <dgm:prSet/>
      <dgm:spPr/>
      <dgm:t>
        <a:bodyPr/>
        <a:lstStyle/>
        <a:p>
          <a:endParaRPr lang="en-US"/>
        </a:p>
      </dgm:t>
    </dgm:pt>
    <dgm:pt modelId="{F5C6FF12-97A9-9649-BD33-F7F5C5DCD44D}" type="sibTrans" cxnId="{E098F341-72EF-314B-8202-894A6D6672BA}">
      <dgm:prSet/>
      <dgm:spPr/>
      <dgm:t>
        <a:bodyPr/>
        <a:lstStyle/>
        <a:p>
          <a:endParaRPr lang="en-US"/>
        </a:p>
      </dgm:t>
    </dgm:pt>
    <dgm:pt modelId="{433E488D-7C18-F344-BA5A-4AD22C30C90E}" type="parTrans" cxnId="{E098F341-72EF-314B-8202-894A6D6672BA}">
      <dgm:prSet/>
      <dgm:spPr/>
      <dgm:t>
        <a:bodyPr/>
        <a:lstStyle/>
        <a:p>
          <a:endParaRPr lang="en-US"/>
        </a:p>
      </dgm:t>
    </dgm:pt>
    <dgm:pt modelId="{2CE06373-DD83-8C44-9951-D4FE3FB6E4BB}" type="sibTrans" cxnId="{B88A9676-ABD0-3747-AAB7-963028B5DA1E}">
      <dgm:prSet/>
      <dgm:spPr/>
      <dgm:t>
        <a:bodyPr/>
        <a:lstStyle/>
        <a:p>
          <a:endParaRPr lang="en-US"/>
        </a:p>
      </dgm:t>
    </dgm:pt>
    <dgm:pt modelId="{8CE60908-7B3A-E444-84A5-6567052F0ED1}" type="parTrans" cxnId="{B88A9676-ABD0-3747-AAB7-963028B5DA1E}">
      <dgm:prSet/>
      <dgm:spPr/>
      <dgm:t>
        <a:bodyPr/>
        <a:lstStyle/>
        <a:p>
          <a:endParaRPr lang="en-US"/>
        </a:p>
      </dgm:t>
    </dgm:pt>
    <dgm:pt modelId="{045E1F2E-05B3-C04D-BB12-20A4DDC9FC5B}">
      <dgm:prSet phldrT="[Text]"/>
      <dgm:spPr/>
      <dgm:t>
        <a:bodyPr/>
        <a:lstStyle/>
        <a:p>
          <a:r>
            <a:rPr lang="en-US" dirty="0" err="1" smtClean="0"/>
            <a:t>main.rb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use </a:t>
          </a:r>
          <a:r>
            <a:rPr lang="en-US" dirty="0" err="1" smtClean="0"/>
            <a:t>erb</a:t>
          </a:r>
          <a:r>
            <a:rPr lang="en-US" dirty="0" smtClean="0"/>
            <a:t> :"/” (fat controller) </a:t>
          </a:r>
          <a:endParaRPr lang="en-US" dirty="0"/>
        </a:p>
      </dgm:t>
    </dgm:pt>
    <dgm:pt modelId="{96C57E80-9183-794B-8222-60B79E3DD02E}" type="parTrans" cxnId="{94403368-DCF3-0D48-8592-56ACF471761A}">
      <dgm:prSet/>
      <dgm:spPr/>
      <dgm:t>
        <a:bodyPr/>
        <a:lstStyle/>
        <a:p>
          <a:endParaRPr lang="en-US"/>
        </a:p>
      </dgm:t>
    </dgm:pt>
    <dgm:pt modelId="{F0AE58FB-0377-AF40-9A50-13CB5D83217B}" type="sibTrans" cxnId="{94403368-DCF3-0D48-8592-56ACF471761A}">
      <dgm:prSet/>
      <dgm:spPr/>
      <dgm:t>
        <a:bodyPr/>
        <a:lstStyle/>
        <a:p>
          <a:endParaRPr lang="en-US"/>
        </a:p>
      </dgm:t>
    </dgm:pt>
    <dgm:pt modelId="{7CA975B3-523E-CE4C-8043-5304387F8ABE}">
      <dgm:prSet phldrT="[Text]"/>
      <dgm:spPr/>
      <dgm:t>
        <a:bodyPr/>
        <a:lstStyle/>
        <a:p>
          <a:r>
            <a:rPr lang="en-US" dirty="0" smtClean="0"/>
            <a:t>&lt;% yield %&gt; to import the content</a:t>
          </a:r>
          <a:endParaRPr lang="en-US" dirty="0"/>
        </a:p>
      </dgm:t>
    </dgm:pt>
    <dgm:pt modelId="{487E6A30-4042-7143-8AE9-863930FB0BBF}" type="parTrans" cxnId="{A3957D44-AD04-8C44-9861-782DF07EE3C3}">
      <dgm:prSet/>
      <dgm:spPr/>
      <dgm:t>
        <a:bodyPr/>
        <a:lstStyle/>
        <a:p>
          <a:endParaRPr lang="en-US"/>
        </a:p>
      </dgm:t>
    </dgm:pt>
    <dgm:pt modelId="{49159227-EF90-0F42-9688-C7995330053F}" type="sibTrans" cxnId="{A3957D44-AD04-8C44-9861-782DF07EE3C3}">
      <dgm:prSet/>
      <dgm:spPr/>
      <dgm:t>
        <a:bodyPr/>
        <a:lstStyle/>
        <a:p>
          <a:endParaRPr lang="en-US"/>
        </a:p>
      </dgm:t>
    </dgm:pt>
    <dgm:pt modelId="{B84D82DA-EC55-6349-B1F4-AE5AB2001038}">
      <dgm:prSet phldrT="[Text]"/>
      <dgm:spPr/>
      <dgm:t>
        <a:bodyPr/>
        <a:lstStyle/>
        <a:p>
          <a:r>
            <a:rPr lang="en-US" dirty="0" smtClean="0"/>
            <a:t>&lt;% blah %&gt; when </a:t>
          </a:r>
          <a:endParaRPr lang="en-US" dirty="0"/>
        </a:p>
      </dgm:t>
    </dgm:pt>
    <dgm:pt modelId="{F9A6E931-795D-DD4C-A0AB-46EF48FB2C85}" type="parTrans" cxnId="{2EEAEE9E-8899-DF47-9FFD-338DF9340189}">
      <dgm:prSet/>
      <dgm:spPr/>
      <dgm:t>
        <a:bodyPr/>
        <a:lstStyle/>
        <a:p>
          <a:endParaRPr lang="en-US"/>
        </a:p>
      </dgm:t>
    </dgm:pt>
    <dgm:pt modelId="{84F42167-214D-1044-99EA-CF6382523677}" type="sibTrans" cxnId="{2EEAEE9E-8899-DF47-9FFD-338DF9340189}">
      <dgm:prSet/>
      <dgm:spPr/>
      <dgm:t>
        <a:bodyPr/>
        <a:lstStyle/>
        <a:p>
          <a:endParaRPr lang="en-US"/>
        </a:p>
      </dgm:t>
    </dgm:pt>
    <dgm:pt modelId="{DCBB1A94-0FE5-FD4A-937D-E174CBBE7BCE}">
      <dgm:prSet phldrT="[Text]"/>
      <dgm:spPr/>
      <dgm:t>
        <a:bodyPr/>
        <a:lstStyle/>
        <a:p>
          <a:r>
            <a:rPr lang="en-US" dirty="0" smtClean="0"/>
            <a:t>Data (sqlite3)</a:t>
          </a:r>
          <a:endParaRPr lang="en-US" dirty="0"/>
        </a:p>
      </dgm:t>
    </dgm:pt>
    <dgm:pt modelId="{6ADB71EE-1F39-5843-B4DE-0D6E8784DE79}" type="parTrans" cxnId="{263FEA67-EA8F-2B43-8047-1421A71CE95D}">
      <dgm:prSet/>
      <dgm:spPr/>
      <dgm:t>
        <a:bodyPr/>
        <a:lstStyle/>
        <a:p>
          <a:endParaRPr lang="en-US"/>
        </a:p>
      </dgm:t>
    </dgm:pt>
    <dgm:pt modelId="{C6D4DA99-9784-D84B-AABF-D57D4A33CFF8}" type="sibTrans" cxnId="{263FEA67-EA8F-2B43-8047-1421A71CE95D}">
      <dgm:prSet/>
      <dgm:spPr/>
      <dgm:t>
        <a:bodyPr/>
        <a:lstStyle/>
        <a:p>
          <a:endParaRPr lang="en-US"/>
        </a:p>
      </dgm:t>
    </dgm:pt>
    <dgm:pt modelId="{C32BACB2-E0F9-A44F-9546-1EA1A84C2192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main.db</a:t>
          </a:r>
          <a:r>
            <a:rPr lang="en-US" baseline="0" dirty="0" smtClean="0"/>
            <a:t> page</a:t>
          </a:r>
          <a:endParaRPr lang="en-US" dirty="0"/>
        </a:p>
      </dgm:t>
    </dgm:pt>
    <dgm:pt modelId="{2B7BD885-3C8C-F440-8AFD-5D8140FA822F}" type="parTrans" cxnId="{5D03806D-1B38-C246-84A0-CCB17274E876}">
      <dgm:prSet/>
      <dgm:spPr/>
      <dgm:t>
        <a:bodyPr/>
        <a:lstStyle/>
        <a:p>
          <a:endParaRPr lang="en-US"/>
        </a:p>
      </dgm:t>
    </dgm:pt>
    <dgm:pt modelId="{5F39EDFC-D51D-2A4B-B9EA-DCADF84A413C}" type="sibTrans" cxnId="{5D03806D-1B38-C246-84A0-CCB17274E876}">
      <dgm:prSet/>
      <dgm:spPr/>
      <dgm:t>
        <a:bodyPr/>
        <a:lstStyle/>
        <a:p>
          <a:endParaRPr lang="en-US"/>
        </a:p>
      </dgm:t>
    </dgm:pt>
    <dgm:pt modelId="{E799E7F0-F729-DC4E-B4B3-A771FB3ADE69}">
      <dgm:prSet phldrT="[Text]"/>
      <dgm:spPr/>
      <dgm:t>
        <a:bodyPr/>
        <a:lstStyle/>
        <a:p>
          <a:r>
            <a:rPr lang="en-US" dirty="0" smtClean="0"/>
            <a:t>Actual pages of content</a:t>
          </a:r>
          <a:endParaRPr lang="en-US" dirty="0"/>
        </a:p>
      </dgm:t>
    </dgm:pt>
    <dgm:pt modelId="{4406DABE-53B9-8440-A5AF-3F6BA3439755}" type="parTrans" cxnId="{79D1D7ED-C7C0-BD42-B116-4CF267D82F80}">
      <dgm:prSet/>
      <dgm:spPr/>
      <dgm:t>
        <a:bodyPr/>
        <a:lstStyle/>
        <a:p>
          <a:endParaRPr lang="en-US"/>
        </a:p>
      </dgm:t>
    </dgm:pt>
    <dgm:pt modelId="{9D8AD8BF-2CF6-474A-BCBF-185A35864E11}" type="sibTrans" cxnId="{79D1D7ED-C7C0-BD42-B116-4CF267D82F80}">
      <dgm:prSet/>
      <dgm:spPr/>
      <dgm:t>
        <a:bodyPr/>
        <a:lstStyle/>
        <a:p>
          <a:endParaRPr lang="en-US"/>
        </a:p>
      </dgm:t>
    </dgm:pt>
    <dgm:pt modelId="{4AE0A8BE-26C0-7D47-A66B-5B46720BCFAD}">
      <dgm:prSet phldrT="[Text]"/>
      <dgm:spPr/>
      <dgm:t>
        <a:bodyPr/>
        <a:lstStyle/>
        <a:p>
          <a:r>
            <a:rPr lang="en-US" baseline="0" dirty="0" smtClean="0"/>
            <a:t> .</a:t>
          </a:r>
          <a:r>
            <a:rPr lang="en-US" baseline="0" dirty="0" err="1" smtClean="0"/>
            <a:t>sql</a:t>
          </a:r>
          <a:r>
            <a:rPr lang="en-US" baseline="0" dirty="0" smtClean="0"/>
            <a:t> pages for input </a:t>
          </a:r>
          <a:r>
            <a:rPr lang="en-US" baseline="0" dirty="0" err="1" smtClean="0"/>
            <a:t>etc</a:t>
          </a:r>
          <a:r>
            <a:rPr lang="en-US" baseline="0" dirty="0" smtClean="0"/>
            <a:t> </a:t>
          </a:r>
          <a:r>
            <a:rPr lang="en-US" baseline="0" dirty="0" err="1" smtClean="0"/>
            <a:t>CRUd</a:t>
          </a:r>
          <a:endParaRPr lang="en-US" dirty="0"/>
        </a:p>
      </dgm:t>
    </dgm:pt>
    <dgm:pt modelId="{3A16D05C-CBB2-8340-A686-D3DA6BC34B0D}" type="parTrans" cxnId="{B90A758D-DB4C-0445-979F-87FFE6A29642}">
      <dgm:prSet/>
      <dgm:spPr/>
      <dgm:t>
        <a:bodyPr/>
        <a:lstStyle/>
        <a:p>
          <a:endParaRPr lang="en-US"/>
        </a:p>
      </dgm:t>
    </dgm:pt>
    <dgm:pt modelId="{DF6DA980-FF54-184A-87D2-78AA4D819BE8}" type="sibTrans" cxnId="{B90A758D-DB4C-0445-979F-87FFE6A29642}">
      <dgm:prSet/>
      <dgm:spPr/>
      <dgm:t>
        <a:bodyPr/>
        <a:lstStyle/>
        <a:p>
          <a:endParaRPr lang="en-US"/>
        </a:p>
      </dgm:t>
    </dgm:pt>
    <dgm:pt modelId="{DB56C5AA-A5F7-5F44-8A14-F4D610987525}">
      <dgm:prSet phldrT="[Text]"/>
      <dgm:spPr/>
      <dgm:t>
        <a:bodyPr/>
        <a:lstStyle/>
        <a:p>
          <a:r>
            <a:rPr lang="en-US" dirty="0" smtClean="0"/>
            <a:t>require the Active Record</a:t>
          </a:r>
          <a:endParaRPr lang="en-US" dirty="0"/>
        </a:p>
      </dgm:t>
    </dgm:pt>
    <dgm:pt modelId="{CD438240-0BC8-CB47-9F36-F92D104602C0}" type="parTrans" cxnId="{B06AB2A1-E3E9-4A49-B104-D3A5B35532CB}">
      <dgm:prSet/>
      <dgm:spPr/>
      <dgm:t>
        <a:bodyPr/>
        <a:lstStyle/>
        <a:p>
          <a:endParaRPr lang="en-US"/>
        </a:p>
      </dgm:t>
    </dgm:pt>
    <dgm:pt modelId="{5F4E1449-CF6F-6B47-9E25-F6170D466A4A}" type="sibTrans" cxnId="{B06AB2A1-E3E9-4A49-B104-D3A5B35532CB}">
      <dgm:prSet/>
      <dgm:spPr/>
      <dgm:t>
        <a:bodyPr/>
        <a:lstStyle/>
        <a:p>
          <a:endParaRPr lang="en-US"/>
        </a:p>
      </dgm:t>
    </dgm:pt>
    <dgm:pt modelId="{5E12B05B-346A-2548-A270-EC4BD9A2894E}">
      <dgm:prSet phldrT="[Text]"/>
      <dgm:spPr/>
      <dgm:t>
        <a:bodyPr/>
        <a:lstStyle/>
        <a:p>
          <a:r>
            <a:rPr lang="en-US" dirty="0" smtClean="0"/>
            <a:t>add some stuff at the top of the document to connect to the databases</a:t>
          </a:r>
          <a:endParaRPr lang="en-US" dirty="0"/>
        </a:p>
      </dgm:t>
    </dgm:pt>
    <dgm:pt modelId="{E838F6CD-80DA-6240-8BC3-F17954B1A4B3}" type="parTrans" cxnId="{0DA0CC50-31E2-534D-9909-E4884671C466}">
      <dgm:prSet/>
      <dgm:spPr/>
      <dgm:t>
        <a:bodyPr/>
        <a:lstStyle/>
        <a:p>
          <a:endParaRPr lang="en-US"/>
        </a:p>
      </dgm:t>
    </dgm:pt>
    <dgm:pt modelId="{086E74A4-1BD7-0A47-AD8B-F6365C7603A3}" type="sibTrans" cxnId="{0DA0CC50-31E2-534D-9909-E4884671C466}">
      <dgm:prSet/>
      <dgm:spPr/>
      <dgm:t>
        <a:bodyPr/>
        <a:lstStyle/>
        <a:p>
          <a:endParaRPr lang="en-US"/>
        </a:p>
      </dgm:t>
    </dgm:pt>
    <dgm:pt modelId="{CE78D0CD-D647-8044-B248-B647F6E864E2}">
      <dgm:prSet phldrT="[Text]"/>
      <dgm:spPr/>
      <dgm:t>
        <a:bodyPr/>
        <a:lstStyle/>
        <a:p>
          <a:r>
            <a:rPr lang="en-US" dirty="0" smtClean="0"/>
            <a:t>add the active record stuff to each part of the </a:t>
          </a:r>
          <a:r>
            <a:rPr lang="en-US" dirty="0" err="1" smtClean="0"/>
            <a:t>main.rb</a:t>
          </a:r>
          <a:r>
            <a:rPr lang="en-US" dirty="0" smtClean="0"/>
            <a:t> to direct it where it goes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520355F5-3520-684F-8920-6C65314219C3}" type="parTrans" cxnId="{11D35837-08A4-C64A-8B5B-B4B645EB18F2}">
      <dgm:prSet/>
      <dgm:spPr/>
      <dgm:t>
        <a:bodyPr/>
        <a:lstStyle/>
        <a:p>
          <a:endParaRPr lang="en-US"/>
        </a:p>
      </dgm:t>
    </dgm:pt>
    <dgm:pt modelId="{E5BED1F3-8CF5-B34E-A230-364B20B20AD9}" type="sibTrans" cxnId="{11D35837-08A4-C64A-8B5B-B4B645EB18F2}">
      <dgm:prSet/>
      <dgm:spPr/>
      <dgm:t>
        <a:bodyPr/>
        <a:lstStyle/>
        <a:p>
          <a:endParaRPr lang="en-US"/>
        </a:p>
      </dgm:t>
    </dgm:pt>
    <dgm:pt modelId="{D6942BAA-83F7-4148-897C-4DE84C4C618A}" type="pres">
      <dgm:prSet presAssocID="{DCDACD32-FD19-0F4A-BEE6-3080A63962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43005A-BA1B-CD48-8D53-CFE0BFF8589F}" type="pres">
      <dgm:prSet presAssocID="{045E1F2E-05B3-C04D-BB12-20A4DDC9FC5B}" presName="root1" presStyleCnt="0"/>
      <dgm:spPr/>
    </dgm:pt>
    <dgm:pt modelId="{9C747581-AB7D-A745-BAE1-1B6D1108EE13}" type="pres">
      <dgm:prSet presAssocID="{045E1F2E-05B3-C04D-BB12-20A4DDC9FC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311F7-F1E7-2046-B446-4A29C1523B9D}" type="pres">
      <dgm:prSet presAssocID="{045E1F2E-05B3-C04D-BB12-20A4DDC9FC5B}" presName="level2hierChild" presStyleCnt="0"/>
      <dgm:spPr/>
    </dgm:pt>
    <dgm:pt modelId="{8B54BD57-7239-D848-A45D-001DAC838A6D}" type="pres">
      <dgm:prSet presAssocID="{8CE60908-7B3A-E444-84A5-6567052F0ED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906DEF3-9C37-834F-8289-E5AC1E8B65F9}" type="pres">
      <dgm:prSet presAssocID="{8CE60908-7B3A-E444-84A5-6567052F0ED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A76041C-B9E8-604D-8AB0-E8B563833BB2}" type="pres">
      <dgm:prSet presAssocID="{1BCF424E-DEB4-8741-8C53-097008162098}" presName="root2" presStyleCnt="0"/>
      <dgm:spPr/>
    </dgm:pt>
    <dgm:pt modelId="{DDD01ECF-E098-384C-857D-5AC47DDF3BD3}" type="pres">
      <dgm:prSet presAssocID="{1BCF424E-DEB4-8741-8C53-09700816209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F152-B554-C94C-A6C1-A36DF1B51DA1}" type="pres">
      <dgm:prSet presAssocID="{1BCF424E-DEB4-8741-8C53-097008162098}" presName="level3hierChild" presStyleCnt="0"/>
      <dgm:spPr/>
    </dgm:pt>
    <dgm:pt modelId="{ED1AB906-8AF6-C04E-B3EF-1D443A029E85}" type="pres">
      <dgm:prSet presAssocID="{433E488D-7C18-F344-BA5A-4AD22C30C90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7D70CBE-4D87-AC4E-955E-414E428083E2}" type="pres">
      <dgm:prSet presAssocID="{433E488D-7C18-F344-BA5A-4AD22C30C90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C2F38F0-CF56-E04C-9703-1676A2D5AC5C}" type="pres">
      <dgm:prSet presAssocID="{74FFAE14-76C3-6142-BAC3-97698066D324}" presName="root2" presStyleCnt="0"/>
      <dgm:spPr/>
    </dgm:pt>
    <dgm:pt modelId="{672A9286-AA67-B74A-BC1B-283531FEE8AA}" type="pres">
      <dgm:prSet presAssocID="{74FFAE14-76C3-6142-BAC3-97698066D32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9889B-209F-894D-9835-A05C42A8BEC5}" type="pres">
      <dgm:prSet presAssocID="{74FFAE14-76C3-6142-BAC3-97698066D324}" presName="level3hierChild" presStyleCnt="0"/>
      <dgm:spPr/>
    </dgm:pt>
    <dgm:pt modelId="{3032AEBC-55C5-F041-A711-014F4D03F73A}" type="pres">
      <dgm:prSet presAssocID="{C91A5CBF-2D62-EC44-B9F4-424F51B6090D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CEB298E8-1B8C-B64E-95BA-AEF288E4A1C2}" type="pres">
      <dgm:prSet presAssocID="{C91A5CBF-2D62-EC44-B9F4-424F51B6090D}" presName="connTx" presStyleLbl="parChTrans1D4" presStyleIdx="0" presStyleCnt="9"/>
      <dgm:spPr/>
      <dgm:t>
        <a:bodyPr/>
        <a:lstStyle/>
        <a:p>
          <a:endParaRPr lang="en-US"/>
        </a:p>
      </dgm:t>
    </dgm:pt>
    <dgm:pt modelId="{DF4C3D9F-613B-7E4E-88A1-3ADC71B039EE}" type="pres">
      <dgm:prSet presAssocID="{78C11FB5-41A7-D64A-94BB-EC7E7509B22B}" presName="root2" presStyleCnt="0"/>
      <dgm:spPr/>
    </dgm:pt>
    <dgm:pt modelId="{4669DCDC-5C1A-4E4F-BA79-31413FDB0FEC}" type="pres">
      <dgm:prSet presAssocID="{78C11FB5-41A7-D64A-94BB-EC7E7509B22B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73F86-69A4-E540-AA76-453F43932767}" type="pres">
      <dgm:prSet presAssocID="{78C11FB5-41A7-D64A-94BB-EC7E7509B22B}" presName="level3hierChild" presStyleCnt="0"/>
      <dgm:spPr/>
    </dgm:pt>
    <dgm:pt modelId="{7A1AD03B-74AD-B144-A20E-4BAC154B6765}" type="pres">
      <dgm:prSet presAssocID="{487E6A30-4042-7143-8AE9-863930FB0BBF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E20F0421-2BD8-BF43-9F38-2AE6B5142432}" type="pres">
      <dgm:prSet presAssocID="{487E6A30-4042-7143-8AE9-863930FB0BBF}" presName="connTx" presStyleLbl="parChTrans1D4" presStyleIdx="1" presStyleCnt="9"/>
      <dgm:spPr/>
      <dgm:t>
        <a:bodyPr/>
        <a:lstStyle/>
        <a:p>
          <a:endParaRPr lang="en-US"/>
        </a:p>
      </dgm:t>
    </dgm:pt>
    <dgm:pt modelId="{71BE97CF-169F-7948-9659-6FF9169260DF}" type="pres">
      <dgm:prSet presAssocID="{7CA975B3-523E-CE4C-8043-5304387F8ABE}" presName="root2" presStyleCnt="0"/>
      <dgm:spPr/>
    </dgm:pt>
    <dgm:pt modelId="{91D9C4B1-4BE7-FE41-B1B7-F2E5CF7BC201}" type="pres">
      <dgm:prSet presAssocID="{7CA975B3-523E-CE4C-8043-5304387F8ABE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0E517-FD67-4749-B689-3472CB0EBC75}" type="pres">
      <dgm:prSet presAssocID="{7CA975B3-523E-CE4C-8043-5304387F8ABE}" presName="level3hierChild" presStyleCnt="0"/>
      <dgm:spPr/>
    </dgm:pt>
    <dgm:pt modelId="{5DB40F97-8A3E-534E-B89B-793A7425C786}" type="pres">
      <dgm:prSet presAssocID="{EF6000DC-12BB-F547-A5C7-D1232B8E4B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D278F8C-369D-A541-9396-CFD0765002DD}" type="pres">
      <dgm:prSet presAssocID="{EF6000DC-12BB-F547-A5C7-D1232B8E4B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CF4043D-639B-FB4D-AF04-3E95D11BE6CB}" type="pres">
      <dgm:prSet presAssocID="{B99FA746-E4E0-924E-845D-F0EC2AC874CB}" presName="root2" presStyleCnt="0"/>
      <dgm:spPr/>
    </dgm:pt>
    <dgm:pt modelId="{4CED11C2-DEBE-154C-9099-A14AE962EEF4}" type="pres">
      <dgm:prSet presAssocID="{B99FA746-E4E0-924E-845D-F0EC2AC874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671FD-3967-254A-A466-E51995764B68}" type="pres">
      <dgm:prSet presAssocID="{B99FA746-E4E0-924E-845D-F0EC2AC874CB}" presName="level3hierChild" presStyleCnt="0"/>
      <dgm:spPr/>
    </dgm:pt>
    <dgm:pt modelId="{95416D99-E94B-F041-8C32-197D2381BA49}" type="pres">
      <dgm:prSet presAssocID="{00B882C5-00E3-A44B-BEB5-CB9E3C6E4AF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CCBD0FA0-8AA7-B544-B6AB-B1E3FDEF0406}" type="pres">
      <dgm:prSet presAssocID="{00B882C5-00E3-A44B-BEB5-CB9E3C6E4AF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86B4DA2-970D-654C-AEA5-5B66D35D2105}" type="pres">
      <dgm:prSet presAssocID="{FAA42E78-2D43-C54A-8B0B-B99EFDE292DF}" presName="root2" presStyleCnt="0"/>
      <dgm:spPr/>
    </dgm:pt>
    <dgm:pt modelId="{C8C56AC4-2D68-2847-B47A-8AF954F79C97}" type="pres">
      <dgm:prSet presAssocID="{FAA42E78-2D43-C54A-8B0B-B99EFDE292D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C1DAF-8E70-BF41-847B-208EDD1A836B}" type="pres">
      <dgm:prSet presAssocID="{FAA42E78-2D43-C54A-8B0B-B99EFDE292DF}" presName="level3hierChild" presStyleCnt="0"/>
      <dgm:spPr/>
    </dgm:pt>
    <dgm:pt modelId="{C35C9538-E777-E646-8CDC-8F12C45FB786}" type="pres">
      <dgm:prSet presAssocID="{4406DABE-53B9-8440-A5AF-3F6BA3439755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63FA1EBE-7E10-1041-93F7-9AAFAC0598AF}" type="pres">
      <dgm:prSet presAssocID="{4406DABE-53B9-8440-A5AF-3F6BA3439755}" presName="connTx" presStyleLbl="parChTrans1D4" presStyleIdx="2" presStyleCnt="9"/>
      <dgm:spPr/>
      <dgm:t>
        <a:bodyPr/>
        <a:lstStyle/>
        <a:p>
          <a:endParaRPr lang="en-US"/>
        </a:p>
      </dgm:t>
    </dgm:pt>
    <dgm:pt modelId="{A358239B-5797-0A42-AEF7-698AC07301B9}" type="pres">
      <dgm:prSet presAssocID="{E799E7F0-F729-DC4E-B4B3-A771FB3ADE69}" presName="root2" presStyleCnt="0"/>
      <dgm:spPr/>
    </dgm:pt>
    <dgm:pt modelId="{84E60E70-B1FA-2E44-8DB4-D156CD64A015}" type="pres">
      <dgm:prSet presAssocID="{E799E7F0-F729-DC4E-B4B3-A771FB3ADE69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7F1A6-DB8A-FD4C-A68A-B5AACA7FE327}" type="pres">
      <dgm:prSet presAssocID="{E799E7F0-F729-DC4E-B4B3-A771FB3ADE69}" presName="level3hierChild" presStyleCnt="0"/>
      <dgm:spPr/>
    </dgm:pt>
    <dgm:pt modelId="{F7F515AC-3F8C-2749-A13A-62809DDBC3C4}" type="pres">
      <dgm:prSet presAssocID="{F9A6E931-795D-DD4C-A0AB-46EF48FB2C85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E883847C-BF32-BE48-8FCB-E85D30C7731D}" type="pres">
      <dgm:prSet presAssocID="{F9A6E931-795D-DD4C-A0AB-46EF48FB2C85}" presName="connTx" presStyleLbl="parChTrans1D4" presStyleIdx="3" presStyleCnt="9"/>
      <dgm:spPr/>
      <dgm:t>
        <a:bodyPr/>
        <a:lstStyle/>
        <a:p>
          <a:endParaRPr lang="en-US"/>
        </a:p>
      </dgm:t>
    </dgm:pt>
    <dgm:pt modelId="{8828FC6D-AC86-514D-A7E9-0E2B9F860834}" type="pres">
      <dgm:prSet presAssocID="{B84D82DA-EC55-6349-B1F4-AE5AB2001038}" presName="root2" presStyleCnt="0"/>
      <dgm:spPr/>
    </dgm:pt>
    <dgm:pt modelId="{1DC83C4B-C073-7544-A44F-187EEFE204E5}" type="pres">
      <dgm:prSet presAssocID="{B84D82DA-EC55-6349-B1F4-AE5AB2001038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23575-1476-BB4A-9FF7-101F81FBA3BC}" type="pres">
      <dgm:prSet presAssocID="{B84D82DA-EC55-6349-B1F4-AE5AB2001038}" presName="level3hierChild" presStyleCnt="0"/>
      <dgm:spPr/>
    </dgm:pt>
    <dgm:pt modelId="{652CF797-C06D-A748-9DDE-3260F9CCE92E}" type="pres">
      <dgm:prSet presAssocID="{6ADB71EE-1F39-5843-B4DE-0D6E8784DE7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B341D97-39A3-E548-B2A6-F78DE8FDCA89}" type="pres">
      <dgm:prSet presAssocID="{6ADB71EE-1F39-5843-B4DE-0D6E8784DE7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C8F1CA5-ED1E-7446-9B06-F9B203647CC1}" type="pres">
      <dgm:prSet presAssocID="{DCBB1A94-0FE5-FD4A-937D-E174CBBE7BCE}" presName="root2" presStyleCnt="0"/>
      <dgm:spPr/>
    </dgm:pt>
    <dgm:pt modelId="{74C33610-7674-8A48-9FB9-6E71F997AF4F}" type="pres">
      <dgm:prSet presAssocID="{DCBB1A94-0FE5-FD4A-937D-E174CBBE7B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001D43-7461-5E45-B31E-657445E96154}" type="pres">
      <dgm:prSet presAssocID="{DCBB1A94-0FE5-FD4A-937D-E174CBBE7BCE}" presName="level3hierChild" presStyleCnt="0"/>
      <dgm:spPr/>
    </dgm:pt>
    <dgm:pt modelId="{A2DAC3EF-1E7A-1D4A-9604-BAA601A84367}" type="pres">
      <dgm:prSet presAssocID="{2B7BD885-3C8C-F440-8AFD-5D8140FA822F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B52F5DD3-A3EA-9D49-9F84-EE22A0851BA0}" type="pres">
      <dgm:prSet presAssocID="{2B7BD885-3C8C-F440-8AFD-5D8140FA822F}" presName="connTx" presStyleLbl="parChTrans1D4" presStyleIdx="4" presStyleCnt="9"/>
      <dgm:spPr/>
      <dgm:t>
        <a:bodyPr/>
        <a:lstStyle/>
        <a:p>
          <a:endParaRPr lang="en-US"/>
        </a:p>
      </dgm:t>
    </dgm:pt>
    <dgm:pt modelId="{F1BF7441-9931-CB47-BC3E-25EAAA08F7B9}" type="pres">
      <dgm:prSet presAssocID="{C32BACB2-E0F9-A44F-9546-1EA1A84C2192}" presName="root2" presStyleCnt="0"/>
      <dgm:spPr/>
    </dgm:pt>
    <dgm:pt modelId="{97249903-F4DE-764E-A495-ADC29E7D6BAB}" type="pres">
      <dgm:prSet presAssocID="{C32BACB2-E0F9-A44F-9546-1EA1A84C2192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E4684-379F-B540-AA86-C2A6BE78BF63}" type="pres">
      <dgm:prSet presAssocID="{C32BACB2-E0F9-A44F-9546-1EA1A84C2192}" presName="level3hierChild" presStyleCnt="0"/>
      <dgm:spPr/>
    </dgm:pt>
    <dgm:pt modelId="{D3AB9861-C752-D844-9A70-77F606C43323}" type="pres">
      <dgm:prSet presAssocID="{CD438240-0BC8-CB47-9F36-F92D104602C0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7A4E5E94-993A-B344-9DE4-8190787CE9B1}" type="pres">
      <dgm:prSet presAssocID="{CD438240-0BC8-CB47-9F36-F92D104602C0}" presName="connTx" presStyleLbl="parChTrans1D4" presStyleIdx="5" presStyleCnt="9"/>
      <dgm:spPr/>
      <dgm:t>
        <a:bodyPr/>
        <a:lstStyle/>
        <a:p>
          <a:endParaRPr lang="en-US"/>
        </a:p>
      </dgm:t>
    </dgm:pt>
    <dgm:pt modelId="{F0EE7C3F-0C94-D04E-BFD4-DE2A481A9EDC}" type="pres">
      <dgm:prSet presAssocID="{DB56C5AA-A5F7-5F44-8A14-F4D610987525}" presName="root2" presStyleCnt="0"/>
      <dgm:spPr/>
    </dgm:pt>
    <dgm:pt modelId="{58962490-34C5-3D4F-8467-F40306F7C526}" type="pres">
      <dgm:prSet presAssocID="{DB56C5AA-A5F7-5F44-8A14-F4D610987525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7E63D-E0C1-0A4D-87D6-A63739411070}" type="pres">
      <dgm:prSet presAssocID="{DB56C5AA-A5F7-5F44-8A14-F4D610987525}" presName="level3hierChild" presStyleCnt="0"/>
      <dgm:spPr/>
    </dgm:pt>
    <dgm:pt modelId="{5B7CE038-EB96-9844-8E72-AB6DB53BEA7A}" type="pres">
      <dgm:prSet presAssocID="{E838F6CD-80DA-6240-8BC3-F17954B1A4B3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F4525109-4D60-8C46-B41F-4B7C69B014FC}" type="pres">
      <dgm:prSet presAssocID="{E838F6CD-80DA-6240-8BC3-F17954B1A4B3}" presName="connTx" presStyleLbl="parChTrans1D4" presStyleIdx="6" presStyleCnt="9"/>
      <dgm:spPr/>
      <dgm:t>
        <a:bodyPr/>
        <a:lstStyle/>
        <a:p>
          <a:endParaRPr lang="en-US"/>
        </a:p>
      </dgm:t>
    </dgm:pt>
    <dgm:pt modelId="{7736239A-0B98-EA42-9177-60730925BE95}" type="pres">
      <dgm:prSet presAssocID="{5E12B05B-346A-2548-A270-EC4BD9A2894E}" presName="root2" presStyleCnt="0"/>
      <dgm:spPr/>
    </dgm:pt>
    <dgm:pt modelId="{7E04669D-547D-8E4B-BA7C-D1BAA211C182}" type="pres">
      <dgm:prSet presAssocID="{5E12B05B-346A-2548-A270-EC4BD9A2894E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126EC-4B0E-854B-95F2-68E8C0AE91AF}" type="pres">
      <dgm:prSet presAssocID="{5E12B05B-346A-2548-A270-EC4BD9A2894E}" presName="level3hierChild" presStyleCnt="0"/>
      <dgm:spPr/>
    </dgm:pt>
    <dgm:pt modelId="{4C030DD6-869F-464D-974E-067314FA68D6}" type="pres">
      <dgm:prSet presAssocID="{520355F5-3520-684F-8920-6C65314219C3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877FF172-57C0-BF43-BF29-C1EDD42D02B6}" type="pres">
      <dgm:prSet presAssocID="{520355F5-3520-684F-8920-6C65314219C3}" presName="connTx" presStyleLbl="parChTrans1D4" presStyleIdx="7" presStyleCnt="9"/>
      <dgm:spPr/>
      <dgm:t>
        <a:bodyPr/>
        <a:lstStyle/>
        <a:p>
          <a:endParaRPr lang="en-US"/>
        </a:p>
      </dgm:t>
    </dgm:pt>
    <dgm:pt modelId="{51AF140B-C065-4447-B1B6-6903C09C5167}" type="pres">
      <dgm:prSet presAssocID="{CE78D0CD-D647-8044-B248-B647F6E864E2}" presName="root2" presStyleCnt="0"/>
      <dgm:spPr/>
    </dgm:pt>
    <dgm:pt modelId="{52D8A65A-2D00-3945-8656-B35BB798E262}" type="pres">
      <dgm:prSet presAssocID="{CE78D0CD-D647-8044-B248-B647F6E864E2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A3511-7745-A04F-99A1-FC8B0A7B3992}" type="pres">
      <dgm:prSet presAssocID="{CE78D0CD-D647-8044-B248-B647F6E864E2}" presName="level3hierChild" presStyleCnt="0"/>
      <dgm:spPr/>
    </dgm:pt>
    <dgm:pt modelId="{69F40524-D2BD-7641-8B69-37A6EE5D3E62}" type="pres">
      <dgm:prSet presAssocID="{3A16D05C-CBB2-8340-A686-D3DA6BC34B0D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BA57C68E-4195-294C-B3A4-E084118831B7}" type="pres">
      <dgm:prSet presAssocID="{3A16D05C-CBB2-8340-A686-D3DA6BC34B0D}" presName="connTx" presStyleLbl="parChTrans1D4" presStyleIdx="8" presStyleCnt="9"/>
      <dgm:spPr/>
      <dgm:t>
        <a:bodyPr/>
        <a:lstStyle/>
        <a:p>
          <a:endParaRPr lang="en-US"/>
        </a:p>
      </dgm:t>
    </dgm:pt>
    <dgm:pt modelId="{2ACECBBC-2996-084A-9282-FCD661CDA91A}" type="pres">
      <dgm:prSet presAssocID="{4AE0A8BE-26C0-7D47-A66B-5B46720BCFAD}" presName="root2" presStyleCnt="0"/>
      <dgm:spPr/>
    </dgm:pt>
    <dgm:pt modelId="{DC8FCDC1-D2CE-A84F-9096-92809CB967EF}" type="pres">
      <dgm:prSet presAssocID="{4AE0A8BE-26C0-7D47-A66B-5B46720BCFAD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6CCF7-695E-4B4F-A995-DBCF500E2EFD}" type="pres">
      <dgm:prSet presAssocID="{4AE0A8BE-26C0-7D47-A66B-5B46720BCFAD}" presName="level3hierChild" presStyleCnt="0"/>
      <dgm:spPr/>
    </dgm:pt>
  </dgm:ptLst>
  <dgm:cxnLst>
    <dgm:cxn modelId="{A7708F7D-968B-E34E-B99E-7ACA4DECD6C7}" type="presOf" srcId="{EF6000DC-12BB-F547-A5C7-D1232B8E4B49}" destId="{5DB40F97-8A3E-534E-B89B-793A7425C786}" srcOrd="0" destOrd="0" presId="urn:microsoft.com/office/officeart/2008/layout/HorizontalMultiLevelHierarchy"/>
    <dgm:cxn modelId="{B06AB2A1-E3E9-4A49-B104-D3A5B35532CB}" srcId="{C32BACB2-E0F9-A44F-9546-1EA1A84C2192}" destId="{DB56C5AA-A5F7-5F44-8A14-F4D610987525}" srcOrd="0" destOrd="0" parTransId="{CD438240-0BC8-CB47-9F36-F92D104602C0}" sibTransId="{5F4E1449-CF6F-6B47-9E25-F6170D466A4A}"/>
    <dgm:cxn modelId="{A3957D44-AD04-8C44-9861-782DF07EE3C3}" srcId="{78C11FB5-41A7-D64A-94BB-EC7E7509B22B}" destId="{7CA975B3-523E-CE4C-8043-5304387F8ABE}" srcOrd="0" destOrd="0" parTransId="{487E6A30-4042-7143-8AE9-863930FB0BBF}" sibTransId="{49159227-EF90-0F42-9688-C7995330053F}"/>
    <dgm:cxn modelId="{0CE0DBA8-3BCE-5549-9DB8-9F98043AE551}" type="presOf" srcId="{487E6A30-4042-7143-8AE9-863930FB0BBF}" destId="{7A1AD03B-74AD-B144-A20E-4BAC154B6765}" srcOrd="0" destOrd="0" presId="urn:microsoft.com/office/officeart/2008/layout/HorizontalMultiLevelHierarchy"/>
    <dgm:cxn modelId="{263FEA67-EA8F-2B43-8047-1421A71CE95D}" srcId="{B99FA746-E4E0-924E-845D-F0EC2AC874CB}" destId="{DCBB1A94-0FE5-FD4A-937D-E174CBBE7BCE}" srcOrd="1" destOrd="0" parTransId="{6ADB71EE-1F39-5843-B4DE-0D6E8784DE79}" sibTransId="{C6D4DA99-9784-D84B-AABF-D57D4A33CFF8}"/>
    <dgm:cxn modelId="{BC417702-F195-B84B-B145-F8562A74E5CE}" type="presOf" srcId="{F9A6E931-795D-DD4C-A0AB-46EF48FB2C85}" destId="{F7F515AC-3F8C-2749-A13A-62809DDBC3C4}" srcOrd="0" destOrd="0" presId="urn:microsoft.com/office/officeart/2008/layout/HorizontalMultiLevelHierarchy"/>
    <dgm:cxn modelId="{72117E6C-01C4-704F-9884-3CE55EF909C7}" type="presOf" srcId="{2B7BD885-3C8C-F440-8AFD-5D8140FA822F}" destId="{A2DAC3EF-1E7A-1D4A-9604-BAA601A84367}" srcOrd="0" destOrd="0" presId="urn:microsoft.com/office/officeart/2008/layout/HorizontalMultiLevelHierarchy"/>
    <dgm:cxn modelId="{3E35D765-74FB-9B42-A7B3-76C6430C64DD}" type="presOf" srcId="{8CE60908-7B3A-E444-84A5-6567052F0ED1}" destId="{6906DEF3-9C37-834F-8289-E5AC1E8B65F9}" srcOrd="1" destOrd="0" presId="urn:microsoft.com/office/officeart/2008/layout/HorizontalMultiLevelHierarchy"/>
    <dgm:cxn modelId="{12537269-B101-F24F-9DFA-E752C292B739}" type="presOf" srcId="{1BCF424E-DEB4-8741-8C53-097008162098}" destId="{DDD01ECF-E098-384C-857D-5AC47DDF3BD3}" srcOrd="0" destOrd="0" presId="urn:microsoft.com/office/officeart/2008/layout/HorizontalMultiLevelHierarchy"/>
    <dgm:cxn modelId="{5D03806D-1B38-C246-84A0-CCB17274E876}" srcId="{DCBB1A94-0FE5-FD4A-937D-E174CBBE7BCE}" destId="{C32BACB2-E0F9-A44F-9546-1EA1A84C2192}" srcOrd="0" destOrd="0" parTransId="{2B7BD885-3C8C-F440-8AFD-5D8140FA822F}" sibTransId="{5F39EDFC-D51D-2A4B-B9EA-DCADF84A413C}"/>
    <dgm:cxn modelId="{79D1D7ED-C7C0-BD42-B116-4CF267D82F80}" srcId="{FAA42E78-2D43-C54A-8B0B-B99EFDE292DF}" destId="{E799E7F0-F729-DC4E-B4B3-A771FB3ADE69}" srcOrd="0" destOrd="0" parTransId="{4406DABE-53B9-8440-A5AF-3F6BA3439755}" sibTransId="{9D8AD8BF-2CF6-474A-BCBF-185A35864E11}"/>
    <dgm:cxn modelId="{CE73B48F-D3B9-5D47-9FE4-4399E9116316}" type="presOf" srcId="{433E488D-7C18-F344-BA5A-4AD22C30C90E}" destId="{ED1AB906-8AF6-C04E-B3EF-1D443A029E85}" srcOrd="0" destOrd="0" presId="urn:microsoft.com/office/officeart/2008/layout/HorizontalMultiLevelHierarchy"/>
    <dgm:cxn modelId="{8F27D7C0-720C-D44D-A703-5FAF62E792EA}" type="presOf" srcId="{5E12B05B-346A-2548-A270-EC4BD9A2894E}" destId="{7E04669D-547D-8E4B-BA7C-D1BAA211C182}" srcOrd="0" destOrd="0" presId="urn:microsoft.com/office/officeart/2008/layout/HorizontalMultiLevelHierarchy"/>
    <dgm:cxn modelId="{172339A4-029B-8140-93B3-288292D9EEDA}" type="presOf" srcId="{78C11FB5-41A7-D64A-94BB-EC7E7509B22B}" destId="{4669DCDC-5C1A-4E4F-BA79-31413FDB0FEC}" srcOrd="0" destOrd="0" presId="urn:microsoft.com/office/officeart/2008/layout/HorizontalMultiLevelHierarchy"/>
    <dgm:cxn modelId="{8845F283-C88E-324A-8C04-E820162970E3}" type="presOf" srcId="{3A16D05C-CBB2-8340-A686-D3DA6BC34B0D}" destId="{69F40524-D2BD-7641-8B69-37A6EE5D3E62}" srcOrd="0" destOrd="0" presId="urn:microsoft.com/office/officeart/2008/layout/HorizontalMultiLevelHierarchy"/>
    <dgm:cxn modelId="{511F87C0-BDE9-C64D-BF47-16D572B0087E}" type="presOf" srcId="{00B882C5-00E3-A44B-BEB5-CB9E3C6E4AF2}" destId="{95416D99-E94B-F041-8C32-197D2381BA49}" srcOrd="0" destOrd="0" presId="urn:microsoft.com/office/officeart/2008/layout/HorizontalMultiLevelHierarchy"/>
    <dgm:cxn modelId="{147E06ED-0D99-784B-9540-CE01B18F3CBA}" type="presOf" srcId="{DB56C5AA-A5F7-5F44-8A14-F4D610987525}" destId="{58962490-34C5-3D4F-8467-F40306F7C526}" srcOrd="0" destOrd="0" presId="urn:microsoft.com/office/officeart/2008/layout/HorizontalMultiLevelHierarchy"/>
    <dgm:cxn modelId="{A2A292BE-619C-1246-96B3-0D0BD706D031}" type="presOf" srcId="{CE78D0CD-D647-8044-B248-B647F6E864E2}" destId="{52D8A65A-2D00-3945-8656-B35BB798E262}" srcOrd="0" destOrd="0" presId="urn:microsoft.com/office/officeart/2008/layout/HorizontalMultiLevelHierarchy"/>
    <dgm:cxn modelId="{4252E2B5-8C61-7449-ABCF-DAA098606E30}" type="presOf" srcId="{C32BACB2-E0F9-A44F-9546-1EA1A84C2192}" destId="{97249903-F4DE-764E-A495-ADC29E7D6BAB}" srcOrd="0" destOrd="0" presId="urn:microsoft.com/office/officeart/2008/layout/HorizontalMultiLevelHierarchy"/>
    <dgm:cxn modelId="{22CF00B9-E440-8C46-A086-52FDF446448E}" type="presOf" srcId="{E838F6CD-80DA-6240-8BC3-F17954B1A4B3}" destId="{5B7CE038-EB96-9844-8E72-AB6DB53BEA7A}" srcOrd="0" destOrd="0" presId="urn:microsoft.com/office/officeart/2008/layout/HorizontalMultiLevelHierarchy"/>
    <dgm:cxn modelId="{FCCF3B05-86E9-8741-87A2-A5450ED0E92C}" type="presOf" srcId="{B99FA746-E4E0-924E-845D-F0EC2AC874CB}" destId="{4CED11C2-DEBE-154C-9099-A14AE962EEF4}" srcOrd="0" destOrd="0" presId="urn:microsoft.com/office/officeart/2008/layout/HorizontalMultiLevelHierarchy"/>
    <dgm:cxn modelId="{929EEF8D-6AE8-C949-A235-5E2C91CD1B09}" type="presOf" srcId="{B84D82DA-EC55-6349-B1F4-AE5AB2001038}" destId="{1DC83C4B-C073-7544-A44F-187EEFE204E5}" srcOrd="0" destOrd="0" presId="urn:microsoft.com/office/officeart/2008/layout/HorizontalMultiLevelHierarchy"/>
    <dgm:cxn modelId="{20A9438E-3D2A-EE41-A6FC-89F3335C46D7}" type="presOf" srcId="{6ADB71EE-1F39-5843-B4DE-0D6E8784DE79}" destId="{652CF797-C06D-A748-9DDE-3260F9CCE92E}" srcOrd="0" destOrd="0" presId="urn:microsoft.com/office/officeart/2008/layout/HorizontalMultiLevelHierarchy"/>
    <dgm:cxn modelId="{CADAF481-EFA8-8640-A4D9-40ED69378E4C}" type="presOf" srcId="{F9A6E931-795D-DD4C-A0AB-46EF48FB2C85}" destId="{E883847C-BF32-BE48-8FCB-E85D30C7731D}" srcOrd="1" destOrd="0" presId="urn:microsoft.com/office/officeart/2008/layout/HorizontalMultiLevelHierarchy"/>
    <dgm:cxn modelId="{C956A751-11F9-0C49-9955-456F637CFD8F}" type="presOf" srcId="{433E488D-7C18-F344-BA5A-4AD22C30C90E}" destId="{87D70CBE-4D87-AC4E-955E-414E428083E2}" srcOrd="1" destOrd="0" presId="urn:microsoft.com/office/officeart/2008/layout/HorizontalMultiLevelHierarchy"/>
    <dgm:cxn modelId="{F1A2E7D4-24F8-F54C-9696-48CEC63D801A}" type="presOf" srcId="{E838F6CD-80DA-6240-8BC3-F17954B1A4B3}" destId="{F4525109-4D60-8C46-B41F-4B7C69B014FC}" srcOrd="1" destOrd="0" presId="urn:microsoft.com/office/officeart/2008/layout/HorizontalMultiLevelHierarchy"/>
    <dgm:cxn modelId="{229F182B-B1D4-6843-A15D-ACB51FBED76B}" type="presOf" srcId="{DCBB1A94-0FE5-FD4A-937D-E174CBBE7BCE}" destId="{74C33610-7674-8A48-9FB9-6E71F997AF4F}" srcOrd="0" destOrd="0" presId="urn:microsoft.com/office/officeart/2008/layout/HorizontalMultiLevelHierarchy"/>
    <dgm:cxn modelId="{8AA518ED-737C-F94B-95EF-8E6393B23EA2}" type="presOf" srcId="{EF6000DC-12BB-F547-A5C7-D1232B8E4B49}" destId="{0D278F8C-369D-A541-9396-CFD0765002DD}" srcOrd="1" destOrd="0" presId="urn:microsoft.com/office/officeart/2008/layout/HorizontalMultiLevelHierarchy"/>
    <dgm:cxn modelId="{419E4914-2F9B-FB4B-B1E1-46AC509FCB73}" type="presOf" srcId="{4406DABE-53B9-8440-A5AF-3F6BA3439755}" destId="{C35C9538-E777-E646-8CDC-8F12C45FB786}" srcOrd="0" destOrd="0" presId="urn:microsoft.com/office/officeart/2008/layout/HorizontalMultiLevelHierarchy"/>
    <dgm:cxn modelId="{03A4EBFA-96E9-384E-8A1B-268081FEB484}" srcId="{B99FA746-E4E0-924E-845D-F0EC2AC874CB}" destId="{FAA42E78-2D43-C54A-8B0B-B99EFDE292DF}" srcOrd="0" destOrd="0" parTransId="{00B882C5-00E3-A44B-BEB5-CB9E3C6E4AF2}" sibTransId="{C030CE4D-25AA-8843-B8AD-867EAA409854}"/>
    <dgm:cxn modelId="{A9533E1F-F356-3B4A-B7FB-BE7FF69B00AC}" type="presOf" srcId="{DCDACD32-FD19-0F4A-BEE6-3080A6396238}" destId="{D6942BAA-83F7-4148-897C-4DE84C4C618A}" srcOrd="0" destOrd="0" presId="urn:microsoft.com/office/officeart/2008/layout/HorizontalMultiLevelHierarchy"/>
    <dgm:cxn modelId="{D04C36F5-5FD6-C449-8E35-577B31F07726}" type="presOf" srcId="{045E1F2E-05B3-C04D-BB12-20A4DDC9FC5B}" destId="{9C747581-AB7D-A745-BAE1-1B6D1108EE13}" srcOrd="0" destOrd="0" presId="urn:microsoft.com/office/officeart/2008/layout/HorizontalMultiLevelHierarchy"/>
    <dgm:cxn modelId="{53501BB5-99E0-2649-A3EB-44DC327F7953}" type="presOf" srcId="{4AE0A8BE-26C0-7D47-A66B-5B46720BCFAD}" destId="{DC8FCDC1-D2CE-A84F-9096-92809CB967EF}" srcOrd="0" destOrd="0" presId="urn:microsoft.com/office/officeart/2008/layout/HorizontalMultiLevelHierarchy"/>
    <dgm:cxn modelId="{40B1196F-4A43-D141-82EB-53793DF5581C}" type="presOf" srcId="{C91A5CBF-2D62-EC44-B9F4-424F51B6090D}" destId="{CEB298E8-1B8C-B64E-95BA-AEF288E4A1C2}" srcOrd="1" destOrd="0" presId="urn:microsoft.com/office/officeart/2008/layout/HorizontalMultiLevelHierarchy"/>
    <dgm:cxn modelId="{83D0FB9F-A6C9-3A41-877C-96EDF6C9474E}" type="presOf" srcId="{2B7BD885-3C8C-F440-8AFD-5D8140FA822F}" destId="{B52F5DD3-A3EA-9D49-9F84-EE22A0851BA0}" srcOrd="1" destOrd="0" presId="urn:microsoft.com/office/officeart/2008/layout/HorizontalMultiLevelHierarchy"/>
    <dgm:cxn modelId="{80C5AA6D-8F17-124A-A394-7A115FA575D5}" type="presOf" srcId="{7CA975B3-523E-CE4C-8043-5304387F8ABE}" destId="{91D9C4B1-4BE7-FE41-B1B7-F2E5CF7BC201}" srcOrd="0" destOrd="0" presId="urn:microsoft.com/office/officeart/2008/layout/HorizontalMultiLevelHierarchy"/>
    <dgm:cxn modelId="{0DA0CC50-31E2-534D-9909-E4884671C466}" srcId="{C32BACB2-E0F9-A44F-9546-1EA1A84C2192}" destId="{5E12B05B-346A-2548-A270-EC4BD9A2894E}" srcOrd="1" destOrd="0" parTransId="{E838F6CD-80DA-6240-8BC3-F17954B1A4B3}" sibTransId="{086E74A4-1BD7-0A47-AD8B-F6365C7603A3}"/>
    <dgm:cxn modelId="{2EEAEE9E-8899-DF47-9FFD-338DF9340189}" srcId="{E799E7F0-F729-DC4E-B4B3-A771FB3ADE69}" destId="{B84D82DA-EC55-6349-B1F4-AE5AB2001038}" srcOrd="0" destOrd="0" parTransId="{F9A6E931-795D-DD4C-A0AB-46EF48FB2C85}" sibTransId="{84F42167-214D-1044-99EA-CF6382523677}"/>
    <dgm:cxn modelId="{31E1B0AD-0B68-244D-A1D6-54972D974208}" srcId="{74FFAE14-76C3-6142-BAC3-97698066D324}" destId="{78C11FB5-41A7-D64A-94BB-EC7E7509B22B}" srcOrd="0" destOrd="0" parTransId="{C91A5CBF-2D62-EC44-B9F4-424F51B6090D}" sibTransId="{8674FEBE-49E1-3149-97A2-5CAC1B31DDDB}"/>
    <dgm:cxn modelId="{79A90C7A-EDFE-3141-90B6-38A543EC0CBF}" type="presOf" srcId="{6ADB71EE-1F39-5843-B4DE-0D6E8784DE79}" destId="{4B341D97-39A3-E548-B2A6-F78DE8FDCA89}" srcOrd="1" destOrd="0" presId="urn:microsoft.com/office/officeart/2008/layout/HorizontalMultiLevelHierarchy"/>
    <dgm:cxn modelId="{B90A758D-DB4C-0445-979F-87FFE6A29642}" srcId="{DCBB1A94-0FE5-FD4A-937D-E174CBBE7BCE}" destId="{4AE0A8BE-26C0-7D47-A66B-5B46720BCFAD}" srcOrd="1" destOrd="0" parTransId="{3A16D05C-CBB2-8340-A686-D3DA6BC34B0D}" sibTransId="{DF6DA980-FF54-184A-87D2-78AA4D819BE8}"/>
    <dgm:cxn modelId="{C17EAE62-6FEF-3F45-A4C3-489E83E4BFEE}" type="presOf" srcId="{8CE60908-7B3A-E444-84A5-6567052F0ED1}" destId="{8B54BD57-7239-D848-A45D-001DAC838A6D}" srcOrd="0" destOrd="0" presId="urn:microsoft.com/office/officeart/2008/layout/HorizontalMultiLevelHierarchy"/>
    <dgm:cxn modelId="{59850732-FCCC-D543-A72A-7C1E0569330F}" type="presOf" srcId="{CD438240-0BC8-CB47-9F36-F92D104602C0}" destId="{7A4E5E94-993A-B344-9DE4-8190787CE9B1}" srcOrd="1" destOrd="0" presId="urn:microsoft.com/office/officeart/2008/layout/HorizontalMultiLevelHierarchy"/>
    <dgm:cxn modelId="{0DBB15EE-3679-EB43-870A-81FCC1F04481}" type="presOf" srcId="{487E6A30-4042-7143-8AE9-863930FB0BBF}" destId="{E20F0421-2BD8-BF43-9F38-2AE6B5142432}" srcOrd="1" destOrd="0" presId="urn:microsoft.com/office/officeart/2008/layout/HorizontalMultiLevelHierarchy"/>
    <dgm:cxn modelId="{B784E6F1-24BB-514B-B62F-C135A13383CB}" type="presOf" srcId="{520355F5-3520-684F-8920-6C65314219C3}" destId="{4C030DD6-869F-464D-974E-067314FA68D6}" srcOrd="0" destOrd="0" presId="urn:microsoft.com/office/officeart/2008/layout/HorizontalMultiLevelHierarchy"/>
    <dgm:cxn modelId="{C5503622-6CBF-7048-82B3-9A4914EA9AD5}" type="presOf" srcId="{FAA42E78-2D43-C54A-8B0B-B99EFDE292DF}" destId="{C8C56AC4-2D68-2847-B47A-8AF954F79C97}" srcOrd="0" destOrd="0" presId="urn:microsoft.com/office/officeart/2008/layout/HorizontalMultiLevelHierarchy"/>
    <dgm:cxn modelId="{B88A9676-ABD0-3747-AAB7-963028B5DA1E}" srcId="{045E1F2E-05B3-C04D-BB12-20A4DDC9FC5B}" destId="{1BCF424E-DEB4-8741-8C53-097008162098}" srcOrd="0" destOrd="0" parTransId="{8CE60908-7B3A-E444-84A5-6567052F0ED1}" sibTransId="{2CE06373-DD83-8C44-9951-D4FE3FB6E4BB}"/>
    <dgm:cxn modelId="{94403368-DCF3-0D48-8592-56ACF471761A}" srcId="{DCDACD32-FD19-0F4A-BEE6-3080A6396238}" destId="{045E1F2E-05B3-C04D-BB12-20A4DDC9FC5B}" srcOrd="0" destOrd="0" parTransId="{96C57E80-9183-794B-8222-60B79E3DD02E}" sibTransId="{F0AE58FB-0377-AF40-9A50-13CB5D83217B}"/>
    <dgm:cxn modelId="{83823CBA-ED9F-5A49-9979-0FF1E5476997}" type="presOf" srcId="{C91A5CBF-2D62-EC44-B9F4-424F51B6090D}" destId="{3032AEBC-55C5-F041-A711-014F4D03F73A}" srcOrd="0" destOrd="0" presId="urn:microsoft.com/office/officeart/2008/layout/HorizontalMultiLevelHierarchy"/>
    <dgm:cxn modelId="{BE222A93-F4F7-3E46-AC32-218EBCDD5549}" type="presOf" srcId="{3A16D05C-CBB2-8340-A686-D3DA6BC34B0D}" destId="{BA57C68E-4195-294C-B3A4-E084118831B7}" srcOrd="1" destOrd="0" presId="urn:microsoft.com/office/officeart/2008/layout/HorizontalMultiLevelHierarchy"/>
    <dgm:cxn modelId="{74E6C09A-888D-264A-8311-70EFFC3EC23D}" type="presOf" srcId="{E799E7F0-F729-DC4E-B4B3-A771FB3ADE69}" destId="{84E60E70-B1FA-2E44-8DB4-D156CD64A015}" srcOrd="0" destOrd="0" presId="urn:microsoft.com/office/officeart/2008/layout/HorizontalMultiLevelHierarchy"/>
    <dgm:cxn modelId="{17C39312-3B0C-AA48-A4A7-F0285ADAA263}" type="presOf" srcId="{4406DABE-53B9-8440-A5AF-3F6BA3439755}" destId="{63FA1EBE-7E10-1041-93F7-9AAFAC0598AF}" srcOrd="1" destOrd="0" presId="urn:microsoft.com/office/officeart/2008/layout/HorizontalMultiLevelHierarchy"/>
    <dgm:cxn modelId="{38449FEC-AC9E-944E-8A3B-34E64DBCE420}" srcId="{045E1F2E-05B3-C04D-BB12-20A4DDC9FC5B}" destId="{B99FA746-E4E0-924E-845D-F0EC2AC874CB}" srcOrd="1" destOrd="0" parTransId="{EF6000DC-12BB-F547-A5C7-D1232B8E4B49}" sibTransId="{C5F3E4A4-8761-4248-B05B-7C60A63AD4AA}"/>
    <dgm:cxn modelId="{1EF26F78-7261-834C-B783-4D3023C80312}" type="presOf" srcId="{00B882C5-00E3-A44B-BEB5-CB9E3C6E4AF2}" destId="{CCBD0FA0-8AA7-B544-B6AB-B1E3FDEF0406}" srcOrd="1" destOrd="0" presId="urn:microsoft.com/office/officeart/2008/layout/HorizontalMultiLevelHierarchy"/>
    <dgm:cxn modelId="{F1F4260F-76E9-AA40-BB19-4AEA760378C5}" type="presOf" srcId="{CD438240-0BC8-CB47-9F36-F92D104602C0}" destId="{D3AB9861-C752-D844-9A70-77F606C43323}" srcOrd="0" destOrd="0" presId="urn:microsoft.com/office/officeart/2008/layout/HorizontalMultiLevelHierarchy"/>
    <dgm:cxn modelId="{01645F19-4F71-F34D-9515-F6C63DD67369}" type="presOf" srcId="{74FFAE14-76C3-6142-BAC3-97698066D324}" destId="{672A9286-AA67-B74A-BC1B-283531FEE8AA}" srcOrd="0" destOrd="0" presId="urn:microsoft.com/office/officeart/2008/layout/HorizontalMultiLevelHierarchy"/>
    <dgm:cxn modelId="{E098F341-72EF-314B-8202-894A6D6672BA}" srcId="{1BCF424E-DEB4-8741-8C53-097008162098}" destId="{74FFAE14-76C3-6142-BAC3-97698066D324}" srcOrd="0" destOrd="0" parTransId="{433E488D-7C18-F344-BA5A-4AD22C30C90E}" sibTransId="{F5C6FF12-97A9-9649-BD33-F7F5C5DCD44D}"/>
    <dgm:cxn modelId="{2351CCCE-220E-7449-B993-551E572BDE95}" type="presOf" srcId="{520355F5-3520-684F-8920-6C65314219C3}" destId="{877FF172-57C0-BF43-BF29-C1EDD42D02B6}" srcOrd="1" destOrd="0" presId="urn:microsoft.com/office/officeart/2008/layout/HorizontalMultiLevelHierarchy"/>
    <dgm:cxn modelId="{11D35837-08A4-C64A-8B5B-B4B645EB18F2}" srcId="{C32BACB2-E0F9-A44F-9546-1EA1A84C2192}" destId="{CE78D0CD-D647-8044-B248-B647F6E864E2}" srcOrd="2" destOrd="0" parTransId="{520355F5-3520-684F-8920-6C65314219C3}" sibTransId="{E5BED1F3-8CF5-B34E-A230-364B20B20AD9}"/>
    <dgm:cxn modelId="{01CA3599-EED3-654C-90F2-01271985E1BD}" type="presParOf" srcId="{D6942BAA-83F7-4148-897C-4DE84C4C618A}" destId="{F443005A-BA1B-CD48-8D53-CFE0BFF8589F}" srcOrd="0" destOrd="0" presId="urn:microsoft.com/office/officeart/2008/layout/HorizontalMultiLevelHierarchy"/>
    <dgm:cxn modelId="{0E7742F0-ABEE-1849-8422-B42997B9F801}" type="presParOf" srcId="{F443005A-BA1B-CD48-8D53-CFE0BFF8589F}" destId="{9C747581-AB7D-A745-BAE1-1B6D1108EE13}" srcOrd="0" destOrd="0" presId="urn:microsoft.com/office/officeart/2008/layout/HorizontalMultiLevelHierarchy"/>
    <dgm:cxn modelId="{41B4F9E8-DD04-FF45-BE6F-4CC8AD85A868}" type="presParOf" srcId="{F443005A-BA1B-CD48-8D53-CFE0BFF8589F}" destId="{F20311F7-F1E7-2046-B446-4A29C1523B9D}" srcOrd="1" destOrd="0" presId="urn:microsoft.com/office/officeart/2008/layout/HorizontalMultiLevelHierarchy"/>
    <dgm:cxn modelId="{5BF01A39-2C4B-9848-8FD9-9C280E709084}" type="presParOf" srcId="{F20311F7-F1E7-2046-B446-4A29C1523B9D}" destId="{8B54BD57-7239-D848-A45D-001DAC838A6D}" srcOrd="0" destOrd="0" presId="urn:microsoft.com/office/officeart/2008/layout/HorizontalMultiLevelHierarchy"/>
    <dgm:cxn modelId="{CCBA420A-A65D-B54F-BE5A-AD2B1B33A7C4}" type="presParOf" srcId="{8B54BD57-7239-D848-A45D-001DAC838A6D}" destId="{6906DEF3-9C37-834F-8289-E5AC1E8B65F9}" srcOrd="0" destOrd="0" presId="urn:microsoft.com/office/officeart/2008/layout/HorizontalMultiLevelHierarchy"/>
    <dgm:cxn modelId="{CD84A00D-D690-0F41-9D0B-7AC3DA41E62F}" type="presParOf" srcId="{F20311F7-F1E7-2046-B446-4A29C1523B9D}" destId="{9A76041C-B9E8-604D-8AB0-E8B563833BB2}" srcOrd="1" destOrd="0" presId="urn:microsoft.com/office/officeart/2008/layout/HorizontalMultiLevelHierarchy"/>
    <dgm:cxn modelId="{E0DA33AC-BB99-5748-A33A-0B5E00FEAFC3}" type="presParOf" srcId="{9A76041C-B9E8-604D-8AB0-E8B563833BB2}" destId="{DDD01ECF-E098-384C-857D-5AC47DDF3BD3}" srcOrd="0" destOrd="0" presId="urn:microsoft.com/office/officeart/2008/layout/HorizontalMultiLevelHierarchy"/>
    <dgm:cxn modelId="{0BF431E2-2DCE-024D-B7A3-B8203EECCC69}" type="presParOf" srcId="{9A76041C-B9E8-604D-8AB0-E8B563833BB2}" destId="{F9ABF152-B554-C94C-A6C1-A36DF1B51DA1}" srcOrd="1" destOrd="0" presId="urn:microsoft.com/office/officeart/2008/layout/HorizontalMultiLevelHierarchy"/>
    <dgm:cxn modelId="{C0A74518-35CC-2348-940D-72AE80552F93}" type="presParOf" srcId="{F9ABF152-B554-C94C-A6C1-A36DF1B51DA1}" destId="{ED1AB906-8AF6-C04E-B3EF-1D443A029E85}" srcOrd="0" destOrd="0" presId="urn:microsoft.com/office/officeart/2008/layout/HorizontalMultiLevelHierarchy"/>
    <dgm:cxn modelId="{581009DD-E433-D24C-9954-20BE997CBEE3}" type="presParOf" srcId="{ED1AB906-8AF6-C04E-B3EF-1D443A029E85}" destId="{87D70CBE-4D87-AC4E-955E-414E428083E2}" srcOrd="0" destOrd="0" presId="urn:microsoft.com/office/officeart/2008/layout/HorizontalMultiLevelHierarchy"/>
    <dgm:cxn modelId="{C965FFEE-F300-314A-B4BD-4E9AB26FC621}" type="presParOf" srcId="{F9ABF152-B554-C94C-A6C1-A36DF1B51DA1}" destId="{7C2F38F0-CF56-E04C-9703-1676A2D5AC5C}" srcOrd="1" destOrd="0" presId="urn:microsoft.com/office/officeart/2008/layout/HorizontalMultiLevelHierarchy"/>
    <dgm:cxn modelId="{592D27E9-4492-7F48-8C45-055C18E484F7}" type="presParOf" srcId="{7C2F38F0-CF56-E04C-9703-1676A2D5AC5C}" destId="{672A9286-AA67-B74A-BC1B-283531FEE8AA}" srcOrd="0" destOrd="0" presId="urn:microsoft.com/office/officeart/2008/layout/HorizontalMultiLevelHierarchy"/>
    <dgm:cxn modelId="{520EB1CD-62E4-F748-BCC6-5EC980ECE65C}" type="presParOf" srcId="{7C2F38F0-CF56-E04C-9703-1676A2D5AC5C}" destId="{EB99889B-209F-894D-9835-A05C42A8BEC5}" srcOrd="1" destOrd="0" presId="urn:microsoft.com/office/officeart/2008/layout/HorizontalMultiLevelHierarchy"/>
    <dgm:cxn modelId="{92FDCA85-E3FC-2043-BC68-DDEA1EF464AC}" type="presParOf" srcId="{EB99889B-209F-894D-9835-A05C42A8BEC5}" destId="{3032AEBC-55C5-F041-A711-014F4D03F73A}" srcOrd="0" destOrd="0" presId="urn:microsoft.com/office/officeart/2008/layout/HorizontalMultiLevelHierarchy"/>
    <dgm:cxn modelId="{627B3CDB-1327-2842-B36A-B20FDBFB4A47}" type="presParOf" srcId="{3032AEBC-55C5-F041-A711-014F4D03F73A}" destId="{CEB298E8-1B8C-B64E-95BA-AEF288E4A1C2}" srcOrd="0" destOrd="0" presId="urn:microsoft.com/office/officeart/2008/layout/HorizontalMultiLevelHierarchy"/>
    <dgm:cxn modelId="{F2474D20-690B-F64C-9DF5-056A046BCDF2}" type="presParOf" srcId="{EB99889B-209F-894D-9835-A05C42A8BEC5}" destId="{DF4C3D9F-613B-7E4E-88A1-3ADC71B039EE}" srcOrd="1" destOrd="0" presId="urn:microsoft.com/office/officeart/2008/layout/HorizontalMultiLevelHierarchy"/>
    <dgm:cxn modelId="{43A52F66-E56F-0648-A0C3-AB50F424D468}" type="presParOf" srcId="{DF4C3D9F-613B-7E4E-88A1-3ADC71B039EE}" destId="{4669DCDC-5C1A-4E4F-BA79-31413FDB0FEC}" srcOrd="0" destOrd="0" presId="urn:microsoft.com/office/officeart/2008/layout/HorizontalMultiLevelHierarchy"/>
    <dgm:cxn modelId="{A9645224-2FB5-1B4E-81B4-EF12CE8FEA26}" type="presParOf" srcId="{DF4C3D9F-613B-7E4E-88A1-3ADC71B039EE}" destId="{A2773F86-69A4-E540-AA76-453F43932767}" srcOrd="1" destOrd="0" presId="urn:microsoft.com/office/officeart/2008/layout/HorizontalMultiLevelHierarchy"/>
    <dgm:cxn modelId="{72D91A7F-689E-4B43-A862-CAD3A5016959}" type="presParOf" srcId="{A2773F86-69A4-E540-AA76-453F43932767}" destId="{7A1AD03B-74AD-B144-A20E-4BAC154B6765}" srcOrd="0" destOrd="0" presId="urn:microsoft.com/office/officeart/2008/layout/HorizontalMultiLevelHierarchy"/>
    <dgm:cxn modelId="{FDAB061B-5C33-A340-AAEA-0EA6E48CE0CE}" type="presParOf" srcId="{7A1AD03B-74AD-B144-A20E-4BAC154B6765}" destId="{E20F0421-2BD8-BF43-9F38-2AE6B5142432}" srcOrd="0" destOrd="0" presId="urn:microsoft.com/office/officeart/2008/layout/HorizontalMultiLevelHierarchy"/>
    <dgm:cxn modelId="{F3F17A6B-F68C-E44C-BB08-BF42F76CBC57}" type="presParOf" srcId="{A2773F86-69A4-E540-AA76-453F43932767}" destId="{71BE97CF-169F-7948-9659-6FF9169260DF}" srcOrd="1" destOrd="0" presId="urn:microsoft.com/office/officeart/2008/layout/HorizontalMultiLevelHierarchy"/>
    <dgm:cxn modelId="{6DEB8DFC-0DBA-1344-8135-7873F1545F6D}" type="presParOf" srcId="{71BE97CF-169F-7948-9659-6FF9169260DF}" destId="{91D9C4B1-4BE7-FE41-B1B7-F2E5CF7BC201}" srcOrd="0" destOrd="0" presId="urn:microsoft.com/office/officeart/2008/layout/HorizontalMultiLevelHierarchy"/>
    <dgm:cxn modelId="{D6A28A8E-8612-E142-84AB-78FC721CAEEE}" type="presParOf" srcId="{71BE97CF-169F-7948-9659-6FF9169260DF}" destId="{E2B0E517-FD67-4749-B689-3472CB0EBC75}" srcOrd="1" destOrd="0" presId="urn:microsoft.com/office/officeart/2008/layout/HorizontalMultiLevelHierarchy"/>
    <dgm:cxn modelId="{42EFA258-4285-7E4D-96CC-F0F0A8D24E95}" type="presParOf" srcId="{F20311F7-F1E7-2046-B446-4A29C1523B9D}" destId="{5DB40F97-8A3E-534E-B89B-793A7425C786}" srcOrd="2" destOrd="0" presId="urn:microsoft.com/office/officeart/2008/layout/HorizontalMultiLevelHierarchy"/>
    <dgm:cxn modelId="{1F7D3C20-E373-3441-AA0B-379F68915AF7}" type="presParOf" srcId="{5DB40F97-8A3E-534E-B89B-793A7425C786}" destId="{0D278F8C-369D-A541-9396-CFD0765002DD}" srcOrd="0" destOrd="0" presId="urn:microsoft.com/office/officeart/2008/layout/HorizontalMultiLevelHierarchy"/>
    <dgm:cxn modelId="{74E26017-8CC0-6247-8D62-3AC6AF06FD9F}" type="presParOf" srcId="{F20311F7-F1E7-2046-B446-4A29C1523B9D}" destId="{4CF4043D-639B-FB4D-AF04-3E95D11BE6CB}" srcOrd="3" destOrd="0" presId="urn:microsoft.com/office/officeart/2008/layout/HorizontalMultiLevelHierarchy"/>
    <dgm:cxn modelId="{A26D8D25-E707-084E-9918-2EDFD4976DBE}" type="presParOf" srcId="{4CF4043D-639B-FB4D-AF04-3E95D11BE6CB}" destId="{4CED11C2-DEBE-154C-9099-A14AE962EEF4}" srcOrd="0" destOrd="0" presId="urn:microsoft.com/office/officeart/2008/layout/HorizontalMultiLevelHierarchy"/>
    <dgm:cxn modelId="{D6E06C37-9140-4B44-B124-6CFB0057E8B9}" type="presParOf" srcId="{4CF4043D-639B-FB4D-AF04-3E95D11BE6CB}" destId="{EBE671FD-3967-254A-A466-E51995764B68}" srcOrd="1" destOrd="0" presId="urn:microsoft.com/office/officeart/2008/layout/HorizontalMultiLevelHierarchy"/>
    <dgm:cxn modelId="{34C1C3B8-656E-F747-970D-CE6DB18B7E6C}" type="presParOf" srcId="{EBE671FD-3967-254A-A466-E51995764B68}" destId="{95416D99-E94B-F041-8C32-197D2381BA49}" srcOrd="0" destOrd="0" presId="urn:microsoft.com/office/officeart/2008/layout/HorizontalMultiLevelHierarchy"/>
    <dgm:cxn modelId="{2A4C7877-35E2-604D-AB93-EB12799E9812}" type="presParOf" srcId="{95416D99-E94B-F041-8C32-197D2381BA49}" destId="{CCBD0FA0-8AA7-B544-B6AB-B1E3FDEF0406}" srcOrd="0" destOrd="0" presId="urn:microsoft.com/office/officeart/2008/layout/HorizontalMultiLevelHierarchy"/>
    <dgm:cxn modelId="{01B5555F-21DB-B44F-BD74-841CF82A969D}" type="presParOf" srcId="{EBE671FD-3967-254A-A466-E51995764B68}" destId="{886B4DA2-970D-654C-AEA5-5B66D35D2105}" srcOrd="1" destOrd="0" presId="urn:microsoft.com/office/officeart/2008/layout/HorizontalMultiLevelHierarchy"/>
    <dgm:cxn modelId="{38E59B32-CCDE-B04F-893D-0D767BF84B5E}" type="presParOf" srcId="{886B4DA2-970D-654C-AEA5-5B66D35D2105}" destId="{C8C56AC4-2D68-2847-B47A-8AF954F79C97}" srcOrd="0" destOrd="0" presId="urn:microsoft.com/office/officeart/2008/layout/HorizontalMultiLevelHierarchy"/>
    <dgm:cxn modelId="{979A148E-4E41-B448-8F21-4283806F03C1}" type="presParOf" srcId="{886B4DA2-970D-654C-AEA5-5B66D35D2105}" destId="{D5CC1DAF-8E70-BF41-847B-208EDD1A836B}" srcOrd="1" destOrd="0" presId="urn:microsoft.com/office/officeart/2008/layout/HorizontalMultiLevelHierarchy"/>
    <dgm:cxn modelId="{0A5E36C6-1EF7-9442-8338-740665C603AF}" type="presParOf" srcId="{D5CC1DAF-8E70-BF41-847B-208EDD1A836B}" destId="{C35C9538-E777-E646-8CDC-8F12C45FB786}" srcOrd="0" destOrd="0" presId="urn:microsoft.com/office/officeart/2008/layout/HorizontalMultiLevelHierarchy"/>
    <dgm:cxn modelId="{D238D758-08DC-5540-B697-C6296D549EF5}" type="presParOf" srcId="{C35C9538-E777-E646-8CDC-8F12C45FB786}" destId="{63FA1EBE-7E10-1041-93F7-9AAFAC0598AF}" srcOrd="0" destOrd="0" presId="urn:microsoft.com/office/officeart/2008/layout/HorizontalMultiLevelHierarchy"/>
    <dgm:cxn modelId="{DD5B2265-CB27-624D-A1E2-B3C5B8D2F66F}" type="presParOf" srcId="{D5CC1DAF-8E70-BF41-847B-208EDD1A836B}" destId="{A358239B-5797-0A42-AEF7-698AC07301B9}" srcOrd="1" destOrd="0" presId="urn:microsoft.com/office/officeart/2008/layout/HorizontalMultiLevelHierarchy"/>
    <dgm:cxn modelId="{EDC867B1-549C-104E-9F6E-64CB47AE3F3E}" type="presParOf" srcId="{A358239B-5797-0A42-AEF7-698AC07301B9}" destId="{84E60E70-B1FA-2E44-8DB4-D156CD64A015}" srcOrd="0" destOrd="0" presId="urn:microsoft.com/office/officeart/2008/layout/HorizontalMultiLevelHierarchy"/>
    <dgm:cxn modelId="{2E90D4BF-892B-F14B-B803-596136E4D120}" type="presParOf" srcId="{A358239B-5797-0A42-AEF7-698AC07301B9}" destId="{3BF7F1A6-DB8A-FD4C-A68A-B5AACA7FE327}" srcOrd="1" destOrd="0" presId="urn:microsoft.com/office/officeart/2008/layout/HorizontalMultiLevelHierarchy"/>
    <dgm:cxn modelId="{C39AB2FF-2E94-A34B-BDC9-026E0379065F}" type="presParOf" srcId="{3BF7F1A6-DB8A-FD4C-A68A-B5AACA7FE327}" destId="{F7F515AC-3F8C-2749-A13A-62809DDBC3C4}" srcOrd="0" destOrd="0" presId="urn:microsoft.com/office/officeart/2008/layout/HorizontalMultiLevelHierarchy"/>
    <dgm:cxn modelId="{E3F8AD43-FAE7-7148-850D-986E3F6D2EF4}" type="presParOf" srcId="{F7F515AC-3F8C-2749-A13A-62809DDBC3C4}" destId="{E883847C-BF32-BE48-8FCB-E85D30C7731D}" srcOrd="0" destOrd="0" presId="urn:microsoft.com/office/officeart/2008/layout/HorizontalMultiLevelHierarchy"/>
    <dgm:cxn modelId="{05E1BA55-31EC-504B-8D08-0D9519CAC034}" type="presParOf" srcId="{3BF7F1A6-DB8A-FD4C-A68A-B5AACA7FE327}" destId="{8828FC6D-AC86-514D-A7E9-0E2B9F860834}" srcOrd="1" destOrd="0" presId="urn:microsoft.com/office/officeart/2008/layout/HorizontalMultiLevelHierarchy"/>
    <dgm:cxn modelId="{037A5C6D-AEF1-3C42-9F2A-D169888AE7A8}" type="presParOf" srcId="{8828FC6D-AC86-514D-A7E9-0E2B9F860834}" destId="{1DC83C4B-C073-7544-A44F-187EEFE204E5}" srcOrd="0" destOrd="0" presId="urn:microsoft.com/office/officeart/2008/layout/HorizontalMultiLevelHierarchy"/>
    <dgm:cxn modelId="{B0B2DA36-E9A3-AC40-A970-F3DA0EA5B8F4}" type="presParOf" srcId="{8828FC6D-AC86-514D-A7E9-0E2B9F860834}" destId="{99523575-1476-BB4A-9FF7-101F81FBA3BC}" srcOrd="1" destOrd="0" presId="urn:microsoft.com/office/officeart/2008/layout/HorizontalMultiLevelHierarchy"/>
    <dgm:cxn modelId="{80E5D24A-7E11-E148-9F9E-8782A7088A96}" type="presParOf" srcId="{EBE671FD-3967-254A-A466-E51995764B68}" destId="{652CF797-C06D-A748-9DDE-3260F9CCE92E}" srcOrd="2" destOrd="0" presId="urn:microsoft.com/office/officeart/2008/layout/HorizontalMultiLevelHierarchy"/>
    <dgm:cxn modelId="{D2CDBF05-BCCA-7043-9E99-06153B2539D8}" type="presParOf" srcId="{652CF797-C06D-A748-9DDE-3260F9CCE92E}" destId="{4B341D97-39A3-E548-B2A6-F78DE8FDCA89}" srcOrd="0" destOrd="0" presId="urn:microsoft.com/office/officeart/2008/layout/HorizontalMultiLevelHierarchy"/>
    <dgm:cxn modelId="{95317FEC-6A0C-814D-9507-968B5FAAF76E}" type="presParOf" srcId="{EBE671FD-3967-254A-A466-E51995764B68}" destId="{BC8F1CA5-ED1E-7446-9B06-F9B203647CC1}" srcOrd="3" destOrd="0" presId="urn:microsoft.com/office/officeart/2008/layout/HorizontalMultiLevelHierarchy"/>
    <dgm:cxn modelId="{9AB57FEB-D322-0B4E-AAF2-387A2F338143}" type="presParOf" srcId="{BC8F1CA5-ED1E-7446-9B06-F9B203647CC1}" destId="{74C33610-7674-8A48-9FB9-6E71F997AF4F}" srcOrd="0" destOrd="0" presId="urn:microsoft.com/office/officeart/2008/layout/HorizontalMultiLevelHierarchy"/>
    <dgm:cxn modelId="{11B20468-3889-4A41-8B95-824167336E88}" type="presParOf" srcId="{BC8F1CA5-ED1E-7446-9B06-F9B203647CC1}" destId="{16001D43-7461-5E45-B31E-657445E96154}" srcOrd="1" destOrd="0" presId="urn:microsoft.com/office/officeart/2008/layout/HorizontalMultiLevelHierarchy"/>
    <dgm:cxn modelId="{1647529A-D29A-974E-A536-DA46356634AD}" type="presParOf" srcId="{16001D43-7461-5E45-B31E-657445E96154}" destId="{A2DAC3EF-1E7A-1D4A-9604-BAA601A84367}" srcOrd="0" destOrd="0" presId="urn:microsoft.com/office/officeart/2008/layout/HorizontalMultiLevelHierarchy"/>
    <dgm:cxn modelId="{532D6CAB-78DC-AB44-8F86-721255A45306}" type="presParOf" srcId="{A2DAC3EF-1E7A-1D4A-9604-BAA601A84367}" destId="{B52F5DD3-A3EA-9D49-9F84-EE22A0851BA0}" srcOrd="0" destOrd="0" presId="urn:microsoft.com/office/officeart/2008/layout/HorizontalMultiLevelHierarchy"/>
    <dgm:cxn modelId="{842C3130-0E00-1346-A04B-8B2EC61FCA3C}" type="presParOf" srcId="{16001D43-7461-5E45-B31E-657445E96154}" destId="{F1BF7441-9931-CB47-BC3E-25EAAA08F7B9}" srcOrd="1" destOrd="0" presId="urn:microsoft.com/office/officeart/2008/layout/HorizontalMultiLevelHierarchy"/>
    <dgm:cxn modelId="{A03AE8DD-253E-CE4B-9394-BEF4F8E1CBB0}" type="presParOf" srcId="{F1BF7441-9931-CB47-BC3E-25EAAA08F7B9}" destId="{97249903-F4DE-764E-A495-ADC29E7D6BAB}" srcOrd="0" destOrd="0" presId="urn:microsoft.com/office/officeart/2008/layout/HorizontalMultiLevelHierarchy"/>
    <dgm:cxn modelId="{56046187-12FB-FD4B-8D1E-8DDB8E6FB4FC}" type="presParOf" srcId="{F1BF7441-9931-CB47-BC3E-25EAAA08F7B9}" destId="{98EE4684-379F-B540-AA86-C2A6BE78BF63}" srcOrd="1" destOrd="0" presId="urn:microsoft.com/office/officeart/2008/layout/HorizontalMultiLevelHierarchy"/>
    <dgm:cxn modelId="{F1AFE38E-394D-CD4F-BF2E-9ACCFA068E56}" type="presParOf" srcId="{98EE4684-379F-B540-AA86-C2A6BE78BF63}" destId="{D3AB9861-C752-D844-9A70-77F606C43323}" srcOrd="0" destOrd="0" presId="urn:microsoft.com/office/officeart/2008/layout/HorizontalMultiLevelHierarchy"/>
    <dgm:cxn modelId="{10446E2E-2EC9-3540-871B-F7D06F3E55D6}" type="presParOf" srcId="{D3AB9861-C752-D844-9A70-77F606C43323}" destId="{7A4E5E94-993A-B344-9DE4-8190787CE9B1}" srcOrd="0" destOrd="0" presId="urn:microsoft.com/office/officeart/2008/layout/HorizontalMultiLevelHierarchy"/>
    <dgm:cxn modelId="{0CC34B4B-7D2A-B848-B8C8-A5C990D0F5AA}" type="presParOf" srcId="{98EE4684-379F-B540-AA86-C2A6BE78BF63}" destId="{F0EE7C3F-0C94-D04E-BFD4-DE2A481A9EDC}" srcOrd="1" destOrd="0" presId="urn:microsoft.com/office/officeart/2008/layout/HorizontalMultiLevelHierarchy"/>
    <dgm:cxn modelId="{41F7B638-D2C6-2E46-9B39-49D9C7C4922E}" type="presParOf" srcId="{F0EE7C3F-0C94-D04E-BFD4-DE2A481A9EDC}" destId="{58962490-34C5-3D4F-8467-F40306F7C526}" srcOrd="0" destOrd="0" presId="urn:microsoft.com/office/officeart/2008/layout/HorizontalMultiLevelHierarchy"/>
    <dgm:cxn modelId="{4862468A-9977-5645-B6BD-00B4974F3BB3}" type="presParOf" srcId="{F0EE7C3F-0C94-D04E-BFD4-DE2A481A9EDC}" destId="{C1F7E63D-E0C1-0A4D-87D6-A63739411070}" srcOrd="1" destOrd="0" presId="urn:microsoft.com/office/officeart/2008/layout/HorizontalMultiLevelHierarchy"/>
    <dgm:cxn modelId="{CF9BAC0A-843A-6A44-9D33-7071DF6ED067}" type="presParOf" srcId="{98EE4684-379F-B540-AA86-C2A6BE78BF63}" destId="{5B7CE038-EB96-9844-8E72-AB6DB53BEA7A}" srcOrd="2" destOrd="0" presId="urn:microsoft.com/office/officeart/2008/layout/HorizontalMultiLevelHierarchy"/>
    <dgm:cxn modelId="{4340F7AD-DA25-C54B-A5F7-ED954736E28C}" type="presParOf" srcId="{5B7CE038-EB96-9844-8E72-AB6DB53BEA7A}" destId="{F4525109-4D60-8C46-B41F-4B7C69B014FC}" srcOrd="0" destOrd="0" presId="urn:microsoft.com/office/officeart/2008/layout/HorizontalMultiLevelHierarchy"/>
    <dgm:cxn modelId="{4B600978-685D-5A49-B388-20D00DD47D09}" type="presParOf" srcId="{98EE4684-379F-B540-AA86-C2A6BE78BF63}" destId="{7736239A-0B98-EA42-9177-60730925BE95}" srcOrd="3" destOrd="0" presId="urn:microsoft.com/office/officeart/2008/layout/HorizontalMultiLevelHierarchy"/>
    <dgm:cxn modelId="{C37F6E91-43F1-F94A-8146-A3F9FF6CBE28}" type="presParOf" srcId="{7736239A-0B98-EA42-9177-60730925BE95}" destId="{7E04669D-547D-8E4B-BA7C-D1BAA211C182}" srcOrd="0" destOrd="0" presId="urn:microsoft.com/office/officeart/2008/layout/HorizontalMultiLevelHierarchy"/>
    <dgm:cxn modelId="{F7DD1342-1073-0F43-927F-91DF4062F78B}" type="presParOf" srcId="{7736239A-0B98-EA42-9177-60730925BE95}" destId="{6F0126EC-4B0E-854B-95F2-68E8C0AE91AF}" srcOrd="1" destOrd="0" presId="urn:microsoft.com/office/officeart/2008/layout/HorizontalMultiLevelHierarchy"/>
    <dgm:cxn modelId="{0B635886-57C7-8F4C-B204-F17E014F1587}" type="presParOf" srcId="{98EE4684-379F-B540-AA86-C2A6BE78BF63}" destId="{4C030DD6-869F-464D-974E-067314FA68D6}" srcOrd="4" destOrd="0" presId="urn:microsoft.com/office/officeart/2008/layout/HorizontalMultiLevelHierarchy"/>
    <dgm:cxn modelId="{80A41149-0EAD-B045-B8A2-451606B2BAD0}" type="presParOf" srcId="{4C030DD6-869F-464D-974E-067314FA68D6}" destId="{877FF172-57C0-BF43-BF29-C1EDD42D02B6}" srcOrd="0" destOrd="0" presId="urn:microsoft.com/office/officeart/2008/layout/HorizontalMultiLevelHierarchy"/>
    <dgm:cxn modelId="{D3C24251-8F06-DD45-BDAF-EBCF61C2084F}" type="presParOf" srcId="{98EE4684-379F-B540-AA86-C2A6BE78BF63}" destId="{51AF140B-C065-4447-B1B6-6903C09C5167}" srcOrd="5" destOrd="0" presId="urn:microsoft.com/office/officeart/2008/layout/HorizontalMultiLevelHierarchy"/>
    <dgm:cxn modelId="{1B3E749D-277A-DB4E-93A8-21F5A083A477}" type="presParOf" srcId="{51AF140B-C065-4447-B1B6-6903C09C5167}" destId="{52D8A65A-2D00-3945-8656-B35BB798E262}" srcOrd="0" destOrd="0" presId="urn:microsoft.com/office/officeart/2008/layout/HorizontalMultiLevelHierarchy"/>
    <dgm:cxn modelId="{C1BD192F-3EA8-6348-9894-44CE9D6101A8}" type="presParOf" srcId="{51AF140B-C065-4447-B1B6-6903C09C5167}" destId="{26FA3511-7745-A04F-99A1-FC8B0A7B3992}" srcOrd="1" destOrd="0" presId="urn:microsoft.com/office/officeart/2008/layout/HorizontalMultiLevelHierarchy"/>
    <dgm:cxn modelId="{4726E27B-DB20-404C-98F6-69740A6D8C8C}" type="presParOf" srcId="{16001D43-7461-5E45-B31E-657445E96154}" destId="{69F40524-D2BD-7641-8B69-37A6EE5D3E62}" srcOrd="2" destOrd="0" presId="urn:microsoft.com/office/officeart/2008/layout/HorizontalMultiLevelHierarchy"/>
    <dgm:cxn modelId="{9D3C4F65-88EE-3245-A2C7-EEBDFBE41D8E}" type="presParOf" srcId="{69F40524-D2BD-7641-8B69-37A6EE5D3E62}" destId="{BA57C68E-4195-294C-B3A4-E084118831B7}" srcOrd="0" destOrd="0" presId="urn:microsoft.com/office/officeart/2008/layout/HorizontalMultiLevelHierarchy"/>
    <dgm:cxn modelId="{1033DBC5-D223-AA44-B3CE-285FD36A7E7F}" type="presParOf" srcId="{16001D43-7461-5E45-B31E-657445E96154}" destId="{2ACECBBC-2996-084A-9282-FCD661CDA91A}" srcOrd="3" destOrd="0" presId="urn:microsoft.com/office/officeart/2008/layout/HorizontalMultiLevelHierarchy"/>
    <dgm:cxn modelId="{E8EA0D1F-F49C-F64E-B669-EA22F6657DB8}" type="presParOf" srcId="{2ACECBBC-2996-084A-9282-FCD661CDA91A}" destId="{DC8FCDC1-D2CE-A84F-9096-92809CB967EF}" srcOrd="0" destOrd="0" presId="urn:microsoft.com/office/officeart/2008/layout/HorizontalMultiLevelHierarchy"/>
    <dgm:cxn modelId="{CF079655-D924-AA4B-81D6-44D3F23717CD}" type="presParOf" srcId="{2ACECBBC-2996-084A-9282-FCD661CDA91A}" destId="{6BE6CCF7-695E-4B4F-A995-DBCF500E2EFD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DACD32-FD19-0F4A-BEE6-3080A63962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ACB2-E0F9-A44F-9546-1EA1A84C2192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main.db</a:t>
          </a:r>
          <a:r>
            <a:rPr lang="en-US" baseline="0" dirty="0" smtClean="0"/>
            <a:t> page</a:t>
          </a:r>
          <a:endParaRPr lang="en-US" dirty="0"/>
        </a:p>
      </dgm:t>
    </dgm:pt>
    <dgm:pt modelId="{2B7BD885-3C8C-F440-8AFD-5D8140FA822F}" type="parTrans" cxnId="{5D03806D-1B38-C246-84A0-CCB17274E876}">
      <dgm:prSet/>
      <dgm:spPr/>
      <dgm:t>
        <a:bodyPr/>
        <a:lstStyle/>
        <a:p>
          <a:endParaRPr lang="en-US"/>
        </a:p>
      </dgm:t>
    </dgm:pt>
    <dgm:pt modelId="{5F39EDFC-D51D-2A4B-B9EA-DCADF84A413C}" type="sibTrans" cxnId="{5D03806D-1B38-C246-84A0-CCB17274E876}">
      <dgm:prSet/>
      <dgm:spPr/>
      <dgm:t>
        <a:bodyPr/>
        <a:lstStyle/>
        <a:p>
          <a:endParaRPr lang="en-US"/>
        </a:p>
      </dgm:t>
    </dgm:pt>
    <dgm:pt modelId="{DB56C5AA-A5F7-5F44-8A14-F4D610987525}">
      <dgm:prSet phldrT="[Text]"/>
      <dgm:spPr/>
      <dgm:t>
        <a:bodyPr/>
        <a:lstStyle/>
        <a:p>
          <a:r>
            <a:rPr lang="en-US" dirty="0" smtClean="0"/>
            <a:t>require the Active Record</a:t>
          </a:r>
          <a:endParaRPr lang="en-US" dirty="0"/>
        </a:p>
      </dgm:t>
    </dgm:pt>
    <dgm:pt modelId="{CD438240-0BC8-CB47-9F36-F92D104602C0}" type="parTrans" cxnId="{B06AB2A1-E3E9-4A49-B104-D3A5B35532CB}">
      <dgm:prSet/>
      <dgm:spPr/>
      <dgm:t>
        <a:bodyPr/>
        <a:lstStyle/>
        <a:p>
          <a:endParaRPr lang="en-US"/>
        </a:p>
      </dgm:t>
    </dgm:pt>
    <dgm:pt modelId="{5F4E1449-CF6F-6B47-9E25-F6170D466A4A}" type="sibTrans" cxnId="{B06AB2A1-E3E9-4A49-B104-D3A5B35532CB}">
      <dgm:prSet/>
      <dgm:spPr/>
      <dgm:t>
        <a:bodyPr/>
        <a:lstStyle/>
        <a:p>
          <a:endParaRPr lang="en-US"/>
        </a:p>
      </dgm:t>
    </dgm:pt>
    <dgm:pt modelId="{5E12B05B-346A-2548-A270-EC4BD9A2894E}">
      <dgm:prSet phldrT="[Text]"/>
      <dgm:spPr/>
      <dgm:t>
        <a:bodyPr/>
        <a:lstStyle/>
        <a:p>
          <a:r>
            <a:rPr lang="en-US" dirty="0" smtClean="0"/>
            <a:t>add some stuff at the top of the document to connect to the databases</a:t>
          </a:r>
          <a:endParaRPr lang="en-US" dirty="0"/>
        </a:p>
      </dgm:t>
    </dgm:pt>
    <dgm:pt modelId="{E838F6CD-80DA-6240-8BC3-F17954B1A4B3}" type="parTrans" cxnId="{0DA0CC50-31E2-534D-9909-E4884671C466}">
      <dgm:prSet/>
      <dgm:spPr/>
      <dgm:t>
        <a:bodyPr/>
        <a:lstStyle/>
        <a:p>
          <a:endParaRPr lang="en-US"/>
        </a:p>
      </dgm:t>
    </dgm:pt>
    <dgm:pt modelId="{086E74A4-1BD7-0A47-AD8B-F6365C7603A3}" type="sibTrans" cxnId="{0DA0CC50-31E2-534D-9909-E4884671C466}">
      <dgm:prSet/>
      <dgm:spPr/>
      <dgm:t>
        <a:bodyPr/>
        <a:lstStyle/>
        <a:p>
          <a:endParaRPr lang="en-US"/>
        </a:p>
      </dgm:t>
    </dgm:pt>
    <dgm:pt modelId="{CE78D0CD-D647-8044-B248-B647F6E864E2}">
      <dgm:prSet phldrT="[Text]"/>
      <dgm:spPr/>
      <dgm:t>
        <a:bodyPr/>
        <a:lstStyle/>
        <a:p>
          <a:r>
            <a:rPr lang="en-US" dirty="0" smtClean="0"/>
            <a:t>add the active record stuff to each part of the </a:t>
          </a:r>
          <a:r>
            <a:rPr lang="en-US" dirty="0" err="1" smtClean="0"/>
            <a:t>main.rb</a:t>
          </a:r>
          <a:r>
            <a:rPr lang="en-US" dirty="0" smtClean="0"/>
            <a:t> to direct it where it goes</a:t>
          </a:r>
        </a:p>
      </dgm:t>
    </dgm:pt>
    <dgm:pt modelId="{520355F5-3520-684F-8920-6C65314219C3}" type="parTrans" cxnId="{11D35837-08A4-C64A-8B5B-B4B645EB18F2}">
      <dgm:prSet/>
      <dgm:spPr/>
      <dgm:t>
        <a:bodyPr/>
        <a:lstStyle/>
        <a:p>
          <a:endParaRPr lang="en-US"/>
        </a:p>
      </dgm:t>
    </dgm:pt>
    <dgm:pt modelId="{E5BED1F3-8CF5-B34E-A230-364B20B20AD9}" type="sibTrans" cxnId="{11D35837-08A4-C64A-8B5B-B4B645EB18F2}">
      <dgm:prSet/>
      <dgm:spPr/>
      <dgm:t>
        <a:bodyPr/>
        <a:lstStyle/>
        <a:p>
          <a:endParaRPr lang="en-US"/>
        </a:p>
      </dgm:t>
    </dgm:pt>
    <dgm:pt modelId="{8EF3016A-2D2E-D945-8BDB-D4C5A3EBE26C}">
      <dgm:prSet phldrT="[Text]"/>
      <dgm:spPr/>
      <dgm:t>
        <a:bodyPr/>
        <a:lstStyle/>
        <a:p>
          <a:r>
            <a:rPr lang="en-US" dirty="0" smtClean="0"/>
            <a:t>add the logger so that you can see errors</a:t>
          </a:r>
          <a:endParaRPr lang="en-US" dirty="0"/>
        </a:p>
      </dgm:t>
    </dgm:pt>
    <dgm:pt modelId="{0D1EF2AC-17A4-CC42-99DA-E222762CF612}" type="parTrans" cxnId="{9EFC1D9F-FB1B-1141-A1BB-069F43124E91}">
      <dgm:prSet/>
      <dgm:spPr/>
      <dgm:t>
        <a:bodyPr/>
        <a:lstStyle/>
        <a:p>
          <a:endParaRPr lang="en-US"/>
        </a:p>
      </dgm:t>
    </dgm:pt>
    <dgm:pt modelId="{EC7F9426-62DD-B145-8A58-39546E86EF11}" type="sibTrans" cxnId="{9EFC1D9F-FB1B-1141-A1BB-069F43124E91}">
      <dgm:prSet/>
      <dgm:spPr/>
      <dgm:t>
        <a:bodyPr/>
        <a:lstStyle/>
        <a:p>
          <a:endParaRPr lang="en-US"/>
        </a:p>
      </dgm:t>
    </dgm:pt>
    <dgm:pt modelId="{5C5E51AB-0236-C741-821A-49486398A439}">
      <dgm:prSet phldrT="[Text]"/>
      <dgm:spPr/>
      <dgm:t>
        <a:bodyPr/>
        <a:lstStyle/>
        <a:p>
          <a:r>
            <a:rPr lang="en-US" dirty="0" smtClean="0"/>
            <a:t>create the class so that you can inherit the commands from </a:t>
          </a:r>
          <a:r>
            <a:rPr lang="en-US" dirty="0" err="1" smtClean="0"/>
            <a:t>ActiveRecords</a:t>
          </a:r>
          <a:endParaRPr lang="en-US" dirty="0"/>
        </a:p>
      </dgm:t>
    </dgm:pt>
    <dgm:pt modelId="{B444C9B7-3943-2F46-A1DD-5CA429C56F2D}" type="parTrans" cxnId="{74E48167-472E-CD43-8089-F5FFFA01228C}">
      <dgm:prSet/>
      <dgm:spPr/>
      <dgm:t>
        <a:bodyPr/>
        <a:lstStyle/>
        <a:p>
          <a:endParaRPr lang="en-US"/>
        </a:p>
      </dgm:t>
    </dgm:pt>
    <dgm:pt modelId="{355152F8-5B53-0F41-8BFB-135560BA897D}" type="sibTrans" cxnId="{74E48167-472E-CD43-8089-F5FFFA01228C}">
      <dgm:prSet/>
      <dgm:spPr/>
      <dgm:t>
        <a:bodyPr/>
        <a:lstStyle/>
        <a:p>
          <a:endParaRPr lang="en-US"/>
        </a:p>
      </dgm:t>
    </dgm:pt>
    <dgm:pt modelId="{1C9C212A-D314-CD4A-ADC0-648784DA86FE}">
      <dgm:prSet phldrT="[Text]"/>
      <dgm:spPr/>
      <dgm:t>
        <a:bodyPr/>
        <a:lstStyle/>
        <a:p>
          <a:r>
            <a:rPr lang="en-US" dirty="0" smtClean="0"/>
            <a:t>all animals </a:t>
          </a:r>
        </a:p>
      </dgm:t>
    </dgm:pt>
    <dgm:pt modelId="{170445DF-A562-5447-B919-5847690AFE99}" type="parTrans" cxnId="{D4115CEC-648E-A345-8C6D-2E38C60A8C3F}">
      <dgm:prSet/>
      <dgm:spPr/>
      <dgm:t>
        <a:bodyPr/>
        <a:lstStyle/>
        <a:p>
          <a:endParaRPr lang="en-US"/>
        </a:p>
      </dgm:t>
    </dgm:pt>
    <dgm:pt modelId="{BAF7CE1B-81F9-CB43-B522-3625820CCE4D}" type="sibTrans" cxnId="{D4115CEC-648E-A345-8C6D-2E38C60A8C3F}">
      <dgm:prSet/>
      <dgm:spPr/>
      <dgm:t>
        <a:bodyPr/>
        <a:lstStyle/>
        <a:p>
          <a:endParaRPr lang="en-US"/>
        </a:p>
      </dgm:t>
    </dgm:pt>
    <dgm:pt modelId="{5114F0C8-6E9B-804A-91BE-B8886E17FE36}">
      <dgm:prSet phldrT="[Text]"/>
      <dgm:spPr/>
      <dgm:t>
        <a:bodyPr/>
        <a:lstStyle/>
        <a:p>
          <a:r>
            <a:rPr lang="en-US" dirty="0" smtClean="0"/>
            <a:t>get - just shows the form</a:t>
          </a:r>
        </a:p>
      </dgm:t>
    </dgm:pt>
    <dgm:pt modelId="{6D967D41-6C92-7247-9C28-8E46B273B14C}" type="parTrans" cxnId="{2DFFB417-3D20-B046-A02C-1278AA2A599C}">
      <dgm:prSet/>
      <dgm:spPr/>
      <dgm:t>
        <a:bodyPr/>
        <a:lstStyle/>
        <a:p>
          <a:endParaRPr lang="en-US"/>
        </a:p>
      </dgm:t>
    </dgm:pt>
    <dgm:pt modelId="{41B2B954-8DB6-3E47-8F06-295DE7F5E7C3}" type="sibTrans" cxnId="{2DFFB417-3D20-B046-A02C-1278AA2A599C}">
      <dgm:prSet/>
      <dgm:spPr/>
      <dgm:t>
        <a:bodyPr/>
        <a:lstStyle/>
        <a:p>
          <a:endParaRPr lang="en-US"/>
        </a:p>
      </dgm:t>
    </dgm:pt>
    <dgm:pt modelId="{D61C8C7C-ECAE-3F4C-84FB-FEDF984C6BDD}">
      <dgm:prSet phldrT="[Text]"/>
      <dgm:spPr/>
      <dgm:t>
        <a:bodyPr/>
        <a:lstStyle/>
        <a:p>
          <a:r>
            <a:rPr lang="en-US" dirty="0" smtClean="0"/>
            <a:t>post - create a new instance of the class animal and assign all values to be the same things as in the form</a:t>
          </a:r>
        </a:p>
      </dgm:t>
    </dgm:pt>
    <dgm:pt modelId="{ADC4E398-CACA-6645-A6B9-31E685CDF146}" type="parTrans" cxnId="{81083C24-4A40-5A4E-BF7D-783B2D7B9A57}">
      <dgm:prSet/>
      <dgm:spPr/>
      <dgm:t>
        <a:bodyPr/>
        <a:lstStyle/>
        <a:p>
          <a:endParaRPr lang="en-US"/>
        </a:p>
      </dgm:t>
    </dgm:pt>
    <dgm:pt modelId="{D86DE890-56AC-264F-8096-23CB510B21B4}" type="sibTrans" cxnId="{81083C24-4A40-5A4E-BF7D-783B2D7B9A57}">
      <dgm:prSet/>
      <dgm:spPr/>
      <dgm:t>
        <a:bodyPr/>
        <a:lstStyle/>
        <a:p>
          <a:endParaRPr lang="en-US"/>
        </a:p>
      </dgm:t>
    </dgm:pt>
    <dgm:pt modelId="{C9EC7223-C5D7-6A40-A684-95E3AAD45FEE}">
      <dgm:prSet phldrT="[Text]"/>
      <dgm:spPr/>
      <dgm:t>
        <a:bodyPr/>
        <a:lstStyle/>
        <a:p>
          <a:r>
            <a:rPr lang="en-US" dirty="0" smtClean="0"/>
            <a:t>Save animal to database </a:t>
          </a:r>
          <a:r>
            <a:rPr lang="en-US" dirty="0" err="1" smtClean="0"/>
            <a:t>animal.save</a:t>
          </a:r>
          <a:endParaRPr lang="en-US" dirty="0" smtClean="0"/>
        </a:p>
      </dgm:t>
    </dgm:pt>
    <dgm:pt modelId="{18CA2AF3-5393-8A4C-B12A-7382C5C17F70}" type="parTrans" cxnId="{3D060E9C-4645-C343-ACD0-0C5B7AF1EA83}">
      <dgm:prSet/>
      <dgm:spPr/>
      <dgm:t>
        <a:bodyPr/>
        <a:lstStyle/>
        <a:p>
          <a:endParaRPr lang="en-US"/>
        </a:p>
      </dgm:t>
    </dgm:pt>
    <dgm:pt modelId="{6150EB3A-2FCC-FC47-8C70-35078AEBDCEF}" type="sibTrans" cxnId="{3D060E9C-4645-C343-ACD0-0C5B7AF1EA83}">
      <dgm:prSet/>
      <dgm:spPr/>
      <dgm:t>
        <a:bodyPr/>
        <a:lstStyle/>
        <a:p>
          <a:endParaRPr lang="en-US"/>
        </a:p>
      </dgm:t>
    </dgm:pt>
    <dgm:pt modelId="{DDF0F151-7795-B740-BED8-006FE07DA4F5}">
      <dgm:prSet phldrT="[Text]"/>
      <dgm:spPr/>
      <dgm:t>
        <a:bodyPr/>
        <a:lstStyle/>
        <a:p>
          <a:r>
            <a:rPr lang="en-US" dirty="0" err="1" smtClean="0"/>
            <a:t>delte</a:t>
          </a:r>
          <a:r>
            <a:rPr lang="en-US" dirty="0" smtClean="0"/>
            <a:t> - find animal using ID from </a:t>
          </a:r>
          <a:r>
            <a:rPr lang="en-US" dirty="0" err="1" smtClean="0"/>
            <a:t>url</a:t>
          </a:r>
          <a:r>
            <a:rPr lang="en-US" dirty="0" smtClean="0"/>
            <a:t> and destroy it</a:t>
          </a:r>
        </a:p>
      </dgm:t>
    </dgm:pt>
    <dgm:pt modelId="{86AE1368-6D44-0841-A38E-02BCEF74A7EA}" type="parTrans" cxnId="{D64B1630-D285-F74D-91A3-E894939DFFA3}">
      <dgm:prSet/>
      <dgm:spPr/>
      <dgm:t>
        <a:bodyPr/>
        <a:lstStyle/>
        <a:p>
          <a:endParaRPr lang="en-US"/>
        </a:p>
      </dgm:t>
    </dgm:pt>
    <dgm:pt modelId="{B73F214D-02C0-8B46-BF3D-CF96F8C816CC}" type="sibTrans" cxnId="{D64B1630-D285-F74D-91A3-E894939DFFA3}">
      <dgm:prSet/>
      <dgm:spPr/>
      <dgm:t>
        <a:bodyPr/>
        <a:lstStyle/>
        <a:p>
          <a:endParaRPr lang="en-US"/>
        </a:p>
      </dgm:t>
    </dgm:pt>
    <dgm:pt modelId="{40FC6B72-934B-D74C-8AEC-26E5C30E3AE8}">
      <dgm:prSet phldrT="[Text]"/>
      <dgm:spPr/>
      <dgm:t>
        <a:bodyPr/>
        <a:lstStyle/>
        <a:p>
          <a:r>
            <a:rPr lang="en-US" dirty="0" err="1" smtClean="0"/>
            <a:t>animal.destroy</a:t>
          </a:r>
          <a:endParaRPr lang="en-US" dirty="0" smtClean="0"/>
        </a:p>
      </dgm:t>
    </dgm:pt>
    <dgm:pt modelId="{EFCA4ADC-5A07-314A-AC8C-5526EC18FA35}" type="parTrans" cxnId="{E362151F-C61D-8841-8195-CAE212BBDE65}">
      <dgm:prSet/>
      <dgm:spPr/>
      <dgm:t>
        <a:bodyPr/>
        <a:lstStyle/>
        <a:p>
          <a:endParaRPr lang="en-US"/>
        </a:p>
      </dgm:t>
    </dgm:pt>
    <dgm:pt modelId="{11807B9E-5DDF-BC47-9825-BEC403880162}" type="sibTrans" cxnId="{E362151F-C61D-8841-8195-CAE212BBDE65}">
      <dgm:prSet/>
      <dgm:spPr/>
      <dgm:t>
        <a:bodyPr/>
        <a:lstStyle/>
        <a:p>
          <a:endParaRPr lang="en-US"/>
        </a:p>
      </dgm:t>
    </dgm:pt>
    <dgm:pt modelId="{CA9CECA0-6BAB-A843-B03C-4C9F160DF12D}">
      <dgm:prSet phldrT="[Text]"/>
      <dgm:spPr/>
      <dgm:t>
        <a:bodyPr/>
        <a:lstStyle/>
        <a:p>
          <a:r>
            <a:rPr lang="en-US" dirty="0" smtClean="0"/>
            <a:t>edit page - find the animal using the ID from the URL (</a:t>
          </a:r>
          <a:r>
            <a:rPr lang="en-US" dirty="0" err="1" smtClean="0"/>
            <a:t>ie</a:t>
          </a:r>
          <a:r>
            <a:rPr lang="en-US" dirty="0" smtClean="0"/>
            <a:t> </a:t>
          </a:r>
          <a:r>
            <a:rPr lang="en-US" dirty="0" err="1" smtClean="0"/>
            <a:t>params</a:t>
          </a:r>
          <a:r>
            <a:rPr lang="en-US" dirty="0" smtClean="0"/>
            <a:t>)</a:t>
          </a:r>
        </a:p>
      </dgm:t>
    </dgm:pt>
    <dgm:pt modelId="{786F7F77-6A89-0E46-9A53-08BCD9800EA5}" type="parTrans" cxnId="{D1A22DC2-A2B7-BE49-9717-A935D0D3CA70}">
      <dgm:prSet/>
      <dgm:spPr/>
      <dgm:t>
        <a:bodyPr/>
        <a:lstStyle/>
        <a:p>
          <a:endParaRPr lang="en-US"/>
        </a:p>
      </dgm:t>
    </dgm:pt>
    <dgm:pt modelId="{BA7F07FE-F28A-C345-977F-3369C0A67A7F}" type="sibTrans" cxnId="{D1A22DC2-A2B7-BE49-9717-A935D0D3CA70}">
      <dgm:prSet/>
      <dgm:spPr/>
      <dgm:t>
        <a:bodyPr/>
        <a:lstStyle/>
        <a:p>
          <a:endParaRPr lang="en-US"/>
        </a:p>
      </dgm:t>
    </dgm:pt>
    <dgm:pt modelId="{696C3EC0-7E85-914C-B3CD-336363F592A2}">
      <dgm:prSet phldrT="[Text]"/>
      <dgm:spPr/>
      <dgm:t>
        <a:bodyPr/>
        <a:lstStyle/>
        <a:p>
          <a:r>
            <a:rPr lang="en-US" dirty="0" smtClean="0"/>
            <a:t>POST TO THE ANIMALS</a:t>
          </a:r>
        </a:p>
      </dgm:t>
    </dgm:pt>
    <dgm:pt modelId="{14B354A6-FECA-4A45-8517-5B9EFCCF4491}" type="parTrans" cxnId="{7143527D-D297-2248-8C36-8825072DD92C}">
      <dgm:prSet/>
      <dgm:spPr/>
      <dgm:t>
        <a:bodyPr/>
        <a:lstStyle/>
        <a:p>
          <a:endParaRPr lang="en-US"/>
        </a:p>
      </dgm:t>
    </dgm:pt>
    <dgm:pt modelId="{0BC71BD5-44BD-6A40-A9BA-FEEA4DC0A91D}" type="sibTrans" cxnId="{7143527D-D297-2248-8C36-8825072DD92C}">
      <dgm:prSet/>
      <dgm:spPr/>
      <dgm:t>
        <a:bodyPr/>
        <a:lstStyle/>
        <a:p>
          <a:endParaRPr lang="en-US"/>
        </a:p>
      </dgm:t>
    </dgm:pt>
    <dgm:pt modelId="{5628B1B6-094F-3B4A-B221-DA5B9CCE7AC7}">
      <dgm:prSet phldrT="[Text]"/>
      <dgm:spPr/>
      <dgm:t>
        <a:bodyPr/>
        <a:lstStyle/>
        <a:p>
          <a:r>
            <a:rPr lang="en-US" dirty="0" smtClean="0"/>
            <a:t>Find all animals</a:t>
          </a:r>
        </a:p>
      </dgm:t>
    </dgm:pt>
    <dgm:pt modelId="{12C0446A-FC9E-F248-AB93-37566BE40FDC}" type="parTrans" cxnId="{56E18FCD-EDCB-034D-8343-D1B38120C1F6}">
      <dgm:prSet/>
      <dgm:spPr/>
      <dgm:t>
        <a:bodyPr/>
        <a:lstStyle/>
        <a:p>
          <a:endParaRPr lang="en-US"/>
        </a:p>
      </dgm:t>
    </dgm:pt>
    <dgm:pt modelId="{15FD9AB1-DC20-FF4C-A836-2700B0C4A881}" type="sibTrans" cxnId="{56E18FCD-EDCB-034D-8343-D1B38120C1F6}">
      <dgm:prSet/>
      <dgm:spPr/>
      <dgm:t>
        <a:bodyPr/>
        <a:lstStyle/>
        <a:p>
          <a:endParaRPr lang="en-US"/>
        </a:p>
      </dgm:t>
    </dgm:pt>
    <dgm:pt modelId="{003F538B-6395-9048-9F8B-39A4E4E0D53C}">
      <dgm:prSet phldrT="[Text]"/>
      <dgm:spPr/>
      <dgm:t>
        <a:bodyPr/>
        <a:lstStyle/>
        <a:p>
          <a:r>
            <a:rPr lang="en-US" dirty="0" smtClean="0"/>
            <a:t>update the </a:t>
          </a:r>
          <a:r>
            <a:rPr lang="en-US" dirty="0" err="1" smtClean="0"/>
            <a:t>attrributes</a:t>
          </a:r>
          <a:endParaRPr lang="en-US" dirty="0" smtClean="0"/>
        </a:p>
      </dgm:t>
    </dgm:pt>
    <dgm:pt modelId="{C12F7EE4-FD0F-8943-B853-603AFC662E94}" type="parTrans" cxnId="{07F81851-4AE8-E144-AB3E-CD755CAF7554}">
      <dgm:prSet/>
      <dgm:spPr/>
      <dgm:t>
        <a:bodyPr/>
        <a:lstStyle/>
        <a:p>
          <a:endParaRPr lang="en-US"/>
        </a:p>
      </dgm:t>
    </dgm:pt>
    <dgm:pt modelId="{5ACFD2A4-937F-0E44-ADE7-CBCA9274A721}" type="sibTrans" cxnId="{07F81851-4AE8-E144-AB3E-CD755CAF7554}">
      <dgm:prSet/>
      <dgm:spPr/>
      <dgm:t>
        <a:bodyPr/>
        <a:lstStyle/>
        <a:p>
          <a:endParaRPr lang="en-US"/>
        </a:p>
      </dgm:t>
    </dgm:pt>
    <dgm:pt modelId="{185A6217-BB76-634C-A09B-60F512AE364B}">
      <dgm:prSet phldrT="[Text]"/>
      <dgm:spPr/>
      <dgm:t>
        <a:bodyPr/>
        <a:lstStyle/>
        <a:p>
          <a:r>
            <a:rPr lang="en-US" dirty="0" smtClean="0"/>
            <a:t>redirect</a:t>
          </a:r>
        </a:p>
      </dgm:t>
    </dgm:pt>
    <dgm:pt modelId="{0173EBE6-55A9-1D4F-8544-80E975B2BD6F}" type="parTrans" cxnId="{1EDB94FF-6822-E848-9625-39DCEEB7F59A}">
      <dgm:prSet/>
      <dgm:spPr/>
      <dgm:t>
        <a:bodyPr/>
        <a:lstStyle/>
        <a:p>
          <a:endParaRPr lang="en-US"/>
        </a:p>
      </dgm:t>
    </dgm:pt>
    <dgm:pt modelId="{677E43F3-E4F3-3B49-BF2C-91BA1AB576CD}" type="sibTrans" cxnId="{1EDB94FF-6822-E848-9625-39DCEEB7F59A}">
      <dgm:prSet/>
      <dgm:spPr/>
      <dgm:t>
        <a:bodyPr/>
        <a:lstStyle/>
        <a:p>
          <a:endParaRPr lang="en-US"/>
        </a:p>
      </dgm:t>
    </dgm:pt>
    <dgm:pt modelId="{9508E492-06B7-2E44-9E9A-DF37A22FB6F1}">
      <dgm:prSet phldrT="[Text]"/>
      <dgm:spPr/>
      <dgm:t>
        <a:bodyPr/>
        <a:lstStyle/>
        <a:p>
          <a:r>
            <a:rPr lang="en-US" dirty="0" smtClean="0"/>
            <a:t>Get </a:t>
          </a:r>
        </a:p>
      </dgm:t>
    </dgm:pt>
    <dgm:pt modelId="{AD0B8C8D-5AD5-7542-A8CA-DB5360320653}" type="parTrans" cxnId="{0251F999-E63C-FB4B-B737-0B5637A4143F}">
      <dgm:prSet/>
      <dgm:spPr/>
      <dgm:t>
        <a:bodyPr/>
        <a:lstStyle/>
        <a:p>
          <a:endParaRPr lang="en-US"/>
        </a:p>
      </dgm:t>
    </dgm:pt>
    <dgm:pt modelId="{611785BC-4A64-A746-8703-1148EF1C6696}" type="sibTrans" cxnId="{0251F999-E63C-FB4B-B737-0B5637A4143F}">
      <dgm:prSet/>
      <dgm:spPr/>
      <dgm:t>
        <a:bodyPr/>
        <a:lstStyle/>
        <a:p>
          <a:endParaRPr lang="en-US"/>
        </a:p>
      </dgm:t>
    </dgm:pt>
    <dgm:pt modelId="{D6942BAA-83F7-4148-897C-4DE84C4C618A}" type="pres">
      <dgm:prSet presAssocID="{DCDACD32-FD19-0F4A-BEE6-3080A63962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1DCDAB-7EAD-1741-B803-F4D00CDC8AB0}" type="pres">
      <dgm:prSet presAssocID="{C32BACB2-E0F9-A44F-9546-1EA1A84C2192}" presName="root1" presStyleCnt="0"/>
      <dgm:spPr/>
    </dgm:pt>
    <dgm:pt modelId="{62C491E1-0916-CD4B-A8A8-ACB2DA5E696A}" type="pres">
      <dgm:prSet presAssocID="{C32BACB2-E0F9-A44F-9546-1EA1A84C219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12FBDD-A0C1-7447-8DDE-C3146ADD1BD8}" type="pres">
      <dgm:prSet presAssocID="{C32BACB2-E0F9-A44F-9546-1EA1A84C2192}" presName="level2hierChild" presStyleCnt="0"/>
      <dgm:spPr/>
    </dgm:pt>
    <dgm:pt modelId="{D3AB9861-C752-D844-9A70-77F606C43323}" type="pres">
      <dgm:prSet presAssocID="{CD438240-0BC8-CB47-9F36-F92D104602C0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7A4E5E94-993A-B344-9DE4-8190787CE9B1}" type="pres">
      <dgm:prSet presAssocID="{CD438240-0BC8-CB47-9F36-F92D104602C0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0EE7C3F-0C94-D04E-BFD4-DE2A481A9EDC}" type="pres">
      <dgm:prSet presAssocID="{DB56C5AA-A5F7-5F44-8A14-F4D610987525}" presName="root2" presStyleCnt="0"/>
      <dgm:spPr/>
    </dgm:pt>
    <dgm:pt modelId="{58962490-34C5-3D4F-8467-F40306F7C526}" type="pres">
      <dgm:prSet presAssocID="{DB56C5AA-A5F7-5F44-8A14-F4D61098752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7E63D-E0C1-0A4D-87D6-A63739411070}" type="pres">
      <dgm:prSet presAssocID="{DB56C5AA-A5F7-5F44-8A14-F4D610987525}" presName="level3hierChild" presStyleCnt="0"/>
      <dgm:spPr/>
    </dgm:pt>
    <dgm:pt modelId="{5B7CE038-EB96-9844-8E72-AB6DB53BEA7A}" type="pres">
      <dgm:prSet presAssocID="{E838F6CD-80DA-6240-8BC3-F17954B1A4B3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F4525109-4D60-8C46-B41F-4B7C69B014FC}" type="pres">
      <dgm:prSet presAssocID="{E838F6CD-80DA-6240-8BC3-F17954B1A4B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7736239A-0B98-EA42-9177-60730925BE95}" type="pres">
      <dgm:prSet presAssocID="{5E12B05B-346A-2548-A270-EC4BD9A2894E}" presName="root2" presStyleCnt="0"/>
      <dgm:spPr/>
    </dgm:pt>
    <dgm:pt modelId="{7E04669D-547D-8E4B-BA7C-D1BAA211C182}" type="pres">
      <dgm:prSet presAssocID="{5E12B05B-346A-2548-A270-EC4BD9A2894E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126EC-4B0E-854B-95F2-68E8C0AE91AF}" type="pres">
      <dgm:prSet presAssocID="{5E12B05B-346A-2548-A270-EC4BD9A2894E}" presName="level3hierChild" presStyleCnt="0"/>
      <dgm:spPr/>
    </dgm:pt>
    <dgm:pt modelId="{2E9E156A-543C-B840-BB57-ABEC8BB53461}" type="pres">
      <dgm:prSet presAssocID="{0D1EF2AC-17A4-CC42-99DA-E222762CF612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03AEDAE0-057F-BE43-9C64-537707D9815C}" type="pres">
      <dgm:prSet presAssocID="{0D1EF2AC-17A4-CC42-99DA-E222762CF612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67BEC60-624A-B940-B7D7-7833283E9FAB}" type="pres">
      <dgm:prSet presAssocID="{8EF3016A-2D2E-D945-8BDB-D4C5A3EBE26C}" presName="root2" presStyleCnt="0"/>
      <dgm:spPr/>
    </dgm:pt>
    <dgm:pt modelId="{CAC53680-6FB0-4649-9B18-81FA13759A5A}" type="pres">
      <dgm:prSet presAssocID="{8EF3016A-2D2E-D945-8BDB-D4C5A3EBE26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43B03-A567-224A-A5A3-22CA53609BC1}" type="pres">
      <dgm:prSet presAssocID="{8EF3016A-2D2E-D945-8BDB-D4C5A3EBE26C}" presName="level3hierChild" presStyleCnt="0"/>
      <dgm:spPr/>
    </dgm:pt>
    <dgm:pt modelId="{BE8297BA-F7D9-DF41-AA51-16EE4E4DF9D7}" type="pres">
      <dgm:prSet presAssocID="{B444C9B7-3943-2F46-A1DD-5CA429C56F2D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A861F4ED-D222-F04F-A35C-8A4C94C3B699}" type="pres">
      <dgm:prSet presAssocID="{B444C9B7-3943-2F46-A1DD-5CA429C56F2D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E27055B-ED99-3A4F-B005-CABFDEE4F853}" type="pres">
      <dgm:prSet presAssocID="{5C5E51AB-0236-C741-821A-49486398A439}" presName="root2" presStyleCnt="0"/>
      <dgm:spPr/>
    </dgm:pt>
    <dgm:pt modelId="{F7AC616E-81E4-4E47-91DD-EE7766F936DF}" type="pres">
      <dgm:prSet presAssocID="{5C5E51AB-0236-C741-821A-49486398A43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B6984-E6A5-D24E-AED9-BEC264B0DEFF}" type="pres">
      <dgm:prSet presAssocID="{5C5E51AB-0236-C741-821A-49486398A439}" presName="level3hierChild" presStyleCnt="0"/>
      <dgm:spPr/>
    </dgm:pt>
    <dgm:pt modelId="{4C030DD6-869F-464D-974E-067314FA68D6}" type="pres">
      <dgm:prSet presAssocID="{520355F5-3520-684F-8920-6C65314219C3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877FF172-57C0-BF43-BF29-C1EDD42D02B6}" type="pres">
      <dgm:prSet presAssocID="{520355F5-3520-684F-8920-6C65314219C3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1AF140B-C065-4447-B1B6-6903C09C5167}" type="pres">
      <dgm:prSet presAssocID="{CE78D0CD-D647-8044-B248-B647F6E864E2}" presName="root2" presStyleCnt="0"/>
      <dgm:spPr/>
    </dgm:pt>
    <dgm:pt modelId="{52D8A65A-2D00-3945-8656-B35BB798E262}" type="pres">
      <dgm:prSet presAssocID="{CE78D0CD-D647-8044-B248-B647F6E864E2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A3511-7745-A04F-99A1-FC8B0A7B3992}" type="pres">
      <dgm:prSet presAssocID="{CE78D0CD-D647-8044-B248-B647F6E864E2}" presName="level3hierChild" presStyleCnt="0"/>
      <dgm:spPr/>
    </dgm:pt>
    <dgm:pt modelId="{DD8ADDD9-D305-AB44-AB46-5A2FE367F44C}" type="pres">
      <dgm:prSet presAssocID="{170445DF-A562-5447-B919-5847690AFE99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A98581D6-BE8C-AE4D-A6D2-F64CF8F58DA1}" type="pres">
      <dgm:prSet presAssocID="{170445DF-A562-5447-B919-5847690AFE99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D766225-0CFD-434D-B520-ECC73ED28796}" type="pres">
      <dgm:prSet presAssocID="{1C9C212A-D314-CD4A-ADC0-648784DA86FE}" presName="root2" presStyleCnt="0"/>
      <dgm:spPr/>
    </dgm:pt>
    <dgm:pt modelId="{39A6590C-6B55-2740-A83F-80200027E47A}" type="pres">
      <dgm:prSet presAssocID="{1C9C212A-D314-CD4A-ADC0-648784DA86F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40299-42C3-D741-8CD3-578B552A4420}" type="pres">
      <dgm:prSet presAssocID="{1C9C212A-D314-CD4A-ADC0-648784DA86FE}" presName="level3hierChild" presStyleCnt="0"/>
      <dgm:spPr/>
    </dgm:pt>
    <dgm:pt modelId="{35AB888E-EF6B-FB4C-B669-3D577F36EEAE}" type="pres">
      <dgm:prSet presAssocID="{6D967D41-6C92-7247-9C28-8E46B273B14C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A8741443-5D2E-D94C-BA2E-BB45F2A9273D}" type="pres">
      <dgm:prSet presAssocID="{6D967D41-6C92-7247-9C28-8E46B273B14C}" presName="connTx" presStyleLbl="parChTrans1D3" presStyleIdx="1" presStyleCnt="7"/>
      <dgm:spPr/>
      <dgm:t>
        <a:bodyPr/>
        <a:lstStyle/>
        <a:p>
          <a:endParaRPr lang="en-US"/>
        </a:p>
      </dgm:t>
    </dgm:pt>
    <dgm:pt modelId="{6395600D-9939-874C-92B9-AF94AC63E408}" type="pres">
      <dgm:prSet presAssocID="{5114F0C8-6E9B-804A-91BE-B8886E17FE36}" presName="root2" presStyleCnt="0"/>
      <dgm:spPr/>
    </dgm:pt>
    <dgm:pt modelId="{10589236-F86B-0945-A65C-247E8F7358BC}" type="pres">
      <dgm:prSet presAssocID="{5114F0C8-6E9B-804A-91BE-B8886E17FE3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CFC84F-6212-C34F-A276-F2523248EC01}" type="pres">
      <dgm:prSet presAssocID="{5114F0C8-6E9B-804A-91BE-B8886E17FE36}" presName="level3hierChild" presStyleCnt="0"/>
      <dgm:spPr/>
    </dgm:pt>
    <dgm:pt modelId="{0DFFA838-A7B6-7945-95D0-B2DBA05A8598}" type="pres">
      <dgm:prSet presAssocID="{ADC4E398-CACA-6645-A6B9-31E685CDF14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679CD476-D4F2-0D47-8E9D-B4167CDA2690}" type="pres">
      <dgm:prSet presAssocID="{ADC4E398-CACA-6645-A6B9-31E685CDF14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80CBC4C3-F78A-8D48-8817-DC419874F338}" type="pres">
      <dgm:prSet presAssocID="{D61C8C7C-ECAE-3F4C-84FB-FEDF984C6BDD}" presName="root2" presStyleCnt="0"/>
      <dgm:spPr/>
    </dgm:pt>
    <dgm:pt modelId="{7EC41D1D-B3D8-BF4D-8642-9B5C4B61BDD3}" type="pres">
      <dgm:prSet presAssocID="{D61C8C7C-ECAE-3F4C-84FB-FEDF984C6BDD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C4976-1EB5-8543-B80E-76CA124F9BC7}" type="pres">
      <dgm:prSet presAssocID="{D61C8C7C-ECAE-3F4C-84FB-FEDF984C6BDD}" presName="level3hierChild" presStyleCnt="0"/>
      <dgm:spPr/>
    </dgm:pt>
    <dgm:pt modelId="{20D02FAE-1E09-7A44-9D2E-D4336015E1CC}" type="pres">
      <dgm:prSet presAssocID="{18CA2AF3-5393-8A4C-B12A-7382C5C17F70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AD095913-0D37-3D4E-BE11-92391AF39EA2}" type="pres">
      <dgm:prSet presAssocID="{18CA2AF3-5393-8A4C-B12A-7382C5C17F7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BB3C17E0-B108-D54A-9CA9-B82AB8B7F77F}" type="pres">
      <dgm:prSet presAssocID="{C9EC7223-C5D7-6A40-A684-95E3AAD45FEE}" presName="root2" presStyleCnt="0"/>
      <dgm:spPr/>
    </dgm:pt>
    <dgm:pt modelId="{C7167428-633E-9C41-8A95-DFA2B5E5FD03}" type="pres">
      <dgm:prSet presAssocID="{C9EC7223-C5D7-6A40-A684-95E3AAD45FEE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A3258-619C-7841-A909-E22AFE83E99D}" type="pres">
      <dgm:prSet presAssocID="{C9EC7223-C5D7-6A40-A684-95E3AAD45FEE}" presName="level3hierChild" presStyleCnt="0"/>
      <dgm:spPr/>
    </dgm:pt>
    <dgm:pt modelId="{48682CAB-A5EA-DD49-A823-06610F985FBE}" type="pres">
      <dgm:prSet presAssocID="{86AE1368-6D44-0841-A38E-02BCEF74A7EA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7D5705E2-4A30-E447-95D5-AA6527DB3576}" type="pres">
      <dgm:prSet presAssocID="{86AE1368-6D44-0841-A38E-02BCEF74A7EA}" presName="connTx" presStyleLbl="parChTrans1D3" presStyleIdx="3" presStyleCnt="7"/>
      <dgm:spPr/>
      <dgm:t>
        <a:bodyPr/>
        <a:lstStyle/>
        <a:p>
          <a:endParaRPr lang="en-US"/>
        </a:p>
      </dgm:t>
    </dgm:pt>
    <dgm:pt modelId="{CE42E609-949A-AD4D-B059-89D248AF8CC8}" type="pres">
      <dgm:prSet presAssocID="{DDF0F151-7795-B740-BED8-006FE07DA4F5}" presName="root2" presStyleCnt="0"/>
      <dgm:spPr/>
    </dgm:pt>
    <dgm:pt modelId="{7C33ECFF-6866-654C-BD1C-6315A0324549}" type="pres">
      <dgm:prSet presAssocID="{DDF0F151-7795-B740-BED8-006FE07DA4F5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4B7FA-2C4C-BC44-9084-4F8C9DDE1B8A}" type="pres">
      <dgm:prSet presAssocID="{DDF0F151-7795-B740-BED8-006FE07DA4F5}" presName="level3hierChild" presStyleCnt="0"/>
      <dgm:spPr/>
    </dgm:pt>
    <dgm:pt modelId="{208EC7BC-A16C-CC4D-B200-5380DF0EBABA}" type="pres">
      <dgm:prSet presAssocID="{EFCA4ADC-5A07-314A-AC8C-5526EC18FA35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8A53ED06-C8AE-0946-865B-43FF35EBBA57}" type="pres">
      <dgm:prSet presAssocID="{EFCA4ADC-5A07-314A-AC8C-5526EC18FA35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F89ADC8-85EA-0948-AB5A-5CA071DFABEA}" type="pres">
      <dgm:prSet presAssocID="{40FC6B72-934B-D74C-8AEC-26E5C30E3AE8}" presName="root2" presStyleCnt="0"/>
      <dgm:spPr/>
    </dgm:pt>
    <dgm:pt modelId="{A01D57D4-D6DD-694B-8B45-72893EC3812D}" type="pres">
      <dgm:prSet presAssocID="{40FC6B72-934B-D74C-8AEC-26E5C30E3AE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47824-A479-9A47-92BE-6C2DA4DB1540}" type="pres">
      <dgm:prSet presAssocID="{40FC6B72-934B-D74C-8AEC-26E5C30E3AE8}" presName="level3hierChild" presStyleCnt="0"/>
      <dgm:spPr/>
    </dgm:pt>
    <dgm:pt modelId="{5E170CB8-62B9-EE47-B675-C50D0F57E7EC}" type="pres">
      <dgm:prSet presAssocID="{786F7F77-6A89-0E46-9A53-08BCD9800EA5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E39C0411-709C-7A42-B910-402CC4C7C987}" type="pres">
      <dgm:prSet presAssocID="{786F7F77-6A89-0E46-9A53-08BCD9800EA5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3808D5E-CAFE-D34C-8968-443375CFB5F7}" type="pres">
      <dgm:prSet presAssocID="{CA9CECA0-6BAB-A843-B03C-4C9F160DF12D}" presName="root2" presStyleCnt="0"/>
      <dgm:spPr/>
    </dgm:pt>
    <dgm:pt modelId="{79045051-022D-D34E-A65E-7EB8225BCC23}" type="pres">
      <dgm:prSet presAssocID="{CA9CECA0-6BAB-A843-B03C-4C9F160DF12D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68008-FE04-934D-93C1-882A96585BC0}" type="pres">
      <dgm:prSet presAssocID="{CA9CECA0-6BAB-A843-B03C-4C9F160DF12D}" presName="level3hierChild" presStyleCnt="0"/>
      <dgm:spPr/>
    </dgm:pt>
    <dgm:pt modelId="{DE889972-B10D-0B47-9421-8882E2B0FD9D}" type="pres">
      <dgm:prSet presAssocID="{14B354A6-FECA-4A45-8517-5B9EFCCF449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BB35C51-9470-BA4B-90AF-2298CDE1FEAD}" type="pres">
      <dgm:prSet presAssocID="{14B354A6-FECA-4A45-8517-5B9EFCCF449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01B42D1-37BC-F444-B545-279B24B2930C}" type="pres">
      <dgm:prSet presAssocID="{696C3EC0-7E85-914C-B3CD-336363F592A2}" presName="root2" presStyleCnt="0"/>
      <dgm:spPr/>
    </dgm:pt>
    <dgm:pt modelId="{7D1FF981-2A65-8A4F-83F4-13158562B274}" type="pres">
      <dgm:prSet presAssocID="{696C3EC0-7E85-914C-B3CD-336363F592A2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9352-AFC9-8349-99EA-C685B82339C6}" type="pres">
      <dgm:prSet presAssocID="{696C3EC0-7E85-914C-B3CD-336363F592A2}" presName="level3hierChild" presStyleCnt="0"/>
      <dgm:spPr/>
    </dgm:pt>
    <dgm:pt modelId="{CE4BF84C-B592-1446-98DC-400381FA88BF}" type="pres">
      <dgm:prSet presAssocID="{12C0446A-FC9E-F248-AB93-37566BE40FDC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98E0C854-F22A-7249-8D1E-30C12341709D}" type="pres">
      <dgm:prSet presAssocID="{12C0446A-FC9E-F248-AB93-37566BE40FDC}" presName="connTx" presStyleLbl="parChTrans1D4" presStyleIdx="2" presStyleCnt="5"/>
      <dgm:spPr/>
      <dgm:t>
        <a:bodyPr/>
        <a:lstStyle/>
        <a:p>
          <a:endParaRPr lang="en-US"/>
        </a:p>
      </dgm:t>
    </dgm:pt>
    <dgm:pt modelId="{2AA409E3-7E11-3945-B51F-B132F086568E}" type="pres">
      <dgm:prSet presAssocID="{5628B1B6-094F-3B4A-B221-DA5B9CCE7AC7}" presName="root2" presStyleCnt="0"/>
      <dgm:spPr/>
    </dgm:pt>
    <dgm:pt modelId="{FEA1A389-9EB9-924C-BD69-737142E12DC9}" type="pres">
      <dgm:prSet presAssocID="{5628B1B6-094F-3B4A-B221-DA5B9CCE7AC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43A0A-60E0-EA4F-B3EA-B1F659A47163}" type="pres">
      <dgm:prSet presAssocID="{5628B1B6-094F-3B4A-B221-DA5B9CCE7AC7}" presName="level3hierChild" presStyleCnt="0"/>
      <dgm:spPr/>
    </dgm:pt>
    <dgm:pt modelId="{877A4DE7-D145-C642-81E2-AB58268E9BBF}" type="pres">
      <dgm:prSet presAssocID="{C12F7EE4-FD0F-8943-B853-603AFC662E94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11611728-90AD-E045-B783-2ADBF972C01C}" type="pres">
      <dgm:prSet presAssocID="{C12F7EE4-FD0F-8943-B853-603AFC662E94}" presName="connTx" presStyleLbl="parChTrans1D4" presStyleIdx="3" presStyleCnt="5"/>
      <dgm:spPr/>
      <dgm:t>
        <a:bodyPr/>
        <a:lstStyle/>
        <a:p>
          <a:endParaRPr lang="en-US"/>
        </a:p>
      </dgm:t>
    </dgm:pt>
    <dgm:pt modelId="{BA3A36B1-D53B-8349-91FC-72495EB66ADF}" type="pres">
      <dgm:prSet presAssocID="{003F538B-6395-9048-9F8B-39A4E4E0D53C}" presName="root2" presStyleCnt="0"/>
      <dgm:spPr/>
    </dgm:pt>
    <dgm:pt modelId="{70F3A6AF-82D3-B44A-8802-33724EC91ABA}" type="pres">
      <dgm:prSet presAssocID="{003F538B-6395-9048-9F8B-39A4E4E0D53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A175C-8D34-3E48-9F89-3D99822E5761}" type="pres">
      <dgm:prSet presAssocID="{003F538B-6395-9048-9F8B-39A4E4E0D53C}" presName="level3hierChild" presStyleCnt="0"/>
      <dgm:spPr/>
    </dgm:pt>
    <dgm:pt modelId="{DD12C5F5-3FF7-9F4A-A63A-26B62DD09E20}" type="pres">
      <dgm:prSet presAssocID="{0173EBE6-55A9-1D4F-8544-80E975B2BD6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BE2F76B-94D6-D94D-9214-538FD1D38A28}" type="pres">
      <dgm:prSet presAssocID="{0173EBE6-55A9-1D4F-8544-80E975B2BD6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4C1FDD5-06B1-F84E-9D66-536A304F5E20}" type="pres">
      <dgm:prSet presAssocID="{185A6217-BB76-634C-A09B-60F512AE364B}" presName="root2" presStyleCnt="0"/>
      <dgm:spPr/>
    </dgm:pt>
    <dgm:pt modelId="{40F0BE5B-1103-8A42-B5CF-234B395BE955}" type="pres">
      <dgm:prSet presAssocID="{185A6217-BB76-634C-A09B-60F512AE364B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AC038-520D-D345-BBC0-C2F6D87B67EF}" type="pres">
      <dgm:prSet presAssocID="{185A6217-BB76-634C-A09B-60F512AE364B}" presName="level3hierChild" presStyleCnt="0"/>
      <dgm:spPr/>
    </dgm:pt>
    <dgm:pt modelId="{841CC84D-63D9-F04B-ABF6-0D6B460CA5CD}" type="pres">
      <dgm:prSet presAssocID="{AD0B8C8D-5AD5-7542-A8CA-DB536032065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2B2F63C-0332-094C-9B17-45149F473DEF}" type="pres">
      <dgm:prSet presAssocID="{AD0B8C8D-5AD5-7542-A8CA-DB536032065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C120F0EA-B60A-EB45-A12B-2CAE413E74D9}" type="pres">
      <dgm:prSet presAssocID="{9508E492-06B7-2E44-9E9A-DF37A22FB6F1}" presName="root2" presStyleCnt="0"/>
      <dgm:spPr/>
    </dgm:pt>
    <dgm:pt modelId="{1B3379E5-47AF-AA4B-8EFD-2D9657F7867E}" type="pres">
      <dgm:prSet presAssocID="{9508E492-06B7-2E44-9E9A-DF37A22FB6F1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185695-C570-8545-AEA3-8A4CDB918C56}" type="pres">
      <dgm:prSet presAssocID="{9508E492-06B7-2E44-9E9A-DF37A22FB6F1}" presName="level3hierChild" presStyleCnt="0"/>
      <dgm:spPr/>
    </dgm:pt>
  </dgm:ptLst>
  <dgm:cxnLst>
    <dgm:cxn modelId="{02779AAF-DF7C-E845-8445-98E2DAAACBA7}" type="presOf" srcId="{AD0B8C8D-5AD5-7542-A8CA-DB5360320653}" destId="{12B2F63C-0332-094C-9B17-45149F473DEF}" srcOrd="1" destOrd="0" presId="urn:microsoft.com/office/officeart/2008/layout/HorizontalMultiLevelHierarchy"/>
    <dgm:cxn modelId="{D4115CEC-648E-A345-8C6D-2E38C60A8C3F}" srcId="{CE78D0CD-D647-8044-B248-B647F6E864E2}" destId="{1C9C212A-D314-CD4A-ADC0-648784DA86FE}" srcOrd="0" destOrd="0" parTransId="{170445DF-A562-5447-B919-5847690AFE99}" sibTransId="{BAF7CE1B-81F9-CB43-B522-3625820CCE4D}"/>
    <dgm:cxn modelId="{B82999F8-0F9C-2143-9886-1D642A19F3C4}" type="presOf" srcId="{6D967D41-6C92-7247-9C28-8E46B273B14C}" destId="{A8741443-5D2E-D94C-BA2E-BB45F2A9273D}" srcOrd="1" destOrd="0" presId="urn:microsoft.com/office/officeart/2008/layout/HorizontalMultiLevelHierarchy"/>
    <dgm:cxn modelId="{82A31B31-FD62-984C-B93E-0B3C47C266E1}" type="presOf" srcId="{ADC4E398-CACA-6645-A6B9-31E685CDF146}" destId="{679CD476-D4F2-0D47-8E9D-B4167CDA2690}" srcOrd="1" destOrd="0" presId="urn:microsoft.com/office/officeart/2008/layout/HorizontalMultiLevelHierarchy"/>
    <dgm:cxn modelId="{AEC3D4C3-6DE9-694F-889A-C8EBE4F35298}" type="presOf" srcId="{CD438240-0BC8-CB47-9F36-F92D104602C0}" destId="{D3AB9861-C752-D844-9A70-77F606C43323}" srcOrd="0" destOrd="0" presId="urn:microsoft.com/office/officeart/2008/layout/HorizontalMultiLevelHierarchy"/>
    <dgm:cxn modelId="{99FF04C4-3B17-164B-BC08-BAA0C0531A93}" type="presOf" srcId="{ADC4E398-CACA-6645-A6B9-31E685CDF146}" destId="{0DFFA838-A7B6-7945-95D0-B2DBA05A8598}" srcOrd="0" destOrd="0" presId="urn:microsoft.com/office/officeart/2008/layout/HorizontalMultiLevelHierarchy"/>
    <dgm:cxn modelId="{07F81851-4AE8-E144-AB3E-CD755CAF7554}" srcId="{696C3EC0-7E85-914C-B3CD-336363F592A2}" destId="{003F538B-6395-9048-9F8B-39A4E4E0D53C}" srcOrd="1" destOrd="0" parTransId="{C12F7EE4-FD0F-8943-B853-603AFC662E94}" sibTransId="{5ACFD2A4-937F-0E44-ADE7-CBCA9274A721}"/>
    <dgm:cxn modelId="{9667EA84-809C-774A-97B5-1D852F6C92B9}" type="presOf" srcId="{CA9CECA0-6BAB-A843-B03C-4C9F160DF12D}" destId="{79045051-022D-D34E-A65E-7EB8225BCC23}" srcOrd="0" destOrd="0" presId="urn:microsoft.com/office/officeart/2008/layout/HorizontalMultiLevelHierarchy"/>
    <dgm:cxn modelId="{1EDB94FF-6822-E848-9625-39DCEEB7F59A}" srcId="{696C3EC0-7E85-914C-B3CD-336363F592A2}" destId="{185A6217-BB76-634C-A09B-60F512AE364B}" srcOrd="2" destOrd="0" parTransId="{0173EBE6-55A9-1D4F-8544-80E975B2BD6F}" sibTransId="{677E43F3-E4F3-3B49-BF2C-91BA1AB576CD}"/>
    <dgm:cxn modelId="{C9700072-BAE0-4643-9AFF-1B9D9EE39CF0}" type="presOf" srcId="{185A6217-BB76-634C-A09B-60F512AE364B}" destId="{40F0BE5B-1103-8A42-B5CF-234B395BE955}" srcOrd="0" destOrd="0" presId="urn:microsoft.com/office/officeart/2008/layout/HorizontalMultiLevelHierarchy"/>
    <dgm:cxn modelId="{0D6CB6AE-241B-4941-9BDB-39D7403BE523}" type="presOf" srcId="{C9EC7223-C5D7-6A40-A684-95E3AAD45FEE}" destId="{C7167428-633E-9C41-8A95-DFA2B5E5FD03}" srcOrd="0" destOrd="0" presId="urn:microsoft.com/office/officeart/2008/layout/HorizontalMultiLevelHierarchy"/>
    <dgm:cxn modelId="{DAC87246-7007-E649-924F-08077152F5FA}" type="presOf" srcId="{E838F6CD-80DA-6240-8BC3-F17954B1A4B3}" destId="{5B7CE038-EB96-9844-8E72-AB6DB53BEA7A}" srcOrd="0" destOrd="0" presId="urn:microsoft.com/office/officeart/2008/layout/HorizontalMultiLevelHierarchy"/>
    <dgm:cxn modelId="{7143527D-D297-2248-8C36-8825072DD92C}" srcId="{CE78D0CD-D647-8044-B248-B647F6E864E2}" destId="{696C3EC0-7E85-914C-B3CD-336363F592A2}" srcOrd="5" destOrd="0" parTransId="{14B354A6-FECA-4A45-8517-5B9EFCCF4491}" sibTransId="{0BC71BD5-44BD-6A40-A9BA-FEEA4DC0A91D}"/>
    <dgm:cxn modelId="{60CE9726-DD52-214D-85B2-CFA50E1AAFE4}" type="presOf" srcId="{1C9C212A-D314-CD4A-ADC0-648784DA86FE}" destId="{39A6590C-6B55-2740-A83F-80200027E47A}" srcOrd="0" destOrd="0" presId="urn:microsoft.com/office/officeart/2008/layout/HorizontalMultiLevelHierarchy"/>
    <dgm:cxn modelId="{6CE734D7-B210-2549-87F0-A41D7EB02651}" type="presOf" srcId="{EFCA4ADC-5A07-314A-AC8C-5526EC18FA35}" destId="{8A53ED06-C8AE-0946-865B-43FF35EBBA57}" srcOrd="1" destOrd="0" presId="urn:microsoft.com/office/officeart/2008/layout/HorizontalMultiLevelHierarchy"/>
    <dgm:cxn modelId="{C19E25A1-4045-3741-8DC3-D8C4B51B0387}" type="presOf" srcId="{DB56C5AA-A5F7-5F44-8A14-F4D610987525}" destId="{58962490-34C5-3D4F-8467-F40306F7C526}" srcOrd="0" destOrd="0" presId="urn:microsoft.com/office/officeart/2008/layout/HorizontalMultiLevelHierarchy"/>
    <dgm:cxn modelId="{908A161B-547D-084E-8509-ED3CB879B720}" type="presOf" srcId="{6D967D41-6C92-7247-9C28-8E46B273B14C}" destId="{35AB888E-EF6B-FB4C-B669-3D577F36EEAE}" srcOrd="0" destOrd="0" presId="urn:microsoft.com/office/officeart/2008/layout/HorizontalMultiLevelHierarchy"/>
    <dgm:cxn modelId="{BF4F69B2-43BC-BE47-BBBF-953CB6245E5A}" type="presOf" srcId="{0D1EF2AC-17A4-CC42-99DA-E222762CF612}" destId="{03AEDAE0-057F-BE43-9C64-537707D9815C}" srcOrd="1" destOrd="0" presId="urn:microsoft.com/office/officeart/2008/layout/HorizontalMultiLevelHierarchy"/>
    <dgm:cxn modelId="{5D03806D-1B38-C246-84A0-CCB17274E876}" srcId="{DCDACD32-FD19-0F4A-BEE6-3080A6396238}" destId="{C32BACB2-E0F9-A44F-9546-1EA1A84C2192}" srcOrd="0" destOrd="0" parTransId="{2B7BD885-3C8C-F440-8AFD-5D8140FA822F}" sibTransId="{5F39EDFC-D51D-2A4B-B9EA-DCADF84A413C}"/>
    <dgm:cxn modelId="{11D35837-08A4-C64A-8B5B-B4B645EB18F2}" srcId="{C32BACB2-E0F9-A44F-9546-1EA1A84C2192}" destId="{CE78D0CD-D647-8044-B248-B647F6E864E2}" srcOrd="4" destOrd="0" parTransId="{520355F5-3520-684F-8920-6C65314219C3}" sibTransId="{E5BED1F3-8CF5-B34E-A230-364B20B20AD9}"/>
    <dgm:cxn modelId="{8FFDB982-207C-9C4D-8BF8-07CCB07AEBC2}" type="presOf" srcId="{86AE1368-6D44-0841-A38E-02BCEF74A7EA}" destId="{7D5705E2-4A30-E447-95D5-AA6527DB3576}" srcOrd="1" destOrd="0" presId="urn:microsoft.com/office/officeart/2008/layout/HorizontalMultiLevelHierarchy"/>
    <dgm:cxn modelId="{90C6278C-5B32-7E49-AB31-A72E7BF87F8E}" type="presOf" srcId="{C12F7EE4-FD0F-8943-B853-603AFC662E94}" destId="{11611728-90AD-E045-B783-2ADBF972C01C}" srcOrd="1" destOrd="0" presId="urn:microsoft.com/office/officeart/2008/layout/HorizontalMultiLevelHierarchy"/>
    <dgm:cxn modelId="{16B76D1B-1C80-0940-B22D-E83B9C7F8D68}" type="presOf" srcId="{0173EBE6-55A9-1D4F-8544-80E975B2BD6F}" destId="{6BE2F76B-94D6-D94D-9214-538FD1D38A28}" srcOrd="1" destOrd="0" presId="urn:microsoft.com/office/officeart/2008/layout/HorizontalMultiLevelHierarchy"/>
    <dgm:cxn modelId="{A2A18BAF-9859-7F4A-B679-C82CAAC0F03A}" type="presOf" srcId="{5E12B05B-346A-2548-A270-EC4BD9A2894E}" destId="{7E04669D-547D-8E4B-BA7C-D1BAA211C182}" srcOrd="0" destOrd="0" presId="urn:microsoft.com/office/officeart/2008/layout/HorizontalMultiLevelHierarchy"/>
    <dgm:cxn modelId="{26A3C0F5-AF8F-B743-81B6-BEB3040A6AE3}" type="presOf" srcId="{5C5E51AB-0236-C741-821A-49486398A439}" destId="{F7AC616E-81E4-4E47-91DD-EE7766F936DF}" srcOrd="0" destOrd="0" presId="urn:microsoft.com/office/officeart/2008/layout/HorizontalMultiLevelHierarchy"/>
    <dgm:cxn modelId="{AF1A7C4A-4BED-3A47-9769-EB8A982C4807}" type="presOf" srcId="{14B354A6-FECA-4A45-8517-5B9EFCCF4491}" destId="{DE889972-B10D-0B47-9421-8882E2B0FD9D}" srcOrd="0" destOrd="0" presId="urn:microsoft.com/office/officeart/2008/layout/HorizontalMultiLevelHierarchy"/>
    <dgm:cxn modelId="{D64B1630-D285-F74D-91A3-E894939DFFA3}" srcId="{CE78D0CD-D647-8044-B248-B647F6E864E2}" destId="{DDF0F151-7795-B740-BED8-006FE07DA4F5}" srcOrd="3" destOrd="0" parTransId="{86AE1368-6D44-0841-A38E-02BCEF74A7EA}" sibTransId="{B73F214D-02C0-8B46-BF3D-CF96F8C816CC}"/>
    <dgm:cxn modelId="{3D060E9C-4645-C343-ACD0-0C5B7AF1EA83}" srcId="{D61C8C7C-ECAE-3F4C-84FB-FEDF984C6BDD}" destId="{C9EC7223-C5D7-6A40-A684-95E3AAD45FEE}" srcOrd="0" destOrd="0" parTransId="{18CA2AF3-5393-8A4C-B12A-7382C5C17F70}" sibTransId="{6150EB3A-2FCC-FC47-8C70-35078AEBDCEF}"/>
    <dgm:cxn modelId="{0251F999-E63C-FB4B-B737-0B5637A4143F}" srcId="{CE78D0CD-D647-8044-B248-B647F6E864E2}" destId="{9508E492-06B7-2E44-9E9A-DF37A22FB6F1}" srcOrd="6" destOrd="0" parTransId="{AD0B8C8D-5AD5-7542-A8CA-DB5360320653}" sibTransId="{611785BC-4A64-A746-8703-1148EF1C6696}"/>
    <dgm:cxn modelId="{D49E7A64-E1A0-4F46-9A40-EC76CE93CD41}" type="presOf" srcId="{786F7F77-6A89-0E46-9A53-08BCD9800EA5}" destId="{5E170CB8-62B9-EE47-B675-C50D0F57E7EC}" srcOrd="0" destOrd="0" presId="urn:microsoft.com/office/officeart/2008/layout/HorizontalMultiLevelHierarchy"/>
    <dgm:cxn modelId="{E362151F-C61D-8841-8195-CAE212BBDE65}" srcId="{DDF0F151-7795-B740-BED8-006FE07DA4F5}" destId="{40FC6B72-934B-D74C-8AEC-26E5C30E3AE8}" srcOrd="0" destOrd="0" parTransId="{EFCA4ADC-5A07-314A-AC8C-5526EC18FA35}" sibTransId="{11807B9E-5DDF-BC47-9825-BEC403880162}"/>
    <dgm:cxn modelId="{6D163FEE-2CA6-CE40-AF1E-A7F8D003AF66}" type="presOf" srcId="{170445DF-A562-5447-B919-5847690AFE99}" destId="{A98581D6-BE8C-AE4D-A6D2-F64CF8F58DA1}" srcOrd="1" destOrd="0" presId="urn:microsoft.com/office/officeart/2008/layout/HorizontalMultiLevelHierarchy"/>
    <dgm:cxn modelId="{43EAC016-4DCB-224B-9FA3-AA144C0C1BCC}" type="presOf" srcId="{18CA2AF3-5393-8A4C-B12A-7382C5C17F70}" destId="{AD095913-0D37-3D4E-BE11-92391AF39EA2}" srcOrd="1" destOrd="0" presId="urn:microsoft.com/office/officeart/2008/layout/HorizontalMultiLevelHierarchy"/>
    <dgm:cxn modelId="{A02A1940-2ABA-014D-89DC-2B85985749BE}" type="presOf" srcId="{CD438240-0BC8-CB47-9F36-F92D104602C0}" destId="{7A4E5E94-993A-B344-9DE4-8190787CE9B1}" srcOrd="1" destOrd="0" presId="urn:microsoft.com/office/officeart/2008/layout/HorizontalMultiLevelHierarchy"/>
    <dgm:cxn modelId="{0DC79F28-D26C-864B-8CAF-4DE1EB3BD14F}" type="presOf" srcId="{12C0446A-FC9E-F248-AB93-37566BE40FDC}" destId="{CE4BF84C-B592-1446-98DC-400381FA88BF}" srcOrd="0" destOrd="0" presId="urn:microsoft.com/office/officeart/2008/layout/HorizontalMultiLevelHierarchy"/>
    <dgm:cxn modelId="{D1A22DC2-A2B7-BE49-9717-A935D0D3CA70}" srcId="{CE78D0CD-D647-8044-B248-B647F6E864E2}" destId="{CA9CECA0-6BAB-A843-B03C-4C9F160DF12D}" srcOrd="4" destOrd="0" parTransId="{786F7F77-6A89-0E46-9A53-08BCD9800EA5}" sibTransId="{BA7F07FE-F28A-C345-977F-3369C0A67A7F}"/>
    <dgm:cxn modelId="{B06AB2A1-E3E9-4A49-B104-D3A5B35532CB}" srcId="{C32BACB2-E0F9-A44F-9546-1EA1A84C2192}" destId="{DB56C5AA-A5F7-5F44-8A14-F4D610987525}" srcOrd="0" destOrd="0" parTransId="{CD438240-0BC8-CB47-9F36-F92D104602C0}" sibTransId="{5F4E1449-CF6F-6B47-9E25-F6170D466A4A}"/>
    <dgm:cxn modelId="{796E64FB-96F2-A744-B6FC-5558E5203437}" type="presOf" srcId="{696C3EC0-7E85-914C-B3CD-336363F592A2}" destId="{7D1FF981-2A65-8A4F-83F4-13158562B274}" srcOrd="0" destOrd="0" presId="urn:microsoft.com/office/officeart/2008/layout/HorizontalMultiLevelHierarchy"/>
    <dgm:cxn modelId="{D63A0DAA-2D77-1041-B444-47F3456D82FE}" type="presOf" srcId="{C12F7EE4-FD0F-8943-B853-603AFC662E94}" destId="{877A4DE7-D145-C642-81E2-AB58268E9BBF}" srcOrd="0" destOrd="0" presId="urn:microsoft.com/office/officeart/2008/layout/HorizontalMultiLevelHierarchy"/>
    <dgm:cxn modelId="{ED189A60-CA92-4C42-8B38-159D46C0F2F5}" type="presOf" srcId="{CE78D0CD-D647-8044-B248-B647F6E864E2}" destId="{52D8A65A-2D00-3945-8656-B35BB798E262}" srcOrd="0" destOrd="0" presId="urn:microsoft.com/office/officeart/2008/layout/HorizontalMultiLevelHierarchy"/>
    <dgm:cxn modelId="{4B396CB2-144B-BA47-A333-2BBC7796BE38}" type="presOf" srcId="{520355F5-3520-684F-8920-6C65314219C3}" destId="{4C030DD6-869F-464D-974E-067314FA68D6}" srcOrd="0" destOrd="0" presId="urn:microsoft.com/office/officeart/2008/layout/HorizontalMultiLevelHierarchy"/>
    <dgm:cxn modelId="{297E2204-6A61-E54B-B815-9CB32B30C7C9}" type="presOf" srcId="{786F7F77-6A89-0E46-9A53-08BCD9800EA5}" destId="{E39C0411-709C-7A42-B910-402CC4C7C987}" srcOrd="1" destOrd="0" presId="urn:microsoft.com/office/officeart/2008/layout/HorizontalMultiLevelHierarchy"/>
    <dgm:cxn modelId="{71E84A6C-C082-8D4C-B5F5-094B89410446}" type="presOf" srcId="{9508E492-06B7-2E44-9E9A-DF37A22FB6F1}" destId="{1B3379E5-47AF-AA4B-8EFD-2D9657F7867E}" srcOrd="0" destOrd="0" presId="urn:microsoft.com/office/officeart/2008/layout/HorizontalMultiLevelHierarchy"/>
    <dgm:cxn modelId="{BF63995B-209E-834E-AB82-1F3E21848991}" type="presOf" srcId="{12C0446A-FC9E-F248-AB93-37566BE40FDC}" destId="{98E0C854-F22A-7249-8D1E-30C12341709D}" srcOrd="1" destOrd="0" presId="urn:microsoft.com/office/officeart/2008/layout/HorizontalMultiLevelHierarchy"/>
    <dgm:cxn modelId="{74E48167-472E-CD43-8089-F5FFFA01228C}" srcId="{C32BACB2-E0F9-A44F-9546-1EA1A84C2192}" destId="{5C5E51AB-0236-C741-821A-49486398A439}" srcOrd="3" destOrd="0" parTransId="{B444C9B7-3943-2F46-A1DD-5CA429C56F2D}" sibTransId="{355152F8-5B53-0F41-8BFB-135560BA897D}"/>
    <dgm:cxn modelId="{52EF9B17-955D-BA40-B974-259218E25A58}" type="presOf" srcId="{18CA2AF3-5393-8A4C-B12A-7382C5C17F70}" destId="{20D02FAE-1E09-7A44-9D2E-D4336015E1CC}" srcOrd="0" destOrd="0" presId="urn:microsoft.com/office/officeart/2008/layout/HorizontalMultiLevelHierarchy"/>
    <dgm:cxn modelId="{F2F373F5-3985-7C40-AD64-3D411794FFF4}" type="presOf" srcId="{AD0B8C8D-5AD5-7542-A8CA-DB5360320653}" destId="{841CC84D-63D9-F04B-ABF6-0D6B460CA5CD}" srcOrd="0" destOrd="0" presId="urn:microsoft.com/office/officeart/2008/layout/HorizontalMultiLevelHierarchy"/>
    <dgm:cxn modelId="{C06DB9AB-09D3-654B-B003-945BD39178E8}" type="presOf" srcId="{5628B1B6-094F-3B4A-B221-DA5B9CCE7AC7}" destId="{FEA1A389-9EB9-924C-BD69-737142E12DC9}" srcOrd="0" destOrd="0" presId="urn:microsoft.com/office/officeart/2008/layout/HorizontalMultiLevelHierarchy"/>
    <dgm:cxn modelId="{5B9B74A5-E2A3-0E4C-B21D-A4AB5924FD95}" type="presOf" srcId="{EFCA4ADC-5A07-314A-AC8C-5526EC18FA35}" destId="{208EC7BC-A16C-CC4D-B200-5380DF0EBABA}" srcOrd="0" destOrd="0" presId="urn:microsoft.com/office/officeart/2008/layout/HorizontalMultiLevelHierarchy"/>
    <dgm:cxn modelId="{9EFC1D9F-FB1B-1141-A1BB-069F43124E91}" srcId="{C32BACB2-E0F9-A44F-9546-1EA1A84C2192}" destId="{8EF3016A-2D2E-D945-8BDB-D4C5A3EBE26C}" srcOrd="2" destOrd="0" parTransId="{0D1EF2AC-17A4-CC42-99DA-E222762CF612}" sibTransId="{EC7F9426-62DD-B145-8A58-39546E86EF11}"/>
    <dgm:cxn modelId="{6B3B2D8D-F60D-6A42-AA41-DD5F4C861A16}" type="presOf" srcId="{5114F0C8-6E9B-804A-91BE-B8886E17FE36}" destId="{10589236-F86B-0945-A65C-247E8F7358BC}" srcOrd="0" destOrd="0" presId="urn:microsoft.com/office/officeart/2008/layout/HorizontalMultiLevelHierarchy"/>
    <dgm:cxn modelId="{B49C0071-4F42-194E-B5B2-1295C7CE0A30}" type="presOf" srcId="{86AE1368-6D44-0841-A38E-02BCEF74A7EA}" destId="{48682CAB-A5EA-DD49-A823-06610F985FBE}" srcOrd="0" destOrd="0" presId="urn:microsoft.com/office/officeart/2008/layout/HorizontalMultiLevelHierarchy"/>
    <dgm:cxn modelId="{29A6EA35-8DDF-4C49-A4BC-686D81457D96}" type="presOf" srcId="{14B354A6-FECA-4A45-8517-5B9EFCCF4491}" destId="{7BB35C51-9470-BA4B-90AF-2298CDE1FEAD}" srcOrd="1" destOrd="0" presId="urn:microsoft.com/office/officeart/2008/layout/HorizontalMultiLevelHierarchy"/>
    <dgm:cxn modelId="{81083C24-4A40-5A4E-BF7D-783B2D7B9A57}" srcId="{CE78D0CD-D647-8044-B248-B647F6E864E2}" destId="{D61C8C7C-ECAE-3F4C-84FB-FEDF984C6BDD}" srcOrd="2" destOrd="0" parTransId="{ADC4E398-CACA-6645-A6B9-31E685CDF146}" sibTransId="{D86DE890-56AC-264F-8096-23CB510B21B4}"/>
    <dgm:cxn modelId="{28905943-FDA1-8747-B9CA-209A7312F214}" type="presOf" srcId="{DCDACD32-FD19-0F4A-BEE6-3080A6396238}" destId="{D6942BAA-83F7-4148-897C-4DE84C4C618A}" srcOrd="0" destOrd="0" presId="urn:microsoft.com/office/officeart/2008/layout/HorizontalMultiLevelHierarchy"/>
    <dgm:cxn modelId="{9AE8F19A-73CD-874D-AC1E-20B969D9BC84}" type="presOf" srcId="{E838F6CD-80DA-6240-8BC3-F17954B1A4B3}" destId="{F4525109-4D60-8C46-B41F-4B7C69B014FC}" srcOrd="1" destOrd="0" presId="urn:microsoft.com/office/officeart/2008/layout/HorizontalMultiLevelHierarchy"/>
    <dgm:cxn modelId="{0379789E-B5A4-1149-810B-D7CA07BC8623}" type="presOf" srcId="{D61C8C7C-ECAE-3F4C-84FB-FEDF984C6BDD}" destId="{7EC41D1D-B3D8-BF4D-8642-9B5C4B61BDD3}" srcOrd="0" destOrd="0" presId="urn:microsoft.com/office/officeart/2008/layout/HorizontalMultiLevelHierarchy"/>
    <dgm:cxn modelId="{7A53405E-430F-714C-A3B4-8860286FEA11}" type="presOf" srcId="{B444C9B7-3943-2F46-A1DD-5CA429C56F2D}" destId="{A861F4ED-D222-F04F-A35C-8A4C94C3B699}" srcOrd="1" destOrd="0" presId="urn:microsoft.com/office/officeart/2008/layout/HorizontalMultiLevelHierarchy"/>
    <dgm:cxn modelId="{E6516540-FD71-0B4E-A524-58F4A5706FAF}" type="presOf" srcId="{170445DF-A562-5447-B919-5847690AFE99}" destId="{DD8ADDD9-D305-AB44-AB46-5A2FE367F44C}" srcOrd="0" destOrd="0" presId="urn:microsoft.com/office/officeart/2008/layout/HorizontalMultiLevelHierarchy"/>
    <dgm:cxn modelId="{428D9A64-CD44-934A-8891-58E650A85C89}" type="presOf" srcId="{C32BACB2-E0F9-A44F-9546-1EA1A84C2192}" destId="{62C491E1-0916-CD4B-A8A8-ACB2DA5E696A}" srcOrd="0" destOrd="0" presId="urn:microsoft.com/office/officeart/2008/layout/HorizontalMultiLevelHierarchy"/>
    <dgm:cxn modelId="{2DFFB417-3D20-B046-A02C-1278AA2A599C}" srcId="{CE78D0CD-D647-8044-B248-B647F6E864E2}" destId="{5114F0C8-6E9B-804A-91BE-B8886E17FE36}" srcOrd="1" destOrd="0" parTransId="{6D967D41-6C92-7247-9C28-8E46B273B14C}" sibTransId="{41B2B954-8DB6-3E47-8F06-295DE7F5E7C3}"/>
    <dgm:cxn modelId="{0DA0CC50-31E2-534D-9909-E4884671C466}" srcId="{C32BACB2-E0F9-A44F-9546-1EA1A84C2192}" destId="{5E12B05B-346A-2548-A270-EC4BD9A2894E}" srcOrd="1" destOrd="0" parTransId="{E838F6CD-80DA-6240-8BC3-F17954B1A4B3}" sibTransId="{086E74A4-1BD7-0A47-AD8B-F6365C7603A3}"/>
    <dgm:cxn modelId="{4AA8A3EF-36F6-7C40-9DD2-FFC5D17B5731}" type="presOf" srcId="{520355F5-3520-684F-8920-6C65314219C3}" destId="{877FF172-57C0-BF43-BF29-C1EDD42D02B6}" srcOrd="1" destOrd="0" presId="urn:microsoft.com/office/officeart/2008/layout/HorizontalMultiLevelHierarchy"/>
    <dgm:cxn modelId="{7EEF5F6D-A57E-BD47-9CD6-1506C8BD4157}" type="presOf" srcId="{40FC6B72-934B-D74C-8AEC-26E5C30E3AE8}" destId="{A01D57D4-D6DD-694B-8B45-72893EC3812D}" srcOrd="0" destOrd="0" presId="urn:microsoft.com/office/officeart/2008/layout/HorizontalMultiLevelHierarchy"/>
    <dgm:cxn modelId="{BBAB4978-701A-164C-86EC-1495A0C1680F}" type="presOf" srcId="{0D1EF2AC-17A4-CC42-99DA-E222762CF612}" destId="{2E9E156A-543C-B840-BB57-ABEC8BB53461}" srcOrd="0" destOrd="0" presId="urn:microsoft.com/office/officeart/2008/layout/HorizontalMultiLevelHierarchy"/>
    <dgm:cxn modelId="{7F573F58-EF4E-724B-9A4F-F6345A9B61C8}" type="presOf" srcId="{B444C9B7-3943-2F46-A1DD-5CA429C56F2D}" destId="{BE8297BA-F7D9-DF41-AA51-16EE4E4DF9D7}" srcOrd="0" destOrd="0" presId="urn:microsoft.com/office/officeart/2008/layout/HorizontalMultiLevelHierarchy"/>
    <dgm:cxn modelId="{5B9CAF52-03CA-6D4A-AA40-2F2C96820722}" type="presOf" srcId="{003F538B-6395-9048-9F8B-39A4E4E0D53C}" destId="{70F3A6AF-82D3-B44A-8802-33724EC91ABA}" srcOrd="0" destOrd="0" presId="urn:microsoft.com/office/officeart/2008/layout/HorizontalMultiLevelHierarchy"/>
    <dgm:cxn modelId="{56E18FCD-EDCB-034D-8343-D1B38120C1F6}" srcId="{696C3EC0-7E85-914C-B3CD-336363F592A2}" destId="{5628B1B6-094F-3B4A-B221-DA5B9CCE7AC7}" srcOrd="0" destOrd="0" parTransId="{12C0446A-FC9E-F248-AB93-37566BE40FDC}" sibTransId="{15FD9AB1-DC20-FF4C-A836-2700B0C4A881}"/>
    <dgm:cxn modelId="{263B5B83-8A73-2D44-8F54-E8B6A1A7A160}" type="presOf" srcId="{0173EBE6-55A9-1D4F-8544-80E975B2BD6F}" destId="{DD12C5F5-3FF7-9F4A-A63A-26B62DD09E20}" srcOrd="0" destOrd="0" presId="urn:microsoft.com/office/officeart/2008/layout/HorizontalMultiLevelHierarchy"/>
    <dgm:cxn modelId="{E6CE4D77-8285-F542-B488-C69382133C81}" type="presOf" srcId="{8EF3016A-2D2E-D945-8BDB-D4C5A3EBE26C}" destId="{CAC53680-6FB0-4649-9B18-81FA13759A5A}" srcOrd="0" destOrd="0" presId="urn:microsoft.com/office/officeart/2008/layout/HorizontalMultiLevelHierarchy"/>
    <dgm:cxn modelId="{BCBAEA54-A8D1-B144-90E4-425828E4EE7F}" type="presOf" srcId="{DDF0F151-7795-B740-BED8-006FE07DA4F5}" destId="{7C33ECFF-6866-654C-BD1C-6315A0324549}" srcOrd="0" destOrd="0" presId="urn:microsoft.com/office/officeart/2008/layout/HorizontalMultiLevelHierarchy"/>
    <dgm:cxn modelId="{807B471B-B184-5C44-871E-96D905571DC1}" type="presParOf" srcId="{D6942BAA-83F7-4148-897C-4DE84C4C618A}" destId="{E41DCDAB-7EAD-1741-B803-F4D00CDC8AB0}" srcOrd="0" destOrd="0" presId="urn:microsoft.com/office/officeart/2008/layout/HorizontalMultiLevelHierarchy"/>
    <dgm:cxn modelId="{5BB3D402-E14E-934A-BD58-2009BF47DA56}" type="presParOf" srcId="{E41DCDAB-7EAD-1741-B803-F4D00CDC8AB0}" destId="{62C491E1-0916-CD4B-A8A8-ACB2DA5E696A}" srcOrd="0" destOrd="0" presId="urn:microsoft.com/office/officeart/2008/layout/HorizontalMultiLevelHierarchy"/>
    <dgm:cxn modelId="{AF1957B3-8D45-B04D-9E3F-47752F4E7564}" type="presParOf" srcId="{E41DCDAB-7EAD-1741-B803-F4D00CDC8AB0}" destId="{7912FBDD-A0C1-7447-8DDE-C3146ADD1BD8}" srcOrd="1" destOrd="0" presId="urn:microsoft.com/office/officeart/2008/layout/HorizontalMultiLevelHierarchy"/>
    <dgm:cxn modelId="{7E7CDA63-041C-EE40-963A-8FE298710CEE}" type="presParOf" srcId="{7912FBDD-A0C1-7447-8DDE-C3146ADD1BD8}" destId="{D3AB9861-C752-D844-9A70-77F606C43323}" srcOrd="0" destOrd="0" presId="urn:microsoft.com/office/officeart/2008/layout/HorizontalMultiLevelHierarchy"/>
    <dgm:cxn modelId="{2545E05C-0D29-764B-B3FB-D8BB85EC5EAF}" type="presParOf" srcId="{D3AB9861-C752-D844-9A70-77F606C43323}" destId="{7A4E5E94-993A-B344-9DE4-8190787CE9B1}" srcOrd="0" destOrd="0" presId="urn:microsoft.com/office/officeart/2008/layout/HorizontalMultiLevelHierarchy"/>
    <dgm:cxn modelId="{CB93F9AA-9BB3-C14F-AEC5-E65B2EDE01C1}" type="presParOf" srcId="{7912FBDD-A0C1-7447-8DDE-C3146ADD1BD8}" destId="{F0EE7C3F-0C94-D04E-BFD4-DE2A481A9EDC}" srcOrd="1" destOrd="0" presId="urn:microsoft.com/office/officeart/2008/layout/HorizontalMultiLevelHierarchy"/>
    <dgm:cxn modelId="{078A5ECE-2C57-0B48-A747-09920898E279}" type="presParOf" srcId="{F0EE7C3F-0C94-D04E-BFD4-DE2A481A9EDC}" destId="{58962490-34C5-3D4F-8467-F40306F7C526}" srcOrd="0" destOrd="0" presId="urn:microsoft.com/office/officeart/2008/layout/HorizontalMultiLevelHierarchy"/>
    <dgm:cxn modelId="{B7E7A1C2-5F2D-0E41-82AB-E37E0AFC67EB}" type="presParOf" srcId="{F0EE7C3F-0C94-D04E-BFD4-DE2A481A9EDC}" destId="{C1F7E63D-E0C1-0A4D-87D6-A63739411070}" srcOrd="1" destOrd="0" presId="urn:microsoft.com/office/officeart/2008/layout/HorizontalMultiLevelHierarchy"/>
    <dgm:cxn modelId="{245A2E8C-F501-2A46-80A0-F464EF2F1B3A}" type="presParOf" srcId="{7912FBDD-A0C1-7447-8DDE-C3146ADD1BD8}" destId="{5B7CE038-EB96-9844-8E72-AB6DB53BEA7A}" srcOrd="2" destOrd="0" presId="urn:microsoft.com/office/officeart/2008/layout/HorizontalMultiLevelHierarchy"/>
    <dgm:cxn modelId="{D084E8C1-E42B-024C-82F7-AEF24D377191}" type="presParOf" srcId="{5B7CE038-EB96-9844-8E72-AB6DB53BEA7A}" destId="{F4525109-4D60-8C46-B41F-4B7C69B014FC}" srcOrd="0" destOrd="0" presId="urn:microsoft.com/office/officeart/2008/layout/HorizontalMultiLevelHierarchy"/>
    <dgm:cxn modelId="{A80D398E-7A2E-674C-BBB6-40AF6B8622E3}" type="presParOf" srcId="{7912FBDD-A0C1-7447-8DDE-C3146ADD1BD8}" destId="{7736239A-0B98-EA42-9177-60730925BE95}" srcOrd="3" destOrd="0" presId="urn:microsoft.com/office/officeart/2008/layout/HorizontalMultiLevelHierarchy"/>
    <dgm:cxn modelId="{BCB6D960-E7D6-D144-8EE5-0AC731C308F3}" type="presParOf" srcId="{7736239A-0B98-EA42-9177-60730925BE95}" destId="{7E04669D-547D-8E4B-BA7C-D1BAA211C182}" srcOrd="0" destOrd="0" presId="urn:microsoft.com/office/officeart/2008/layout/HorizontalMultiLevelHierarchy"/>
    <dgm:cxn modelId="{01788CAA-9B2F-9B47-B080-A49D83CC78D0}" type="presParOf" srcId="{7736239A-0B98-EA42-9177-60730925BE95}" destId="{6F0126EC-4B0E-854B-95F2-68E8C0AE91AF}" srcOrd="1" destOrd="0" presId="urn:microsoft.com/office/officeart/2008/layout/HorizontalMultiLevelHierarchy"/>
    <dgm:cxn modelId="{1869C133-9680-944F-9D54-B05B7E9E993E}" type="presParOf" srcId="{7912FBDD-A0C1-7447-8DDE-C3146ADD1BD8}" destId="{2E9E156A-543C-B840-BB57-ABEC8BB53461}" srcOrd="4" destOrd="0" presId="urn:microsoft.com/office/officeart/2008/layout/HorizontalMultiLevelHierarchy"/>
    <dgm:cxn modelId="{09DA7014-7157-024B-97AC-7378AA39756F}" type="presParOf" srcId="{2E9E156A-543C-B840-BB57-ABEC8BB53461}" destId="{03AEDAE0-057F-BE43-9C64-537707D9815C}" srcOrd="0" destOrd="0" presId="urn:microsoft.com/office/officeart/2008/layout/HorizontalMultiLevelHierarchy"/>
    <dgm:cxn modelId="{5725E391-7769-2143-963C-90F4482F0A57}" type="presParOf" srcId="{7912FBDD-A0C1-7447-8DDE-C3146ADD1BD8}" destId="{567BEC60-624A-B940-B7D7-7833283E9FAB}" srcOrd="5" destOrd="0" presId="urn:microsoft.com/office/officeart/2008/layout/HorizontalMultiLevelHierarchy"/>
    <dgm:cxn modelId="{A962D67F-A270-2B4A-9A07-41FA0F4C2E6D}" type="presParOf" srcId="{567BEC60-624A-B940-B7D7-7833283E9FAB}" destId="{CAC53680-6FB0-4649-9B18-81FA13759A5A}" srcOrd="0" destOrd="0" presId="urn:microsoft.com/office/officeart/2008/layout/HorizontalMultiLevelHierarchy"/>
    <dgm:cxn modelId="{6A8464DD-2609-9144-B7A6-A55EBA8EA5F7}" type="presParOf" srcId="{567BEC60-624A-B940-B7D7-7833283E9FAB}" destId="{31743B03-A567-224A-A5A3-22CA53609BC1}" srcOrd="1" destOrd="0" presId="urn:microsoft.com/office/officeart/2008/layout/HorizontalMultiLevelHierarchy"/>
    <dgm:cxn modelId="{A73258D7-C0D1-714E-B9E4-FC24083061F4}" type="presParOf" srcId="{7912FBDD-A0C1-7447-8DDE-C3146ADD1BD8}" destId="{BE8297BA-F7D9-DF41-AA51-16EE4E4DF9D7}" srcOrd="6" destOrd="0" presId="urn:microsoft.com/office/officeart/2008/layout/HorizontalMultiLevelHierarchy"/>
    <dgm:cxn modelId="{1105ABA7-5FB5-BB47-B800-7BD0B154C53B}" type="presParOf" srcId="{BE8297BA-F7D9-DF41-AA51-16EE4E4DF9D7}" destId="{A861F4ED-D222-F04F-A35C-8A4C94C3B699}" srcOrd="0" destOrd="0" presId="urn:microsoft.com/office/officeart/2008/layout/HorizontalMultiLevelHierarchy"/>
    <dgm:cxn modelId="{66971B44-2DA6-484F-A77D-F29CF3EB4F0C}" type="presParOf" srcId="{7912FBDD-A0C1-7447-8DDE-C3146ADD1BD8}" destId="{3E27055B-ED99-3A4F-B005-CABFDEE4F853}" srcOrd="7" destOrd="0" presId="urn:microsoft.com/office/officeart/2008/layout/HorizontalMultiLevelHierarchy"/>
    <dgm:cxn modelId="{EC7653E4-F84E-DB46-A1EE-A74245CC0F96}" type="presParOf" srcId="{3E27055B-ED99-3A4F-B005-CABFDEE4F853}" destId="{F7AC616E-81E4-4E47-91DD-EE7766F936DF}" srcOrd="0" destOrd="0" presId="urn:microsoft.com/office/officeart/2008/layout/HorizontalMultiLevelHierarchy"/>
    <dgm:cxn modelId="{720B8937-0B98-C742-B679-A9F120CA69A2}" type="presParOf" srcId="{3E27055B-ED99-3A4F-B005-CABFDEE4F853}" destId="{5ABB6984-E6A5-D24E-AED9-BEC264B0DEFF}" srcOrd="1" destOrd="0" presId="urn:microsoft.com/office/officeart/2008/layout/HorizontalMultiLevelHierarchy"/>
    <dgm:cxn modelId="{9751864F-10A8-9644-ABAA-8A22D7E8B5A8}" type="presParOf" srcId="{7912FBDD-A0C1-7447-8DDE-C3146ADD1BD8}" destId="{4C030DD6-869F-464D-974E-067314FA68D6}" srcOrd="8" destOrd="0" presId="urn:microsoft.com/office/officeart/2008/layout/HorizontalMultiLevelHierarchy"/>
    <dgm:cxn modelId="{5D0A228C-8DC0-8449-B7C5-A721D3461B4F}" type="presParOf" srcId="{4C030DD6-869F-464D-974E-067314FA68D6}" destId="{877FF172-57C0-BF43-BF29-C1EDD42D02B6}" srcOrd="0" destOrd="0" presId="urn:microsoft.com/office/officeart/2008/layout/HorizontalMultiLevelHierarchy"/>
    <dgm:cxn modelId="{55675539-828B-3B40-9054-528FEAB24153}" type="presParOf" srcId="{7912FBDD-A0C1-7447-8DDE-C3146ADD1BD8}" destId="{51AF140B-C065-4447-B1B6-6903C09C5167}" srcOrd="9" destOrd="0" presId="urn:microsoft.com/office/officeart/2008/layout/HorizontalMultiLevelHierarchy"/>
    <dgm:cxn modelId="{E64D80D8-293D-F34B-A476-96082B5D411E}" type="presParOf" srcId="{51AF140B-C065-4447-B1B6-6903C09C5167}" destId="{52D8A65A-2D00-3945-8656-B35BB798E262}" srcOrd="0" destOrd="0" presId="urn:microsoft.com/office/officeart/2008/layout/HorizontalMultiLevelHierarchy"/>
    <dgm:cxn modelId="{B475A4CB-07DF-8C4D-B6A0-4429EB4B25B8}" type="presParOf" srcId="{51AF140B-C065-4447-B1B6-6903C09C5167}" destId="{26FA3511-7745-A04F-99A1-FC8B0A7B3992}" srcOrd="1" destOrd="0" presId="urn:microsoft.com/office/officeart/2008/layout/HorizontalMultiLevelHierarchy"/>
    <dgm:cxn modelId="{B3131940-98DE-5A4D-B3E3-C160E1F3030E}" type="presParOf" srcId="{26FA3511-7745-A04F-99A1-FC8B0A7B3992}" destId="{DD8ADDD9-D305-AB44-AB46-5A2FE367F44C}" srcOrd="0" destOrd="0" presId="urn:microsoft.com/office/officeart/2008/layout/HorizontalMultiLevelHierarchy"/>
    <dgm:cxn modelId="{D9324E6D-D66E-3C4C-9910-03F269EFE6A2}" type="presParOf" srcId="{DD8ADDD9-D305-AB44-AB46-5A2FE367F44C}" destId="{A98581D6-BE8C-AE4D-A6D2-F64CF8F58DA1}" srcOrd="0" destOrd="0" presId="urn:microsoft.com/office/officeart/2008/layout/HorizontalMultiLevelHierarchy"/>
    <dgm:cxn modelId="{71EEE9CE-8042-094E-AE0E-D11CE982EFAA}" type="presParOf" srcId="{26FA3511-7745-A04F-99A1-FC8B0A7B3992}" destId="{3D766225-0CFD-434D-B520-ECC73ED28796}" srcOrd="1" destOrd="0" presId="urn:microsoft.com/office/officeart/2008/layout/HorizontalMultiLevelHierarchy"/>
    <dgm:cxn modelId="{95D4AEE4-9117-4945-947C-0441C84DE47A}" type="presParOf" srcId="{3D766225-0CFD-434D-B520-ECC73ED28796}" destId="{39A6590C-6B55-2740-A83F-80200027E47A}" srcOrd="0" destOrd="0" presId="urn:microsoft.com/office/officeart/2008/layout/HorizontalMultiLevelHierarchy"/>
    <dgm:cxn modelId="{61DC193B-157B-5944-AD4D-87352D9D9C08}" type="presParOf" srcId="{3D766225-0CFD-434D-B520-ECC73ED28796}" destId="{94940299-42C3-D741-8CD3-578B552A4420}" srcOrd="1" destOrd="0" presId="urn:microsoft.com/office/officeart/2008/layout/HorizontalMultiLevelHierarchy"/>
    <dgm:cxn modelId="{F1358C67-ABDD-1543-B8E7-C144F2DBD1AE}" type="presParOf" srcId="{26FA3511-7745-A04F-99A1-FC8B0A7B3992}" destId="{35AB888E-EF6B-FB4C-B669-3D577F36EEAE}" srcOrd="2" destOrd="0" presId="urn:microsoft.com/office/officeart/2008/layout/HorizontalMultiLevelHierarchy"/>
    <dgm:cxn modelId="{99DE8226-9C8A-6E4B-ADB3-611BF6D8ECF7}" type="presParOf" srcId="{35AB888E-EF6B-FB4C-B669-3D577F36EEAE}" destId="{A8741443-5D2E-D94C-BA2E-BB45F2A9273D}" srcOrd="0" destOrd="0" presId="urn:microsoft.com/office/officeart/2008/layout/HorizontalMultiLevelHierarchy"/>
    <dgm:cxn modelId="{BE3CEDC8-4A89-4D4B-8707-79069297E83F}" type="presParOf" srcId="{26FA3511-7745-A04F-99A1-FC8B0A7B3992}" destId="{6395600D-9939-874C-92B9-AF94AC63E408}" srcOrd="3" destOrd="0" presId="urn:microsoft.com/office/officeart/2008/layout/HorizontalMultiLevelHierarchy"/>
    <dgm:cxn modelId="{336758D1-037C-8646-A249-D1A37A9CF439}" type="presParOf" srcId="{6395600D-9939-874C-92B9-AF94AC63E408}" destId="{10589236-F86B-0945-A65C-247E8F7358BC}" srcOrd="0" destOrd="0" presId="urn:microsoft.com/office/officeart/2008/layout/HorizontalMultiLevelHierarchy"/>
    <dgm:cxn modelId="{F65CAD0A-8630-5443-99D9-AA42D8466B63}" type="presParOf" srcId="{6395600D-9939-874C-92B9-AF94AC63E408}" destId="{10CFC84F-6212-C34F-A276-F2523248EC01}" srcOrd="1" destOrd="0" presId="urn:microsoft.com/office/officeart/2008/layout/HorizontalMultiLevelHierarchy"/>
    <dgm:cxn modelId="{ECF43CC5-F130-834E-B86A-97383E006B5B}" type="presParOf" srcId="{26FA3511-7745-A04F-99A1-FC8B0A7B3992}" destId="{0DFFA838-A7B6-7945-95D0-B2DBA05A8598}" srcOrd="4" destOrd="0" presId="urn:microsoft.com/office/officeart/2008/layout/HorizontalMultiLevelHierarchy"/>
    <dgm:cxn modelId="{6F1CD180-B410-FD41-99AF-D7C608AE1250}" type="presParOf" srcId="{0DFFA838-A7B6-7945-95D0-B2DBA05A8598}" destId="{679CD476-D4F2-0D47-8E9D-B4167CDA2690}" srcOrd="0" destOrd="0" presId="urn:microsoft.com/office/officeart/2008/layout/HorizontalMultiLevelHierarchy"/>
    <dgm:cxn modelId="{1F69BF83-B4F1-FA4A-9351-573E1AD5E40B}" type="presParOf" srcId="{26FA3511-7745-A04F-99A1-FC8B0A7B3992}" destId="{80CBC4C3-F78A-8D48-8817-DC419874F338}" srcOrd="5" destOrd="0" presId="urn:microsoft.com/office/officeart/2008/layout/HorizontalMultiLevelHierarchy"/>
    <dgm:cxn modelId="{4E7EE325-7C92-9248-85F7-6DA8EDB192D9}" type="presParOf" srcId="{80CBC4C3-F78A-8D48-8817-DC419874F338}" destId="{7EC41D1D-B3D8-BF4D-8642-9B5C4B61BDD3}" srcOrd="0" destOrd="0" presId="urn:microsoft.com/office/officeart/2008/layout/HorizontalMultiLevelHierarchy"/>
    <dgm:cxn modelId="{AFC41A6E-3192-7049-BFE1-BBBF26E75FD1}" type="presParOf" srcId="{80CBC4C3-F78A-8D48-8817-DC419874F338}" destId="{681C4976-1EB5-8543-B80E-76CA124F9BC7}" srcOrd="1" destOrd="0" presId="urn:microsoft.com/office/officeart/2008/layout/HorizontalMultiLevelHierarchy"/>
    <dgm:cxn modelId="{B8F4EE40-1B24-2148-8BE4-173A8E200AB0}" type="presParOf" srcId="{681C4976-1EB5-8543-B80E-76CA124F9BC7}" destId="{20D02FAE-1E09-7A44-9D2E-D4336015E1CC}" srcOrd="0" destOrd="0" presId="urn:microsoft.com/office/officeart/2008/layout/HorizontalMultiLevelHierarchy"/>
    <dgm:cxn modelId="{1E3078B4-B549-5845-AAC9-FC428A3A8BED}" type="presParOf" srcId="{20D02FAE-1E09-7A44-9D2E-D4336015E1CC}" destId="{AD095913-0D37-3D4E-BE11-92391AF39EA2}" srcOrd="0" destOrd="0" presId="urn:microsoft.com/office/officeart/2008/layout/HorizontalMultiLevelHierarchy"/>
    <dgm:cxn modelId="{9E8A0BA8-6EC7-E04D-BD4D-5E285B8F9787}" type="presParOf" srcId="{681C4976-1EB5-8543-B80E-76CA124F9BC7}" destId="{BB3C17E0-B108-D54A-9CA9-B82AB8B7F77F}" srcOrd="1" destOrd="0" presId="urn:microsoft.com/office/officeart/2008/layout/HorizontalMultiLevelHierarchy"/>
    <dgm:cxn modelId="{CFE4AD56-2E0B-574C-8A89-639CB1D63E14}" type="presParOf" srcId="{BB3C17E0-B108-D54A-9CA9-B82AB8B7F77F}" destId="{C7167428-633E-9C41-8A95-DFA2B5E5FD03}" srcOrd="0" destOrd="0" presId="urn:microsoft.com/office/officeart/2008/layout/HorizontalMultiLevelHierarchy"/>
    <dgm:cxn modelId="{5909CEC8-A40C-024B-B818-888590760CFC}" type="presParOf" srcId="{BB3C17E0-B108-D54A-9CA9-B82AB8B7F77F}" destId="{EC4A3258-619C-7841-A909-E22AFE83E99D}" srcOrd="1" destOrd="0" presId="urn:microsoft.com/office/officeart/2008/layout/HorizontalMultiLevelHierarchy"/>
    <dgm:cxn modelId="{0949F478-51F3-DF42-9ED6-3B208B6035BC}" type="presParOf" srcId="{26FA3511-7745-A04F-99A1-FC8B0A7B3992}" destId="{48682CAB-A5EA-DD49-A823-06610F985FBE}" srcOrd="6" destOrd="0" presId="urn:microsoft.com/office/officeart/2008/layout/HorizontalMultiLevelHierarchy"/>
    <dgm:cxn modelId="{8D1BBB78-FD27-684A-A574-1CBD034B2A66}" type="presParOf" srcId="{48682CAB-A5EA-DD49-A823-06610F985FBE}" destId="{7D5705E2-4A30-E447-95D5-AA6527DB3576}" srcOrd="0" destOrd="0" presId="urn:microsoft.com/office/officeart/2008/layout/HorizontalMultiLevelHierarchy"/>
    <dgm:cxn modelId="{523105E1-DD48-EE48-BCBF-6931FDB59C2F}" type="presParOf" srcId="{26FA3511-7745-A04F-99A1-FC8B0A7B3992}" destId="{CE42E609-949A-AD4D-B059-89D248AF8CC8}" srcOrd="7" destOrd="0" presId="urn:microsoft.com/office/officeart/2008/layout/HorizontalMultiLevelHierarchy"/>
    <dgm:cxn modelId="{9B46A27A-F187-F14E-B5BE-161C4F9444CE}" type="presParOf" srcId="{CE42E609-949A-AD4D-B059-89D248AF8CC8}" destId="{7C33ECFF-6866-654C-BD1C-6315A0324549}" srcOrd="0" destOrd="0" presId="urn:microsoft.com/office/officeart/2008/layout/HorizontalMultiLevelHierarchy"/>
    <dgm:cxn modelId="{8CD6374C-F29F-C942-9F4C-5F597012F2A5}" type="presParOf" srcId="{CE42E609-949A-AD4D-B059-89D248AF8CC8}" destId="{9CC4B7FA-2C4C-BC44-9084-4F8C9DDE1B8A}" srcOrd="1" destOrd="0" presId="urn:microsoft.com/office/officeart/2008/layout/HorizontalMultiLevelHierarchy"/>
    <dgm:cxn modelId="{8AA6FA74-107A-924D-B071-C8AEF94403B9}" type="presParOf" srcId="{9CC4B7FA-2C4C-BC44-9084-4F8C9DDE1B8A}" destId="{208EC7BC-A16C-CC4D-B200-5380DF0EBABA}" srcOrd="0" destOrd="0" presId="urn:microsoft.com/office/officeart/2008/layout/HorizontalMultiLevelHierarchy"/>
    <dgm:cxn modelId="{17A6F7C9-38A2-7D45-A788-435E944DAC16}" type="presParOf" srcId="{208EC7BC-A16C-CC4D-B200-5380DF0EBABA}" destId="{8A53ED06-C8AE-0946-865B-43FF35EBBA57}" srcOrd="0" destOrd="0" presId="urn:microsoft.com/office/officeart/2008/layout/HorizontalMultiLevelHierarchy"/>
    <dgm:cxn modelId="{AD733C0A-45D7-9B4E-9541-168CFD9A3449}" type="presParOf" srcId="{9CC4B7FA-2C4C-BC44-9084-4F8C9DDE1B8A}" destId="{FF89ADC8-85EA-0948-AB5A-5CA071DFABEA}" srcOrd="1" destOrd="0" presId="urn:microsoft.com/office/officeart/2008/layout/HorizontalMultiLevelHierarchy"/>
    <dgm:cxn modelId="{CA798AF6-445F-F345-BC8E-CBBB4A6459A2}" type="presParOf" srcId="{FF89ADC8-85EA-0948-AB5A-5CA071DFABEA}" destId="{A01D57D4-D6DD-694B-8B45-72893EC3812D}" srcOrd="0" destOrd="0" presId="urn:microsoft.com/office/officeart/2008/layout/HorizontalMultiLevelHierarchy"/>
    <dgm:cxn modelId="{A9121D87-E784-1448-9C21-45AB5783F843}" type="presParOf" srcId="{FF89ADC8-85EA-0948-AB5A-5CA071DFABEA}" destId="{07E47824-A479-9A47-92BE-6C2DA4DB1540}" srcOrd="1" destOrd="0" presId="urn:microsoft.com/office/officeart/2008/layout/HorizontalMultiLevelHierarchy"/>
    <dgm:cxn modelId="{DE6F0A11-47D1-C543-ABBD-23CE97C15C8C}" type="presParOf" srcId="{26FA3511-7745-A04F-99A1-FC8B0A7B3992}" destId="{5E170CB8-62B9-EE47-B675-C50D0F57E7EC}" srcOrd="8" destOrd="0" presId="urn:microsoft.com/office/officeart/2008/layout/HorizontalMultiLevelHierarchy"/>
    <dgm:cxn modelId="{6B19DB48-4B8C-0A48-92BE-14BB36CF3BAE}" type="presParOf" srcId="{5E170CB8-62B9-EE47-B675-C50D0F57E7EC}" destId="{E39C0411-709C-7A42-B910-402CC4C7C987}" srcOrd="0" destOrd="0" presId="urn:microsoft.com/office/officeart/2008/layout/HorizontalMultiLevelHierarchy"/>
    <dgm:cxn modelId="{1A73A965-9341-3843-8276-A68A45535C8B}" type="presParOf" srcId="{26FA3511-7745-A04F-99A1-FC8B0A7B3992}" destId="{23808D5E-CAFE-D34C-8968-443375CFB5F7}" srcOrd="9" destOrd="0" presId="urn:microsoft.com/office/officeart/2008/layout/HorizontalMultiLevelHierarchy"/>
    <dgm:cxn modelId="{AFEE32B0-69B7-4F4F-9E6F-41FB8A6CC750}" type="presParOf" srcId="{23808D5E-CAFE-D34C-8968-443375CFB5F7}" destId="{79045051-022D-D34E-A65E-7EB8225BCC23}" srcOrd="0" destOrd="0" presId="urn:microsoft.com/office/officeart/2008/layout/HorizontalMultiLevelHierarchy"/>
    <dgm:cxn modelId="{98D6468C-C78F-654E-9E0A-4D63B1707486}" type="presParOf" srcId="{23808D5E-CAFE-D34C-8968-443375CFB5F7}" destId="{89B68008-FE04-934D-93C1-882A96585BC0}" srcOrd="1" destOrd="0" presId="urn:microsoft.com/office/officeart/2008/layout/HorizontalMultiLevelHierarchy"/>
    <dgm:cxn modelId="{013782C6-5200-654E-9BEC-02D50057A86E}" type="presParOf" srcId="{26FA3511-7745-A04F-99A1-FC8B0A7B3992}" destId="{DE889972-B10D-0B47-9421-8882E2B0FD9D}" srcOrd="10" destOrd="0" presId="urn:microsoft.com/office/officeart/2008/layout/HorizontalMultiLevelHierarchy"/>
    <dgm:cxn modelId="{3F84B36E-8403-E546-A3B3-6B6B8BBD02EB}" type="presParOf" srcId="{DE889972-B10D-0B47-9421-8882E2B0FD9D}" destId="{7BB35C51-9470-BA4B-90AF-2298CDE1FEAD}" srcOrd="0" destOrd="0" presId="urn:microsoft.com/office/officeart/2008/layout/HorizontalMultiLevelHierarchy"/>
    <dgm:cxn modelId="{35C58E4F-066F-AC48-808F-881849221B74}" type="presParOf" srcId="{26FA3511-7745-A04F-99A1-FC8B0A7B3992}" destId="{301B42D1-37BC-F444-B545-279B24B2930C}" srcOrd="11" destOrd="0" presId="urn:microsoft.com/office/officeart/2008/layout/HorizontalMultiLevelHierarchy"/>
    <dgm:cxn modelId="{5078AE1F-0F8C-D741-BFBB-282DC371F0B1}" type="presParOf" srcId="{301B42D1-37BC-F444-B545-279B24B2930C}" destId="{7D1FF981-2A65-8A4F-83F4-13158562B274}" srcOrd="0" destOrd="0" presId="urn:microsoft.com/office/officeart/2008/layout/HorizontalMultiLevelHierarchy"/>
    <dgm:cxn modelId="{3D375327-3564-2E43-9506-92D187382E38}" type="presParOf" srcId="{301B42D1-37BC-F444-B545-279B24B2930C}" destId="{FA669352-AFC9-8349-99EA-C685B82339C6}" srcOrd="1" destOrd="0" presId="urn:microsoft.com/office/officeart/2008/layout/HorizontalMultiLevelHierarchy"/>
    <dgm:cxn modelId="{924D3FF1-8836-744B-9F0F-7F225FB36472}" type="presParOf" srcId="{FA669352-AFC9-8349-99EA-C685B82339C6}" destId="{CE4BF84C-B592-1446-98DC-400381FA88BF}" srcOrd="0" destOrd="0" presId="urn:microsoft.com/office/officeart/2008/layout/HorizontalMultiLevelHierarchy"/>
    <dgm:cxn modelId="{3DE11EA9-E5F7-7D4A-B224-0ABEE8DC4734}" type="presParOf" srcId="{CE4BF84C-B592-1446-98DC-400381FA88BF}" destId="{98E0C854-F22A-7249-8D1E-30C12341709D}" srcOrd="0" destOrd="0" presId="urn:microsoft.com/office/officeart/2008/layout/HorizontalMultiLevelHierarchy"/>
    <dgm:cxn modelId="{4A2C7C7A-0A72-A148-8A79-772EDA10C84B}" type="presParOf" srcId="{FA669352-AFC9-8349-99EA-C685B82339C6}" destId="{2AA409E3-7E11-3945-B51F-B132F086568E}" srcOrd="1" destOrd="0" presId="urn:microsoft.com/office/officeart/2008/layout/HorizontalMultiLevelHierarchy"/>
    <dgm:cxn modelId="{2B4077AF-6D9F-DC44-8EE5-98759026921F}" type="presParOf" srcId="{2AA409E3-7E11-3945-B51F-B132F086568E}" destId="{FEA1A389-9EB9-924C-BD69-737142E12DC9}" srcOrd="0" destOrd="0" presId="urn:microsoft.com/office/officeart/2008/layout/HorizontalMultiLevelHierarchy"/>
    <dgm:cxn modelId="{15FAD332-825A-2944-BD85-ED9E1A9DEBCE}" type="presParOf" srcId="{2AA409E3-7E11-3945-B51F-B132F086568E}" destId="{BD043A0A-60E0-EA4F-B3EA-B1F659A47163}" srcOrd="1" destOrd="0" presId="urn:microsoft.com/office/officeart/2008/layout/HorizontalMultiLevelHierarchy"/>
    <dgm:cxn modelId="{C67B8142-8A7B-FA4F-9BF8-3091531C8D42}" type="presParOf" srcId="{FA669352-AFC9-8349-99EA-C685B82339C6}" destId="{877A4DE7-D145-C642-81E2-AB58268E9BBF}" srcOrd="2" destOrd="0" presId="urn:microsoft.com/office/officeart/2008/layout/HorizontalMultiLevelHierarchy"/>
    <dgm:cxn modelId="{E9113DAC-6316-CE4C-842D-7A854B733290}" type="presParOf" srcId="{877A4DE7-D145-C642-81E2-AB58268E9BBF}" destId="{11611728-90AD-E045-B783-2ADBF972C01C}" srcOrd="0" destOrd="0" presId="urn:microsoft.com/office/officeart/2008/layout/HorizontalMultiLevelHierarchy"/>
    <dgm:cxn modelId="{F6396CB2-023B-BA40-A223-EF124E29A945}" type="presParOf" srcId="{FA669352-AFC9-8349-99EA-C685B82339C6}" destId="{BA3A36B1-D53B-8349-91FC-72495EB66ADF}" srcOrd="3" destOrd="0" presId="urn:microsoft.com/office/officeart/2008/layout/HorizontalMultiLevelHierarchy"/>
    <dgm:cxn modelId="{C7B6B4F1-6429-F848-BC1B-763E126275D6}" type="presParOf" srcId="{BA3A36B1-D53B-8349-91FC-72495EB66ADF}" destId="{70F3A6AF-82D3-B44A-8802-33724EC91ABA}" srcOrd="0" destOrd="0" presId="urn:microsoft.com/office/officeart/2008/layout/HorizontalMultiLevelHierarchy"/>
    <dgm:cxn modelId="{F0E905CB-ABBE-2341-B776-44441D6AE57F}" type="presParOf" srcId="{BA3A36B1-D53B-8349-91FC-72495EB66ADF}" destId="{07BA175C-8D34-3E48-9F89-3D99822E5761}" srcOrd="1" destOrd="0" presId="urn:microsoft.com/office/officeart/2008/layout/HorizontalMultiLevelHierarchy"/>
    <dgm:cxn modelId="{161C9864-AEF3-D946-B141-A9E7EDAA878F}" type="presParOf" srcId="{FA669352-AFC9-8349-99EA-C685B82339C6}" destId="{DD12C5F5-3FF7-9F4A-A63A-26B62DD09E20}" srcOrd="4" destOrd="0" presId="urn:microsoft.com/office/officeart/2008/layout/HorizontalMultiLevelHierarchy"/>
    <dgm:cxn modelId="{27113272-99EE-6148-906E-D40C85920482}" type="presParOf" srcId="{DD12C5F5-3FF7-9F4A-A63A-26B62DD09E20}" destId="{6BE2F76B-94D6-D94D-9214-538FD1D38A28}" srcOrd="0" destOrd="0" presId="urn:microsoft.com/office/officeart/2008/layout/HorizontalMultiLevelHierarchy"/>
    <dgm:cxn modelId="{EA80B880-A791-6A47-80C8-2DA1D24FF898}" type="presParOf" srcId="{FA669352-AFC9-8349-99EA-C685B82339C6}" destId="{34C1FDD5-06B1-F84E-9D66-536A304F5E20}" srcOrd="5" destOrd="0" presId="urn:microsoft.com/office/officeart/2008/layout/HorizontalMultiLevelHierarchy"/>
    <dgm:cxn modelId="{37239A1D-EF0C-0944-BCA9-68E2582FBFB8}" type="presParOf" srcId="{34C1FDD5-06B1-F84E-9D66-536A304F5E20}" destId="{40F0BE5B-1103-8A42-B5CF-234B395BE955}" srcOrd="0" destOrd="0" presId="urn:microsoft.com/office/officeart/2008/layout/HorizontalMultiLevelHierarchy"/>
    <dgm:cxn modelId="{200EEE8F-C9A0-864B-AAB5-3A0E92838E9B}" type="presParOf" srcId="{34C1FDD5-06B1-F84E-9D66-536A304F5E20}" destId="{0F6AC038-520D-D345-BBC0-C2F6D87B67EF}" srcOrd="1" destOrd="0" presId="urn:microsoft.com/office/officeart/2008/layout/HorizontalMultiLevelHierarchy"/>
    <dgm:cxn modelId="{AE9EC08E-1A7E-A64C-AFA2-CF92B6B78936}" type="presParOf" srcId="{26FA3511-7745-A04F-99A1-FC8B0A7B3992}" destId="{841CC84D-63D9-F04B-ABF6-0D6B460CA5CD}" srcOrd="12" destOrd="0" presId="urn:microsoft.com/office/officeart/2008/layout/HorizontalMultiLevelHierarchy"/>
    <dgm:cxn modelId="{A11AEE0D-2C48-8D4F-BEE4-36D4D2AADA92}" type="presParOf" srcId="{841CC84D-63D9-F04B-ABF6-0D6B460CA5CD}" destId="{12B2F63C-0332-094C-9B17-45149F473DEF}" srcOrd="0" destOrd="0" presId="urn:microsoft.com/office/officeart/2008/layout/HorizontalMultiLevelHierarchy"/>
    <dgm:cxn modelId="{68939E65-0AA9-5141-849B-D511B11AEFC3}" type="presParOf" srcId="{26FA3511-7745-A04F-99A1-FC8B0A7B3992}" destId="{C120F0EA-B60A-EB45-A12B-2CAE413E74D9}" srcOrd="13" destOrd="0" presId="urn:microsoft.com/office/officeart/2008/layout/HorizontalMultiLevelHierarchy"/>
    <dgm:cxn modelId="{B6B5BB9F-AFFA-EF46-A03E-25978E5B40A6}" type="presParOf" srcId="{C120F0EA-B60A-EB45-A12B-2CAE413E74D9}" destId="{1B3379E5-47AF-AA4B-8EFD-2D9657F7867E}" srcOrd="0" destOrd="0" presId="urn:microsoft.com/office/officeart/2008/layout/HorizontalMultiLevelHierarchy"/>
    <dgm:cxn modelId="{55B14D94-C701-D046-B743-CE69D554D0CD}" type="presParOf" srcId="{C120F0EA-B60A-EB45-A12B-2CAE413E74D9}" destId="{16185695-C570-8545-AEA3-8A4CDB918C56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E5C0AD-60E6-BD4B-B91E-9BA2E33DB08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8D20D-1924-134C-8736-429C8A7D9F9A}">
      <dgm:prSet phldrT="[Text]" phldr="1"/>
      <dgm:spPr/>
      <dgm:t>
        <a:bodyPr/>
        <a:lstStyle/>
        <a:p>
          <a:endParaRPr lang="en-US" dirty="0"/>
        </a:p>
      </dgm:t>
    </dgm:pt>
    <dgm:pt modelId="{BBEDE5DC-DEA3-AC41-960B-FC5A34BC5063}" type="parTrans" cxnId="{6D145EF7-048E-D043-922B-0D68A40802D3}">
      <dgm:prSet/>
      <dgm:spPr/>
      <dgm:t>
        <a:bodyPr/>
        <a:lstStyle/>
        <a:p>
          <a:endParaRPr lang="en-US"/>
        </a:p>
      </dgm:t>
    </dgm:pt>
    <dgm:pt modelId="{1288439C-9AE7-F140-8321-88749918CD91}" type="sibTrans" cxnId="{6D145EF7-048E-D043-922B-0D68A40802D3}">
      <dgm:prSet/>
      <dgm:spPr/>
      <dgm:t>
        <a:bodyPr/>
        <a:lstStyle/>
        <a:p>
          <a:endParaRPr lang="en-US"/>
        </a:p>
      </dgm:t>
    </dgm:pt>
    <dgm:pt modelId="{7BBC069E-E13D-5A4A-BA5E-CE17A8645531}">
      <dgm:prSet phldrT="[Text]"/>
      <dgm:spPr/>
      <dgm:t>
        <a:bodyPr/>
        <a:lstStyle/>
        <a:p>
          <a:r>
            <a:rPr lang="en-US" dirty="0" smtClean="0"/>
            <a:t>pry</a:t>
          </a:r>
          <a:endParaRPr lang="en-US" dirty="0"/>
        </a:p>
      </dgm:t>
    </dgm:pt>
    <dgm:pt modelId="{96D7845B-0C5D-454C-AAD9-05B06354DE5D}" type="parTrans" cxnId="{BC354F0F-950D-5C4A-A1E6-1D9C5AB92258}">
      <dgm:prSet/>
      <dgm:spPr/>
      <dgm:t>
        <a:bodyPr/>
        <a:lstStyle/>
        <a:p>
          <a:endParaRPr lang="en-US"/>
        </a:p>
      </dgm:t>
    </dgm:pt>
    <dgm:pt modelId="{BAF2300A-7739-3E47-A9E2-7E121956C34D}" type="sibTrans" cxnId="{BC354F0F-950D-5C4A-A1E6-1D9C5AB92258}">
      <dgm:prSet/>
      <dgm:spPr/>
      <dgm:t>
        <a:bodyPr/>
        <a:lstStyle/>
        <a:p>
          <a:endParaRPr lang="en-US"/>
        </a:p>
      </dgm:t>
    </dgm:pt>
    <dgm:pt modelId="{9DC79F68-96E7-D049-A90A-B2FB698673F9}">
      <dgm:prSet phldrT="[Text]"/>
      <dgm:spPr/>
      <dgm:t>
        <a:bodyPr/>
        <a:lstStyle/>
        <a:p>
          <a:r>
            <a:rPr lang="en-US" dirty="0" smtClean="0"/>
            <a:t>sqllite3 </a:t>
          </a:r>
          <a:r>
            <a:rPr lang="en-US" dirty="0" err="1" smtClean="0"/>
            <a:t>database.drb</a:t>
          </a:r>
          <a:r>
            <a:rPr lang="en-US" dirty="0" smtClean="0"/>
            <a:t> &lt; </a:t>
          </a:r>
          <a:r>
            <a:rPr lang="en-US" dirty="0" err="1" smtClean="0"/>
            <a:t>file.erb</a:t>
          </a:r>
          <a:endParaRPr lang="en-US" dirty="0"/>
        </a:p>
      </dgm:t>
    </dgm:pt>
    <dgm:pt modelId="{C1308470-DEA8-9E4B-B26C-BD0E7E0EC611}" type="parTrans" cxnId="{531E89E0-5677-CE42-9F86-14546F670978}">
      <dgm:prSet/>
      <dgm:spPr/>
      <dgm:t>
        <a:bodyPr/>
        <a:lstStyle/>
        <a:p>
          <a:endParaRPr lang="en-US"/>
        </a:p>
      </dgm:t>
    </dgm:pt>
    <dgm:pt modelId="{5E6F8E9E-4C87-3342-88CA-4BF83CD3FB26}" type="sibTrans" cxnId="{531E89E0-5677-CE42-9F86-14546F670978}">
      <dgm:prSet/>
      <dgm:spPr/>
      <dgm:t>
        <a:bodyPr/>
        <a:lstStyle/>
        <a:p>
          <a:endParaRPr lang="en-US"/>
        </a:p>
      </dgm:t>
    </dgm:pt>
    <dgm:pt modelId="{45425352-F496-5844-B4AC-D0BBAE0BDE88}">
      <dgm:prSet phldrT="[Text]"/>
      <dgm:spPr/>
      <dgm:t>
        <a:bodyPr/>
        <a:lstStyle/>
        <a:p>
          <a:r>
            <a:rPr lang="en-US" dirty="0" smtClean="0"/>
            <a:t>in the document</a:t>
          </a:r>
          <a:endParaRPr lang="en-US" dirty="0"/>
        </a:p>
      </dgm:t>
    </dgm:pt>
    <dgm:pt modelId="{EA9C292D-5ADB-CD45-AACE-086875300056}" type="parTrans" cxnId="{F123D788-5CD6-024B-A657-05C7CD6D5F06}">
      <dgm:prSet/>
      <dgm:spPr/>
      <dgm:t>
        <a:bodyPr/>
        <a:lstStyle/>
        <a:p>
          <a:endParaRPr lang="en-US"/>
        </a:p>
      </dgm:t>
    </dgm:pt>
    <dgm:pt modelId="{5A87ADBB-5024-CB46-B3B1-3388F8AA0D61}" type="sibTrans" cxnId="{F123D788-5CD6-024B-A657-05C7CD6D5F06}">
      <dgm:prSet/>
      <dgm:spPr/>
      <dgm:t>
        <a:bodyPr/>
        <a:lstStyle/>
        <a:p>
          <a:endParaRPr lang="en-US"/>
        </a:p>
      </dgm:t>
    </dgm:pt>
    <dgm:pt modelId="{C2B3241D-2CEC-3B41-83A7-BEE3E14C2A42}">
      <dgm:prSet phldrT="[Text]"/>
      <dgm:spPr/>
      <dgm:t>
        <a:bodyPr/>
        <a:lstStyle/>
        <a:p>
          <a:r>
            <a:rPr lang="en-US" dirty="0" err="1" smtClean="0"/>
            <a:t>binding.pry</a:t>
          </a:r>
          <a:r>
            <a:rPr lang="en-US" dirty="0" smtClean="0"/>
            <a:t> at end of document but something after it</a:t>
          </a:r>
          <a:endParaRPr lang="en-US" dirty="0"/>
        </a:p>
      </dgm:t>
    </dgm:pt>
    <dgm:pt modelId="{37BBD9DC-DC45-D746-AE8A-D32C418E3FDC}" type="parTrans" cxnId="{E362FDD1-11E3-9144-AB1E-6334BC224CB7}">
      <dgm:prSet/>
      <dgm:spPr/>
      <dgm:t>
        <a:bodyPr/>
        <a:lstStyle/>
        <a:p>
          <a:endParaRPr lang="en-US"/>
        </a:p>
      </dgm:t>
    </dgm:pt>
    <dgm:pt modelId="{B641319E-84B6-3140-8A82-8ADF4AE38C30}" type="sibTrans" cxnId="{E362FDD1-11E3-9144-AB1E-6334BC224CB7}">
      <dgm:prSet/>
      <dgm:spPr/>
      <dgm:t>
        <a:bodyPr/>
        <a:lstStyle/>
        <a:p>
          <a:endParaRPr lang="en-US"/>
        </a:p>
      </dgm:t>
    </dgm:pt>
    <dgm:pt modelId="{E8DA193B-0DBF-AC41-B002-CAF6431D37EA}">
      <dgm:prSet phldrT="[Text]"/>
      <dgm:spPr/>
      <dgm:t>
        <a:bodyPr/>
        <a:lstStyle/>
        <a:p>
          <a:r>
            <a:rPr lang="en-US" dirty="0" smtClean="0"/>
            <a:t>in the console "exit" from pry </a:t>
          </a:r>
          <a:endParaRPr lang="en-US" dirty="0"/>
        </a:p>
      </dgm:t>
    </dgm:pt>
    <dgm:pt modelId="{B28BF1F7-E7E9-0E41-A631-9D8B6662BBFF}" type="parTrans" cxnId="{48662914-12F7-A74F-9CBF-77904B77ED1A}">
      <dgm:prSet/>
      <dgm:spPr/>
      <dgm:t>
        <a:bodyPr/>
        <a:lstStyle/>
        <a:p>
          <a:endParaRPr lang="en-US"/>
        </a:p>
      </dgm:t>
    </dgm:pt>
    <dgm:pt modelId="{9F21ACD1-7A16-CB48-ADCA-E0DB8F3DDD91}" type="sibTrans" cxnId="{48662914-12F7-A74F-9CBF-77904B77ED1A}">
      <dgm:prSet/>
      <dgm:spPr/>
      <dgm:t>
        <a:bodyPr/>
        <a:lstStyle/>
        <a:p>
          <a:endParaRPr lang="en-US"/>
        </a:p>
      </dgm:t>
    </dgm:pt>
    <dgm:pt modelId="{17A2DD29-518C-374A-8EED-1DFBC68F07FB}">
      <dgm:prSet phldrT="[Text]"/>
      <dgm:spPr/>
      <dgm:t>
        <a:bodyPr/>
        <a:lstStyle/>
        <a:p>
          <a:r>
            <a:rPr lang="en-US" dirty="0" err="1" smtClean="0"/>
            <a:t>erb</a:t>
          </a:r>
          <a:r>
            <a:rPr lang="en-US" dirty="0" smtClean="0"/>
            <a:t> files??</a:t>
          </a:r>
          <a:endParaRPr lang="en-US" dirty="0"/>
        </a:p>
      </dgm:t>
    </dgm:pt>
    <dgm:pt modelId="{88384278-D5A3-464F-8FEF-5CCACC9376EC}" type="parTrans" cxnId="{67ABDEDB-9E7D-924A-8607-42295B99825A}">
      <dgm:prSet/>
      <dgm:spPr/>
      <dgm:t>
        <a:bodyPr/>
        <a:lstStyle/>
        <a:p>
          <a:endParaRPr lang="en-US"/>
        </a:p>
      </dgm:t>
    </dgm:pt>
    <dgm:pt modelId="{BD483947-AD61-2645-8E54-BE2B624F4F3B}" type="sibTrans" cxnId="{67ABDEDB-9E7D-924A-8607-42295B99825A}">
      <dgm:prSet/>
      <dgm:spPr/>
      <dgm:t>
        <a:bodyPr/>
        <a:lstStyle/>
        <a:p>
          <a:endParaRPr lang="en-US"/>
        </a:p>
      </dgm:t>
    </dgm:pt>
    <dgm:pt modelId="{C4F9E53A-E3A6-C245-9EC9-0F88D0B65A55}">
      <dgm:prSet phldrT="[Text]"/>
      <dgm:spPr/>
      <dgm:t>
        <a:bodyPr/>
        <a:lstStyle/>
        <a:p>
          <a:r>
            <a:rPr lang="en-US" dirty="0" smtClean="0"/>
            <a:t>ruby</a:t>
          </a:r>
          <a:endParaRPr lang="en-US" dirty="0"/>
        </a:p>
      </dgm:t>
    </dgm:pt>
    <dgm:pt modelId="{BB495255-BADB-2D4B-B975-9B41F448A4DC}" type="parTrans" cxnId="{972D5D23-4D46-E846-AF4F-54A53229C0AF}">
      <dgm:prSet/>
      <dgm:spPr/>
      <dgm:t>
        <a:bodyPr/>
        <a:lstStyle/>
        <a:p>
          <a:endParaRPr lang="en-US"/>
        </a:p>
      </dgm:t>
    </dgm:pt>
    <dgm:pt modelId="{7ECE0636-E249-A641-92CB-F89E5D9D249E}" type="sibTrans" cxnId="{972D5D23-4D46-E846-AF4F-54A53229C0AF}">
      <dgm:prSet/>
      <dgm:spPr/>
      <dgm:t>
        <a:bodyPr/>
        <a:lstStyle/>
        <a:p>
          <a:endParaRPr lang="en-US"/>
        </a:p>
      </dgm:t>
    </dgm:pt>
    <dgm:pt modelId="{322D54C3-168A-DF4F-99DC-F87894B64CE4}">
      <dgm:prSet phldrT="[Text]"/>
      <dgm:spPr/>
      <dgm:t>
        <a:bodyPr/>
        <a:lstStyle/>
        <a:p>
          <a:r>
            <a:rPr lang="en-US" dirty="0" smtClean="0"/>
            <a:t>run it from the console</a:t>
          </a:r>
          <a:br>
            <a:rPr lang="en-US" dirty="0" smtClean="0"/>
          </a:br>
          <a:r>
            <a:rPr lang="en-US" dirty="0" smtClean="0"/>
            <a:t>ruby </a:t>
          </a:r>
          <a:r>
            <a:rPr lang="en-US" dirty="0" err="1" smtClean="0"/>
            <a:t>main.rb</a:t>
          </a:r>
          <a:endParaRPr lang="en-US" dirty="0"/>
        </a:p>
      </dgm:t>
    </dgm:pt>
    <dgm:pt modelId="{CA5DBA1A-F416-B04A-9A41-38D60470B6A5}" type="parTrans" cxnId="{74C73A85-FACF-FC4C-AA0D-9ECB36DC11CF}">
      <dgm:prSet/>
      <dgm:spPr/>
      <dgm:t>
        <a:bodyPr/>
        <a:lstStyle/>
        <a:p>
          <a:endParaRPr lang="en-US"/>
        </a:p>
      </dgm:t>
    </dgm:pt>
    <dgm:pt modelId="{F49C116B-C937-7B41-B601-4DCC5B7C8B68}" type="sibTrans" cxnId="{74C73A85-FACF-FC4C-AA0D-9ECB36DC11CF}">
      <dgm:prSet/>
      <dgm:spPr/>
      <dgm:t>
        <a:bodyPr/>
        <a:lstStyle/>
        <a:p>
          <a:endParaRPr lang="en-US"/>
        </a:p>
      </dgm:t>
    </dgm:pt>
    <dgm:pt modelId="{909885D7-A60A-0649-B396-BD5624F25ADE}">
      <dgm:prSet phldrT="[Text]"/>
      <dgm:spPr/>
      <dgm:t>
        <a:bodyPr/>
        <a:lstStyle/>
        <a:p>
          <a:r>
            <a:rPr lang="en-US" dirty="0" smtClean="0"/>
            <a:t>require 'pry'</a:t>
          </a:r>
          <a:endParaRPr lang="en-US" dirty="0"/>
        </a:p>
      </dgm:t>
    </dgm:pt>
    <dgm:pt modelId="{7A939005-A0E5-104E-BCCC-BA4234B9C7C2}" type="parTrans" cxnId="{F99CC674-DB64-CA49-8701-E30D13353F5F}">
      <dgm:prSet/>
      <dgm:spPr/>
      <dgm:t>
        <a:bodyPr/>
        <a:lstStyle/>
        <a:p>
          <a:endParaRPr lang="en-US"/>
        </a:p>
      </dgm:t>
    </dgm:pt>
    <dgm:pt modelId="{DE1820E1-F968-E741-B1DF-CC90AD6CEC82}" type="sibTrans" cxnId="{F99CC674-DB64-CA49-8701-E30D13353F5F}">
      <dgm:prSet/>
      <dgm:spPr/>
      <dgm:t>
        <a:bodyPr/>
        <a:lstStyle/>
        <a:p>
          <a:endParaRPr lang="en-US"/>
        </a:p>
      </dgm:t>
    </dgm:pt>
    <dgm:pt modelId="{1C441A3F-B905-F349-825E-1B38E0697C20}">
      <dgm:prSet phldrT="[Text]"/>
      <dgm:spPr/>
      <dgm:t>
        <a:bodyPr/>
        <a:lstStyle/>
        <a:p>
          <a:r>
            <a:rPr lang="en-US" dirty="0" smtClean="0"/>
            <a:t>run the database first </a:t>
          </a:r>
          <a:endParaRPr lang="en-US" dirty="0"/>
        </a:p>
      </dgm:t>
    </dgm:pt>
    <dgm:pt modelId="{B6C2E56E-9457-8A49-9AEB-23703640D452}" type="parTrans" cxnId="{6D9B96BA-49B5-354B-8A26-CD98B086E933}">
      <dgm:prSet/>
      <dgm:spPr/>
    </dgm:pt>
    <dgm:pt modelId="{A9DB49AE-8BCF-E148-940B-FC94BE773437}" type="sibTrans" cxnId="{6D9B96BA-49B5-354B-8A26-CD98B086E933}">
      <dgm:prSet/>
      <dgm:spPr/>
    </dgm:pt>
    <dgm:pt modelId="{8FD608A6-457B-644B-BEB3-4D5F49C02C23}">
      <dgm:prSet phldrT="[Text]"/>
      <dgm:spPr/>
      <dgm:t>
        <a:bodyPr/>
        <a:lstStyle/>
        <a:p>
          <a:r>
            <a:rPr lang="en-US" dirty="0" smtClean="0"/>
            <a:t>Pulling content together dynamically</a:t>
          </a:r>
          <a:endParaRPr lang="en-US" dirty="0"/>
        </a:p>
      </dgm:t>
    </dgm:pt>
    <dgm:pt modelId="{AF8B52D5-4906-0949-8FD7-CC3B39F12AD2}" type="parTrans" cxnId="{8FB97849-5407-E94A-8127-A88AEE5F3CAA}">
      <dgm:prSet/>
      <dgm:spPr/>
    </dgm:pt>
    <dgm:pt modelId="{D993036D-6752-1F41-AF3C-D572360D1C14}" type="sibTrans" cxnId="{8FB97849-5407-E94A-8127-A88AEE5F3CAA}">
      <dgm:prSet/>
      <dgm:spPr/>
    </dgm:pt>
    <dgm:pt modelId="{76039353-52F5-6D45-A46A-5D59AABFE2E8}">
      <dgm:prSet phldrT="[Text]"/>
      <dgm:spPr/>
      <dgm:t>
        <a:bodyPr/>
        <a:lstStyle/>
        <a:p>
          <a:r>
            <a:rPr lang="en-US" dirty="0" smtClean="0"/>
            <a:t>Sinatra</a:t>
          </a:r>
          <a:endParaRPr lang="en-US" dirty="0"/>
        </a:p>
      </dgm:t>
    </dgm:pt>
    <dgm:pt modelId="{6973D823-1C4B-404C-A8D4-9DF579BD4C16}" type="parTrans" cxnId="{39E4A356-A34E-0746-B240-96785D6F4E57}">
      <dgm:prSet/>
      <dgm:spPr/>
    </dgm:pt>
    <dgm:pt modelId="{3F826E5A-EB6D-5440-8E2C-F83F258C129E}" type="sibTrans" cxnId="{39E4A356-A34E-0746-B240-96785D6F4E57}">
      <dgm:prSet/>
      <dgm:spPr/>
    </dgm:pt>
    <dgm:pt modelId="{D9FEB060-551D-234F-A441-5FE32FD00993}" type="pres">
      <dgm:prSet presAssocID="{E1E5C0AD-60E6-BD4B-B91E-9BA2E33DB0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B27050-E5E9-934F-B6C6-EA59AC9265D8}" type="pres">
      <dgm:prSet presAssocID="{AB18D20D-1924-134C-8736-429C8A7D9F9A}" presName="hierRoot1" presStyleCnt="0">
        <dgm:presLayoutVars>
          <dgm:hierBranch val="init"/>
        </dgm:presLayoutVars>
      </dgm:prSet>
      <dgm:spPr/>
    </dgm:pt>
    <dgm:pt modelId="{F14F322A-74EB-7F4B-BC03-7F82FF394873}" type="pres">
      <dgm:prSet presAssocID="{AB18D20D-1924-134C-8736-429C8A7D9F9A}" presName="rootComposite1" presStyleCnt="0"/>
      <dgm:spPr/>
    </dgm:pt>
    <dgm:pt modelId="{CB34455D-0F50-AB4F-979F-FC15C667EF95}" type="pres">
      <dgm:prSet presAssocID="{AB18D20D-1924-134C-8736-429C8A7D9F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D071B-90E1-654A-B650-09E3A6FABC5C}" type="pres">
      <dgm:prSet presAssocID="{AB18D20D-1924-134C-8736-429C8A7D9F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C4A687-455B-4E4D-8BD7-F75694252131}" type="pres">
      <dgm:prSet presAssocID="{AB18D20D-1924-134C-8736-429C8A7D9F9A}" presName="hierChild2" presStyleCnt="0"/>
      <dgm:spPr/>
    </dgm:pt>
    <dgm:pt modelId="{5D696681-1BC2-4747-ABBF-FF4EE2CF4011}" type="pres">
      <dgm:prSet presAssocID="{BB495255-BADB-2D4B-B975-9B41F448A4D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4979C0F-FE20-C341-9633-335A666821F6}" type="pres">
      <dgm:prSet presAssocID="{C4F9E53A-E3A6-C245-9EC9-0F88D0B65A55}" presName="hierRoot2" presStyleCnt="0">
        <dgm:presLayoutVars>
          <dgm:hierBranch val="init"/>
        </dgm:presLayoutVars>
      </dgm:prSet>
      <dgm:spPr/>
    </dgm:pt>
    <dgm:pt modelId="{657588FE-6D26-4B4B-8603-106C09DB8C11}" type="pres">
      <dgm:prSet presAssocID="{C4F9E53A-E3A6-C245-9EC9-0F88D0B65A55}" presName="rootComposite" presStyleCnt="0"/>
      <dgm:spPr/>
    </dgm:pt>
    <dgm:pt modelId="{9AAEA139-2526-E344-965F-87BF0C5634BB}" type="pres">
      <dgm:prSet presAssocID="{C4F9E53A-E3A6-C245-9EC9-0F88D0B65A5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70CCD-5048-E74B-B7C6-08D4E6111491}" type="pres">
      <dgm:prSet presAssocID="{C4F9E53A-E3A6-C245-9EC9-0F88D0B65A55}" presName="rootConnector" presStyleLbl="node2" presStyleIdx="0" presStyleCnt="4"/>
      <dgm:spPr/>
      <dgm:t>
        <a:bodyPr/>
        <a:lstStyle/>
        <a:p>
          <a:endParaRPr lang="en-US"/>
        </a:p>
      </dgm:t>
    </dgm:pt>
    <dgm:pt modelId="{81691CBA-675C-9740-A7C1-EFE04E7C7E52}" type="pres">
      <dgm:prSet presAssocID="{C4F9E53A-E3A6-C245-9EC9-0F88D0B65A55}" presName="hierChild4" presStyleCnt="0"/>
      <dgm:spPr/>
    </dgm:pt>
    <dgm:pt modelId="{37651039-9CB4-2F44-AEC3-32DEE94298C5}" type="pres">
      <dgm:prSet presAssocID="{CA5DBA1A-F416-B04A-9A41-38D60470B6A5}" presName="Name37" presStyleLbl="parChTrans1D3" presStyleIdx="0" presStyleCnt="6"/>
      <dgm:spPr/>
      <dgm:t>
        <a:bodyPr/>
        <a:lstStyle/>
        <a:p>
          <a:endParaRPr lang="en-US"/>
        </a:p>
      </dgm:t>
    </dgm:pt>
    <dgm:pt modelId="{2EF70EF6-2E22-024F-8B40-D275B46A0C61}" type="pres">
      <dgm:prSet presAssocID="{322D54C3-168A-DF4F-99DC-F87894B64CE4}" presName="hierRoot2" presStyleCnt="0">
        <dgm:presLayoutVars>
          <dgm:hierBranch val="init"/>
        </dgm:presLayoutVars>
      </dgm:prSet>
      <dgm:spPr/>
    </dgm:pt>
    <dgm:pt modelId="{486AA06E-E065-4940-A086-F7743EE1C8F1}" type="pres">
      <dgm:prSet presAssocID="{322D54C3-168A-DF4F-99DC-F87894B64CE4}" presName="rootComposite" presStyleCnt="0"/>
      <dgm:spPr/>
    </dgm:pt>
    <dgm:pt modelId="{63E40A60-D184-754F-A4D8-8DE7F8CE6BF2}" type="pres">
      <dgm:prSet presAssocID="{322D54C3-168A-DF4F-99DC-F87894B64CE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A574-3433-164E-97C8-F7C932AAD3B0}" type="pres">
      <dgm:prSet presAssocID="{322D54C3-168A-DF4F-99DC-F87894B64CE4}" presName="rootConnector" presStyleLbl="node3" presStyleIdx="0" presStyleCnt="6"/>
      <dgm:spPr/>
      <dgm:t>
        <a:bodyPr/>
        <a:lstStyle/>
        <a:p>
          <a:endParaRPr lang="en-US"/>
        </a:p>
      </dgm:t>
    </dgm:pt>
    <dgm:pt modelId="{43EE9645-48EB-0E4C-9AA2-D6D54B61D6B9}" type="pres">
      <dgm:prSet presAssocID="{322D54C3-168A-DF4F-99DC-F87894B64CE4}" presName="hierChild4" presStyleCnt="0"/>
      <dgm:spPr/>
    </dgm:pt>
    <dgm:pt modelId="{C47C0D7A-11DF-CE4C-A1FF-369F0F5AA83B}" type="pres">
      <dgm:prSet presAssocID="{322D54C3-168A-DF4F-99DC-F87894B64CE4}" presName="hierChild5" presStyleCnt="0"/>
      <dgm:spPr/>
    </dgm:pt>
    <dgm:pt modelId="{060D5281-A410-2B44-8C54-11C16E209A79}" type="pres">
      <dgm:prSet presAssocID="{C4F9E53A-E3A6-C245-9EC9-0F88D0B65A55}" presName="hierChild5" presStyleCnt="0"/>
      <dgm:spPr/>
    </dgm:pt>
    <dgm:pt modelId="{00CCCB78-577E-3B46-8D7D-7A65F6743572}" type="pres">
      <dgm:prSet presAssocID="{96D7845B-0C5D-454C-AAD9-05B06354DE5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F3D50E08-1CA1-FA4B-80F1-F9969C787E6B}" type="pres">
      <dgm:prSet presAssocID="{7BBC069E-E13D-5A4A-BA5E-CE17A8645531}" presName="hierRoot2" presStyleCnt="0">
        <dgm:presLayoutVars>
          <dgm:hierBranch val="init"/>
        </dgm:presLayoutVars>
      </dgm:prSet>
      <dgm:spPr/>
    </dgm:pt>
    <dgm:pt modelId="{259CFA08-1AAC-1A43-8D2D-00ED495988E9}" type="pres">
      <dgm:prSet presAssocID="{7BBC069E-E13D-5A4A-BA5E-CE17A8645531}" presName="rootComposite" presStyleCnt="0"/>
      <dgm:spPr/>
    </dgm:pt>
    <dgm:pt modelId="{9D43948B-97A8-4F45-80CB-DEF249BF55B4}" type="pres">
      <dgm:prSet presAssocID="{7BBC069E-E13D-5A4A-BA5E-CE17A864553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15CFC-1F50-2B49-9B9D-9E11F458E5C5}" type="pres">
      <dgm:prSet presAssocID="{7BBC069E-E13D-5A4A-BA5E-CE17A8645531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1F423F-3A13-C34D-8106-5AEEB1C2DE92}" type="pres">
      <dgm:prSet presAssocID="{7BBC069E-E13D-5A4A-BA5E-CE17A8645531}" presName="hierChild4" presStyleCnt="0"/>
      <dgm:spPr/>
    </dgm:pt>
    <dgm:pt modelId="{FAF405FB-97E5-7249-8C09-B8B1C8F0B8E4}" type="pres">
      <dgm:prSet presAssocID="{EA9C292D-5ADB-CD45-AACE-08687530005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0FF4D45-1249-2045-9CAD-0F0B7068E793}" type="pres">
      <dgm:prSet presAssocID="{45425352-F496-5844-B4AC-D0BBAE0BDE88}" presName="hierRoot2" presStyleCnt="0">
        <dgm:presLayoutVars>
          <dgm:hierBranch val="init"/>
        </dgm:presLayoutVars>
      </dgm:prSet>
      <dgm:spPr/>
    </dgm:pt>
    <dgm:pt modelId="{F9D4612A-1F8B-D44C-8C76-67A1E95BD3AB}" type="pres">
      <dgm:prSet presAssocID="{45425352-F496-5844-B4AC-D0BBAE0BDE88}" presName="rootComposite" presStyleCnt="0"/>
      <dgm:spPr/>
    </dgm:pt>
    <dgm:pt modelId="{9EF3C3DA-621C-A64E-B170-F4A1F78B559A}" type="pres">
      <dgm:prSet presAssocID="{45425352-F496-5844-B4AC-D0BBAE0BDE88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361985-3B58-F544-AB24-89AFBA24E9FF}" type="pres">
      <dgm:prSet presAssocID="{45425352-F496-5844-B4AC-D0BBAE0BDE88}" presName="rootConnector" presStyleLbl="node3" presStyleIdx="1" presStyleCnt="6"/>
      <dgm:spPr/>
      <dgm:t>
        <a:bodyPr/>
        <a:lstStyle/>
        <a:p>
          <a:endParaRPr lang="en-US"/>
        </a:p>
      </dgm:t>
    </dgm:pt>
    <dgm:pt modelId="{DE81E93E-313D-4B47-8376-41F035CB6C47}" type="pres">
      <dgm:prSet presAssocID="{45425352-F496-5844-B4AC-D0BBAE0BDE88}" presName="hierChild4" presStyleCnt="0"/>
      <dgm:spPr/>
    </dgm:pt>
    <dgm:pt modelId="{CA43136B-B1A6-8A4E-B692-AF5EBF437DD8}" type="pres">
      <dgm:prSet presAssocID="{7A939005-A0E5-104E-BCCC-BA4234B9C7C2}" presName="Name37" presStyleLbl="parChTrans1D4" presStyleIdx="0" presStyleCnt="2"/>
      <dgm:spPr/>
      <dgm:t>
        <a:bodyPr/>
        <a:lstStyle/>
        <a:p>
          <a:endParaRPr lang="en-US"/>
        </a:p>
      </dgm:t>
    </dgm:pt>
    <dgm:pt modelId="{86C294DC-28AB-9344-9E93-B69F94783E71}" type="pres">
      <dgm:prSet presAssocID="{909885D7-A60A-0649-B396-BD5624F25ADE}" presName="hierRoot2" presStyleCnt="0">
        <dgm:presLayoutVars>
          <dgm:hierBranch val="init"/>
        </dgm:presLayoutVars>
      </dgm:prSet>
      <dgm:spPr/>
    </dgm:pt>
    <dgm:pt modelId="{D88FCD0F-B6B4-D142-949E-63BD6695C56A}" type="pres">
      <dgm:prSet presAssocID="{909885D7-A60A-0649-B396-BD5624F25ADE}" presName="rootComposite" presStyleCnt="0"/>
      <dgm:spPr/>
    </dgm:pt>
    <dgm:pt modelId="{0E201534-2998-1748-B13A-0A067D2017CB}" type="pres">
      <dgm:prSet presAssocID="{909885D7-A60A-0649-B396-BD5624F25ADE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75132-C596-274A-BCC8-12DE2CF79CCA}" type="pres">
      <dgm:prSet presAssocID="{909885D7-A60A-0649-B396-BD5624F25ADE}" presName="rootConnector" presStyleLbl="node4" presStyleIdx="0" presStyleCnt="2"/>
      <dgm:spPr/>
      <dgm:t>
        <a:bodyPr/>
        <a:lstStyle/>
        <a:p>
          <a:endParaRPr lang="en-US"/>
        </a:p>
      </dgm:t>
    </dgm:pt>
    <dgm:pt modelId="{1C429D05-1998-1741-9669-00723109F364}" type="pres">
      <dgm:prSet presAssocID="{909885D7-A60A-0649-B396-BD5624F25ADE}" presName="hierChild4" presStyleCnt="0"/>
      <dgm:spPr/>
    </dgm:pt>
    <dgm:pt modelId="{82611148-8BD8-C241-982C-E8E9E4A425BA}" type="pres">
      <dgm:prSet presAssocID="{909885D7-A60A-0649-B396-BD5624F25ADE}" presName="hierChild5" presStyleCnt="0"/>
      <dgm:spPr/>
    </dgm:pt>
    <dgm:pt modelId="{573C831A-6052-014A-B72E-CCFF68DBC27F}" type="pres">
      <dgm:prSet presAssocID="{37BBD9DC-DC45-D746-AE8A-D32C418E3FDC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B7779B4-E10B-C74B-A3B0-21E35FA35A59}" type="pres">
      <dgm:prSet presAssocID="{C2B3241D-2CEC-3B41-83A7-BEE3E14C2A42}" presName="hierRoot2" presStyleCnt="0">
        <dgm:presLayoutVars>
          <dgm:hierBranch val="init"/>
        </dgm:presLayoutVars>
      </dgm:prSet>
      <dgm:spPr/>
    </dgm:pt>
    <dgm:pt modelId="{A0ED564B-DD62-704F-AF5E-CE2D2355AEEA}" type="pres">
      <dgm:prSet presAssocID="{C2B3241D-2CEC-3B41-83A7-BEE3E14C2A42}" presName="rootComposite" presStyleCnt="0"/>
      <dgm:spPr/>
    </dgm:pt>
    <dgm:pt modelId="{E0512380-F5DC-E74D-819D-9DD6F825AB0B}" type="pres">
      <dgm:prSet presAssocID="{C2B3241D-2CEC-3B41-83A7-BEE3E14C2A4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D4C41-6CB5-F144-9931-5E635DD1E448}" type="pres">
      <dgm:prSet presAssocID="{C2B3241D-2CEC-3B41-83A7-BEE3E14C2A42}" presName="rootConnector" presStyleLbl="node4" presStyleIdx="1" presStyleCnt="2"/>
      <dgm:spPr/>
      <dgm:t>
        <a:bodyPr/>
        <a:lstStyle/>
        <a:p>
          <a:endParaRPr lang="en-US"/>
        </a:p>
      </dgm:t>
    </dgm:pt>
    <dgm:pt modelId="{3AC5FD84-3782-9F49-87BA-4BCC465713D5}" type="pres">
      <dgm:prSet presAssocID="{C2B3241D-2CEC-3B41-83A7-BEE3E14C2A42}" presName="hierChild4" presStyleCnt="0"/>
      <dgm:spPr/>
    </dgm:pt>
    <dgm:pt modelId="{A41EE33F-320F-9C46-8322-3B391CB21294}" type="pres">
      <dgm:prSet presAssocID="{C2B3241D-2CEC-3B41-83A7-BEE3E14C2A42}" presName="hierChild5" presStyleCnt="0"/>
      <dgm:spPr/>
    </dgm:pt>
    <dgm:pt modelId="{92A8CAA5-BD18-1741-8ACC-7F180E8C8101}" type="pres">
      <dgm:prSet presAssocID="{45425352-F496-5844-B4AC-D0BBAE0BDE88}" presName="hierChild5" presStyleCnt="0"/>
      <dgm:spPr/>
    </dgm:pt>
    <dgm:pt modelId="{300DC854-65BC-6F40-A5F8-14B296564D75}" type="pres">
      <dgm:prSet presAssocID="{B28BF1F7-E7E9-0E41-A631-9D8B6662BBFF}" presName="Name37" presStyleLbl="parChTrans1D3" presStyleIdx="2" presStyleCnt="6"/>
      <dgm:spPr/>
      <dgm:t>
        <a:bodyPr/>
        <a:lstStyle/>
        <a:p>
          <a:endParaRPr lang="en-US"/>
        </a:p>
      </dgm:t>
    </dgm:pt>
    <dgm:pt modelId="{875E7612-9D38-4C4B-94C2-D234A6740323}" type="pres">
      <dgm:prSet presAssocID="{E8DA193B-0DBF-AC41-B002-CAF6431D37EA}" presName="hierRoot2" presStyleCnt="0">
        <dgm:presLayoutVars>
          <dgm:hierBranch val="init"/>
        </dgm:presLayoutVars>
      </dgm:prSet>
      <dgm:spPr/>
    </dgm:pt>
    <dgm:pt modelId="{959E343F-CC43-454E-B632-BD4B91D56BAE}" type="pres">
      <dgm:prSet presAssocID="{E8DA193B-0DBF-AC41-B002-CAF6431D37EA}" presName="rootComposite" presStyleCnt="0"/>
      <dgm:spPr/>
    </dgm:pt>
    <dgm:pt modelId="{7C6867FE-6FEE-D64F-8D43-E17E33E8DCDD}" type="pres">
      <dgm:prSet presAssocID="{E8DA193B-0DBF-AC41-B002-CAF6431D37E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248C0-439A-9143-8486-55BB1D8BD2C4}" type="pres">
      <dgm:prSet presAssocID="{E8DA193B-0DBF-AC41-B002-CAF6431D37EA}" presName="rootConnector" presStyleLbl="node3" presStyleIdx="2" presStyleCnt="6"/>
      <dgm:spPr/>
      <dgm:t>
        <a:bodyPr/>
        <a:lstStyle/>
        <a:p>
          <a:endParaRPr lang="en-US"/>
        </a:p>
      </dgm:t>
    </dgm:pt>
    <dgm:pt modelId="{E93EB243-6B0D-9241-A40D-2AFB43879784}" type="pres">
      <dgm:prSet presAssocID="{E8DA193B-0DBF-AC41-B002-CAF6431D37EA}" presName="hierChild4" presStyleCnt="0"/>
      <dgm:spPr/>
    </dgm:pt>
    <dgm:pt modelId="{E3797789-E246-B841-B491-F952092743CA}" type="pres">
      <dgm:prSet presAssocID="{E8DA193B-0DBF-AC41-B002-CAF6431D37EA}" presName="hierChild5" presStyleCnt="0"/>
      <dgm:spPr/>
    </dgm:pt>
    <dgm:pt modelId="{565387E4-45D6-F242-B7E9-58E1E77816A4}" type="pres">
      <dgm:prSet presAssocID="{7BBC069E-E13D-5A4A-BA5E-CE17A8645531}" presName="hierChild5" presStyleCnt="0"/>
      <dgm:spPr/>
    </dgm:pt>
    <dgm:pt modelId="{A1845901-BE20-0342-98D0-0C70B238D382}" type="pres">
      <dgm:prSet presAssocID="{C1308470-DEA8-9E4B-B26C-BD0E7E0EC61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803848E-AE60-0442-9D7E-8FC370FD07D8}" type="pres">
      <dgm:prSet presAssocID="{9DC79F68-96E7-D049-A90A-B2FB698673F9}" presName="hierRoot2" presStyleCnt="0">
        <dgm:presLayoutVars>
          <dgm:hierBranch val="init"/>
        </dgm:presLayoutVars>
      </dgm:prSet>
      <dgm:spPr/>
    </dgm:pt>
    <dgm:pt modelId="{DFFA13EB-CF65-DF48-90B8-C4EDF2D114DF}" type="pres">
      <dgm:prSet presAssocID="{9DC79F68-96E7-D049-A90A-B2FB698673F9}" presName="rootComposite" presStyleCnt="0"/>
      <dgm:spPr/>
    </dgm:pt>
    <dgm:pt modelId="{3A2A8EEF-4952-8E48-AB78-62D2BA3B16B0}" type="pres">
      <dgm:prSet presAssocID="{9DC79F68-96E7-D049-A90A-B2FB698673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3D8EF2-C41D-9643-8C43-81EF25F550C8}" type="pres">
      <dgm:prSet presAssocID="{9DC79F68-96E7-D049-A90A-B2FB698673F9}" presName="rootConnector" presStyleLbl="node2" presStyleIdx="2" presStyleCnt="4"/>
      <dgm:spPr/>
      <dgm:t>
        <a:bodyPr/>
        <a:lstStyle/>
        <a:p>
          <a:endParaRPr lang="en-US"/>
        </a:p>
      </dgm:t>
    </dgm:pt>
    <dgm:pt modelId="{0E4A877E-0955-754A-9886-6BE7C237142A}" type="pres">
      <dgm:prSet presAssocID="{9DC79F68-96E7-D049-A90A-B2FB698673F9}" presName="hierChild4" presStyleCnt="0"/>
      <dgm:spPr/>
    </dgm:pt>
    <dgm:pt modelId="{C64DA265-DDB7-0F42-A4A4-76FF20E8DBE0}" type="pres">
      <dgm:prSet presAssocID="{B6C2E56E-9457-8A49-9AEB-23703640D452}" presName="Name37" presStyleLbl="parChTrans1D3" presStyleIdx="3" presStyleCnt="6"/>
      <dgm:spPr/>
    </dgm:pt>
    <dgm:pt modelId="{3706073E-E354-594E-8F77-EEFED94314DE}" type="pres">
      <dgm:prSet presAssocID="{1C441A3F-B905-F349-825E-1B38E0697C20}" presName="hierRoot2" presStyleCnt="0">
        <dgm:presLayoutVars>
          <dgm:hierBranch val="init"/>
        </dgm:presLayoutVars>
      </dgm:prSet>
      <dgm:spPr/>
    </dgm:pt>
    <dgm:pt modelId="{44FC55B2-6169-D64D-B2BF-C699C3FF12C1}" type="pres">
      <dgm:prSet presAssocID="{1C441A3F-B905-F349-825E-1B38E0697C20}" presName="rootComposite" presStyleCnt="0"/>
      <dgm:spPr/>
    </dgm:pt>
    <dgm:pt modelId="{9161F970-DA3B-D54C-AE74-0479417EFF6F}" type="pres">
      <dgm:prSet presAssocID="{1C441A3F-B905-F349-825E-1B38E0697C2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8C8D8-FA78-F54F-A393-B6FB59A31B6B}" type="pres">
      <dgm:prSet presAssocID="{1C441A3F-B905-F349-825E-1B38E0697C20}" presName="rootConnector" presStyleLbl="node3" presStyleIdx="3" presStyleCnt="6"/>
      <dgm:spPr/>
      <dgm:t>
        <a:bodyPr/>
        <a:lstStyle/>
        <a:p>
          <a:endParaRPr lang="en-US"/>
        </a:p>
      </dgm:t>
    </dgm:pt>
    <dgm:pt modelId="{58B42E77-1E46-DA44-AD8D-329F7B243BC9}" type="pres">
      <dgm:prSet presAssocID="{1C441A3F-B905-F349-825E-1B38E0697C20}" presName="hierChild4" presStyleCnt="0"/>
      <dgm:spPr/>
    </dgm:pt>
    <dgm:pt modelId="{4B668A08-6BCF-BE4C-8475-CDF4ECC4D78D}" type="pres">
      <dgm:prSet presAssocID="{1C441A3F-B905-F349-825E-1B38E0697C20}" presName="hierChild5" presStyleCnt="0"/>
      <dgm:spPr/>
    </dgm:pt>
    <dgm:pt modelId="{845F1232-F1F6-254F-9B10-9C93033D1503}" type="pres">
      <dgm:prSet presAssocID="{88384278-D5A3-464F-8FEF-5CCACC9376EC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110B22-047C-594C-B760-333147E7E508}" type="pres">
      <dgm:prSet presAssocID="{17A2DD29-518C-374A-8EED-1DFBC68F07FB}" presName="hierRoot2" presStyleCnt="0">
        <dgm:presLayoutVars>
          <dgm:hierBranch val="init"/>
        </dgm:presLayoutVars>
      </dgm:prSet>
      <dgm:spPr/>
    </dgm:pt>
    <dgm:pt modelId="{4BC8D0CC-DCA6-634E-B245-94CEAECB978F}" type="pres">
      <dgm:prSet presAssocID="{17A2DD29-518C-374A-8EED-1DFBC68F07FB}" presName="rootComposite" presStyleCnt="0"/>
      <dgm:spPr/>
    </dgm:pt>
    <dgm:pt modelId="{EA692D44-C003-DB48-8417-82C5DB3E2D35}" type="pres">
      <dgm:prSet presAssocID="{17A2DD29-518C-374A-8EED-1DFBC68F07F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720B-AA51-D840-B014-DB74579F0477}" type="pres">
      <dgm:prSet presAssocID="{17A2DD29-518C-374A-8EED-1DFBC68F07FB}" presName="rootConnector" presStyleLbl="node3" presStyleIdx="4" presStyleCnt="6"/>
      <dgm:spPr/>
      <dgm:t>
        <a:bodyPr/>
        <a:lstStyle/>
        <a:p>
          <a:endParaRPr lang="en-US"/>
        </a:p>
      </dgm:t>
    </dgm:pt>
    <dgm:pt modelId="{6F680CB8-9FF4-734F-A092-1F7E53F05C37}" type="pres">
      <dgm:prSet presAssocID="{17A2DD29-518C-374A-8EED-1DFBC68F07FB}" presName="hierChild4" presStyleCnt="0"/>
      <dgm:spPr/>
    </dgm:pt>
    <dgm:pt modelId="{4F3D95D0-B9AA-E14F-899B-6103CDE163A3}" type="pres">
      <dgm:prSet presAssocID="{17A2DD29-518C-374A-8EED-1DFBC68F07FB}" presName="hierChild5" presStyleCnt="0"/>
      <dgm:spPr/>
    </dgm:pt>
    <dgm:pt modelId="{1F12AD2F-CFF4-AD46-B085-C8659938DC46}" type="pres">
      <dgm:prSet presAssocID="{9DC79F68-96E7-D049-A90A-B2FB698673F9}" presName="hierChild5" presStyleCnt="0"/>
      <dgm:spPr/>
    </dgm:pt>
    <dgm:pt modelId="{B3F7AE4A-7670-B54E-82EF-806C2F86A994}" type="pres">
      <dgm:prSet presAssocID="{AF8B52D5-4906-0949-8FD7-CC3B39F12AD2}" presName="Name37" presStyleLbl="parChTrans1D2" presStyleIdx="3" presStyleCnt="4"/>
      <dgm:spPr/>
    </dgm:pt>
    <dgm:pt modelId="{A40E7EAE-6B3A-564A-B430-B5F5434706E0}" type="pres">
      <dgm:prSet presAssocID="{8FD608A6-457B-644B-BEB3-4D5F49C02C23}" presName="hierRoot2" presStyleCnt="0">
        <dgm:presLayoutVars>
          <dgm:hierBranch val="init"/>
        </dgm:presLayoutVars>
      </dgm:prSet>
      <dgm:spPr/>
    </dgm:pt>
    <dgm:pt modelId="{92EF71EC-8AD3-9149-B4FB-863DB14DDA09}" type="pres">
      <dgm:prSet presAssocID="{8FD608A6-457B-644B-BEB3-4D5F49C02C23}" presName="rootComposite" presStyleCnt="0"/>
      <dgm:spPr/>
    </dgm:pt>
    <dgm:pt modelId="{7BB4A3D0-B1E6-FE4E-B424-9C7745A02FA2}" type="pres">
      <dgm:prSet presAssocID="{8FD608A6-457B-644B-BEB3-4D5F49C02C2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A266C-86FE-714B-B482-74C5DFF6BC5B}" type="pres">
      <dgm:prSet presAssocID="{8FD608A6-457B-644B-BEB3-4D5F49C02C23}" presName="rootConnector" presStyleLbl="node2" presStyleIdx="3" presStyleCnt="4"/>
      <dgm:spPr/>
      <dgm:t>
        <a:bodyPr/>
        <a:lstStyle/>
        <a:p>
          <a:endParaRPr lang="en-US"/>
        </a:p>
      </dgm:t>
    </dgm:pt>
    <dgm:pt modelId="{F25B7437-AFF5-394F-8E0C-2F04BFAF2396}" type="pres">
      <dgm:prSet presAssocID="{8FD608A6-457B-644B-BEB3-4D5F49C02C23}" presName="hierChild4" presStyleCnt="0"/>
      <dgm:spPr/>
    </dgm:pt>
    <dgm:pt modelId="{D5F6D995-D582-2B4E-8F1F-0A3832AE1025}" type="pres">
      <dgm:prSet presAssocID="{6973D823-1C4B-404C-A8D4-9DF579BD4C16}" presName="Name37" presStyleLbl="parChTrans1D3" presStyleIdx="5" presStyleCnt="6"/>
      <dgm:spPr/>
    </dgm:pt>
    <dgm:pt modelId="{AA6CB6E9-A351-244F-9649-DA46100812E6}" type="pres">
      <dgm:prSet presAssocID="{76039353-52F5-6D45-A46A-5D59AABFE2E8}" presName="hierRoot2" presStyleCnt="0">
        <dgm:presLayoutVars>
          <dgm:hierBranch val="init"/>
        </dgm:presLayoutVars>
      </dgm:prSet>
      <dgm:spPr/>
    </dgm:pt>
    <dgm:pt modelId="{E104FA38-3706-B040-B649-B37908CA4BBD}" type="pres">
      <dgm:prSet presAssocID="{76039353-52F5-6D45-A46A-5D59AABFE2E8}" presName="rootComposite" presStyleCnt="0"/>
      <dgm:spPr/>
    </dgm:pt>
    <dgm:pt modelId="{3717F796-F686-C04A-9E0D-1EB836641C37}" type="pres">
      <dgm:prSet presAssocID="{76039353-52F5-6D45-A46A-5D59AABFE2E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335F37-8EEE-B54E-8ABD-97718EA6C56B}" type="pres">
      <dgm:prSet presAssocID="{76039353-52F5-6D45-A46A-5D59AABFE2E8}" presName="rootConnector" presStyleLbl="node3" presStyleIdx="5" presStyleCnt="6"/>
      <dgm:spPr/>
      <dgm:t>
        <a:bodyPr/>
        <a:lstStyle/>
        <a:p>
          <a:endParaRPr lang="en-US"/>
        </a:p>
      </dgm:t>
    </dgm:pt>
    <dgm:pt modelId="{A485769F-AEDF-2748-AD2D-CBFFEF1A4261}" type="pres">
      <dgm:prSet presAssocID="{76039353-52F5-6D45-A46A-5D59AABFE2E8}" presName="hierChild4" presStyleCnt="0"/>
      <dgm:spPr/>
    </dgm:pt>
    <dgm:pt modelId="{4DC5204F-30CF-9E46-BE34-CEC4731E06C1}" type="pres">
      <dgm:prSet presAssocID="{76039353-52F5-6D45-A46A-5D59AABFE2E8}" presName="hierChild5" presStyleCnt="0"/>
      <dgm:spPr/>
    </dgm:pt>
    <dgm:pt modelId="{CD9682C4-0998-D64A-89B6-4A2BF147F14B}" type="pres">
      <dgm:prSet presAssocID="{8FD608A6-457B-644B-BEB3-4D5F49C02C23}" presName="hierChild5" presStyleCnt="0"/>
      <dgm:spPr/>
    </dgm:pt>
    <dgm:pt modelId="{FFC51DAF-F178-5145-817A-BA52C66069CB}" type="pres">
      <dgm:prSet presAssocID="{AB18D20D-1924-134C-8736-429C8A7D9F9A}" presName="hierChild3" presStyleCnt="0"/>
      <dgm:spPr/>
    </dgm:pt>
  </dgm:ptLst>
  <dgm:cxnLst>
    <dgm:cxn modelId="{A6121D77-D702-384B-AC5E-BA05943D9C1E}" type="presOf" srcId="{45425352-F496-5844-B4AC-D0BBAE0BDE88}" destId="{83361985-3B58-F544-AB24-89AFBA24E9FF}" srcOrd="1" destOrd="0" presId="urn:microsoft.com/office/officeart/2005/8/layout/orgChart1"/>
    <dgm:cxn modelId="{7AD8825E-74AC-2C46-84B1-92DDDF10C57F}" type="presOf" srcId="{45425352-F496-5844-B4AC-D0BBAE0BDE88}" destId="{9EF3C3DA-621C-A64E-B170-F4A1F78B559A}" srcOrd="0" destOrd="0" presId="urn:microsoft.com/office/officeart/2005/8/layout/orgChart1"/>
    <dgm:cxn modelId="{F123D788-5CD6-024B-A657-05C7CD6D5F06}" srcId="{7BBC069E-E13D-5A4A-BA5E-CE17A8645531}" destId="{45425352-F496-5844-B4AC-D0BBAE0BDE88}" srcOrd="0" destOrd="0" parTransId="{EA9C292D-5ADB-CD45-AACE-086875300056}" sibTransId="{5A87ADBB-5024-CB46-B3B1-3388F8AA0D61}"/>
    <dgm:cxn modelId="{370ACADB-D5F9-D04F-9612-AE5070434967}" type="presOf" srcId="{E8DA193B-0DBF-AC41-B002-CAF6431D37EA}" destId="{EAE248C0-439A-9143-8486-55BB1D8BD2C4}" srcOrd="1" destOrd="0" presId="urn:microsoft.com/office/officeart/2005/8/layout/orgChart1"/>
    <dgm:cxn modelId="{34F1961C-EB9E-EA49-B0B5-C783680F2E28}" type="presOf" srcId="{C2B3241D-2CEC-3B41-83A7-BEE3E14C2A42}" destId="{AEFD4C41-6CB5-F144-9931-5E635DD1E448}" srcOrd="1" destOrd="0" presId="urn:microsoft.com/office/officeart/2005/8/layout/orgChart1"/>
    <dgm:cxn modelId="{B77D3957-FCBA-4145-9C21-C2851A1C8352}" type="presOf" srcId="{7BBC069E-E13D-5A4A-BA5E-CE17A8645531}" destId="{9D43948B-97A8-4F45-80CB-DEF249BF55B4}" srcOrd="0" destOrd="0" presId="urn:microsoft.com/office/officeart/2005/8/layout/orgChart1"/>
    <dgm:cxn modelId="{15483E28-B025-4240-954F-4D2AEC320206}" type="presOf" srcId="{7BBC069E-E13D-5A4A-BA5E-CE17A8645531}" destId="{3DC15CFC-1F50-2B49-9B9D-9E11F458E5C5}" srcOrd="1" destOrd="0" presId="urn:microsoft.com/office/officeart/2005/8/layout/orgChart1"/>
    <dgm:cxn modelId="{023EC256-96DC-F649-B871-C7EC59237487}" type="presOf" srcId="{C2B3241D-2CEC-3B41-83A7-BEE3E14C2A42}" destId="{E0512380-F5DC-E74D-819D-9DD6F825AB0B}" srcOrd="0" destOrd="0" presId="urn:microsoft.com/office/officeart/2005/8/layout/orgChart1"/>
    <dgm:cxn modelId="{8EA59302-6969-BF48-91AA-14D0375FE18A}" type="presOf" srcId="{B28BF1F7-E7E9-0E41-A631-9D8B6662BBFF}" destId="{300DC854-65BC-6F40-A5F8-14B296564D75}" srcOrd="0" destOrd="0" presId="urn:microsoft.com/office/officeart/2005/8/layout/orgChart1"/>
    <dgm:cxn modelId="{6B897045-7798-3643-9148-CF979A796027}" type="presOf" srcId="{96D7845B-0C5D-454C-AAD9-05B06354DE5D}" destId="{00CCCB78-577E-3B46-8D7D-7A65F6743572}" srcOrd="0" destOrd="0" presId="urn:microsoft.com/office/officeart/2005/8/layout/orgChart1"/>
    <dgm:cxn modelId="{48662914-12F7-A74F-9CBF-77904B77ED1A}" srcId="{7BBC069E-E13D-5A4A-BA5E-CE17A8645531}" destId="{E8DA193B-0DBF-AC41-B002-CAF6431D37EA}" srcOrd="1" destOrd="0" parTransId="{B28BF1F7-E7E9-0E41-A631-9D8B6662BBFF}" sibTransId="{9F21ACD1-7A16-CB48-ADCA-E0DB8F3DDD91}"/>
    <dgm:cxn modelId="{BC354F0F-950D-5C4A-A1E6-1D9C5AB92258}" srcId="{AB18D20D-1924-134C-8736-429C8A7D9F9A}" destId="{7BBC069E-E13D-5A4A-BA5E-CE17A8645531}" srcOrd="1" destOrd="0" parTransId="{96D7845B-0C5D-454C-AAD9-05B06354DE5D}" sibTransId="{BAF2300A-7739-3E47-A9E2-7E121956C34D}"/>
    <dgm:cxn modelId="{F0752A16-F86C-E74A-9A2B-2785EE907658}" type="presOf" srcId="{C4F9E53A-E3A6-C245-9EC9-0F88D0B65A55}" destId="{09570CCD-5048-E74B-B7C6-08D4E6111491}" srcOrd="1" destOrd="0" presId="urn:microsoft.com/office/officeart/2005/8/layout/orgChart1"/>
    <dgm:cxn modelId="{2A84FB19-BE39-4749-B257-0DC5B5188058}" type="presOf" srcId="{9DC79F68-96E7-D049-A90A-B2FB698673F9}" destId="{3A2A8EEF-4952-8E48-AB78-62D2BA3B16B0}" srcOrd="0" destOrd="0" presId="urn:microsoft.com/office/officeart/2005/8/layout/orgChart1"/>
    <dgm:cxn modelId="{6D145EF7-048E-D043-922B-0D68A40802D3}" srcId="{E1E5C0AD-60E6-BD4B-B91E-9BA2E33DB08B}" destId="{AB18D20D-1924-134C-8736-429C8A7D9F9A}" srcOrd="0" destOrd="0" parTransId="{BBEDE5DC-DEA3-AC41-960B-FC5A34BC5063}" sibTransId="{1288439C-9AE7-F140-8321-88749918CD91}"/>
    <dgm:cxn modelId="{9ACD6234-4B07-7240-AFB7-05D3C55B5132}" type="presOf" srcId="{37BBD9DC-DC45-D746-AE8A-D32C418E3FDC}" destId="{573C831A-6052-014A-B72E-CCFF68DBC27F}" srcOrd="0" destOrd="0" presId="urn:microsoft.com/office/officeart/2005/8/layout/orgChart1"/>
    <dgm:cxn modelId="{8FB97849-5407-E94A-8127-A88AEE5F3CAA}" srcId="{AB18D20D-1924-134C-8736-429C8A7D9F9A}" destId="{8FD608A6-457B-644B-BEB3-4D5F49C02C23}" srcOrd="3" destOrd="0" parTransId="{AF8B52D5-4906-0949-8FD7-CC3B39F12AD2}" sibTransId="{D993036D-6752-1F41-AF3C-D572360D1C14}"/>
    <dgm:cxn modelId="{4252D8BE-B972-4E48-9113-EC28907631DF}" type="presOf" srcId="{9DC79F68-96E7-D049-A90A-B2FB698673F9}" destId="{273D8EF2-C41D-9643-8C43-81EF25F550C8}" srcOrd="1" destOrd="0" presId="urn:microsoft.com/office/officeart/2005/8/layout/orgChart1"/>
    <dgm:cxn modelId="{C3EA06DE-A7CA-C444-ACC5-1F8FECBC0048}" type="presOf" srcId="{AB18D20D-1924-134C-8736-429C8A7D9F9A}" destId="{06CD071B-90E1-654A-B650-09E3A6FABC5C}" srcOrd="1" destOrd="0" presId="urn:microsoft.com/office/officeart/2005/8/layout/orgChart1"/>
    <dgm:cxn modelId="{536B2C90-0961-D840-A228-5C1AA218559D}" type="presOf" srcId="{EA9C292D-5ADB-CD45-AACE-086875300056}" destId="{FAF405FB-97E5-7249-8C09-B8B1C8F0B8E4}" srcOrd="0" destOrd="0" presId="urn:microsoft.com/office/officeart/2005/8/layout/orgChart1"/>
    <dgm:cxn modelId="{4B5A0143-A141-3647-8817-F0C22D2D874B}" type="presOf" srcId="{CA5DBA1A-F416-B04A-9A41-38D60470B6A5}" destId="{37651039-9CB4-2F44-AEC3-32DEE94298C5}" srcOrd="0" destOrd="0" presId="urn:microsoft.com/office/officeart/2005/8/layout/orgChart1"/>
    <dgm:cxn modelId="{18AA78B2-D1D8-3B48-9AA0-4B2AEA180E61}" type="presOf" srcId="{7A939005-A0E5-104E-BCCC-BA4234B9C7C2}" destId="{CA43136B-B1A6-8A4E-B692-AF5EBF437DD8}" srcOrd="0" destOrd="0" presId="urn:microsoft.com/office/officeart/2005/8/layout/orgChart1"/>
    <dgm:cxn modelId="{531E89E0-5677-CE42-9F86-14546F670978}" srcId="{AB18D20D-1924-134C-8736-429C8A7D9F9A}" destId="{9DC79F68-96E7-D049-A90A-B2FB698673F9}" srcOrd="2" destOrd="0" parTransId="{C1308470-DEA8-9E4B-B26C-BD0E7E0EC611}" sibTransId="{5E6F8E9E-4C87-3342-88CA-4BF83CD3FB26}"/>
    <dgm:cxn modelId="{2D5CFDC1-7FBE-D449-8D5F-382F5DE590D5}" type="presOf" srcId="{322D54C3-168A-DF4F-99DC-F87894B64CE4}" destId="{4C94A574-3433-164E-97C8-F7C932AAD3B0}" srcOrd="1" destOrd="0" presId="urn:microsoft.com/office/officeart/2005/8/layout/orgChart1"/>
    <dgm:cxn modelId="{DC04D4DD-3B29-2E47-B13B-2AD327D3B2C3}" type="presOf" srcId="{1C441A3F-B905-F349-825E-1B38E0697C20}" destId="{9161F970-DA3B-D54C-AE74-0479417EFF6F}" srcOrd="0" destOrd="0" presId="urn:microsoft.com/office/officeart/2005/8/layout/orgChart1"/>
    <dgm:cxn modelId="{39F81F12-5032-6544-A4D5-C201C506C536}" type="presOf" srcId="{C4F9E53A-E3A6-C245-9EC9-0F88D0B65A55}" destId="{9AAEA139-2526-E344-965F-87BF0C5634BB}" srcOrd="0" destOrd="0" presId="urn:microsoft.com/office/officeart/2005/8/layout/orgChart1"/>
    <dgm:cxn modelId="{CB8CAEFB-EA9D-7747-84B5-353C2C06C3CC}" type="presOf" srcId="{8FD608A6-457B-644B-BEB3-4D5F49C02C23}" destId="{7BB4A3D0-B1E6-FE4E-B424-9C7745A02FA2}" srcOrd="0" destOrd="0" presId="urn:microsoft.com/office/officeart/2005/8/layout/orgChart1"/>
    <dgm:cxn modelId="{FD9D4509-7B72-774D-A43A-D2FD7840327C}" type="presOf" srcId="{76039353-52F5-6D45-A46A-5D59AABFE2E8}" destId="{3717F796-F686-C04A-9E0D-1EB836641C37}" srcOrd="0" destOrd="0" presId="urn:microsoft.com/office/officeart/2005/8/layout/orgChart1"/>
    <dgm:cxn modelId="{E362FDD1-11E3-9144-AB1E-6334BC224CB7}" srcId="{45425352-F496-5844-B4AC-D0BBAE0BDE88}" destId="{C2B3241D-2CEC-3B41-83A7-BEE3E14C2A42}" srcOrd="1" destOrd="0" parTransId="{37BBD9DC-DC45-D746-AE8A-D32C418E3FDC}" sibTransId="{B641319E-84B6-3140-8A82-8ADF4AE38C30}"/>
    <dgm:cxn modelId="{F6246D1C-B836-E947-AE5A-CAE0355162BC}" type="presOf" srcId="{B6C2E56E-9457-8A49-9AEB-23703640D452}" destId="{C64DA265-DDB7-0F42-A4A4-76FF20E8DBE0}" srcOrd="0" destOrd="0" presId="urn:microsoft.com/office/officeart/2005/8/layout/orgChart1"/>
    <dgm:cxn modelId="{686F1E30-59E0-3946-8091-E2FDDE3D48A7}" type="presOf" srcId="{909885D7-A60A-0649-B396-BD5624F25ADE}" destId="{0E201534-2998-1748-B13A-0A067D2017CB}" srcOrd="0" destOrd="0" presId="urn:microsoft.com/office/officeart/2005/8/layout/orgChart1"/>
    <dgm:cxn modelId="{6D9B96BA-49B5-354B-8A26-CD98B086E933}" srcId="{9DC79F68-96E7-D049-A90A-B2FB698673F9}" destId="{1C441A3F-B905-F349-825E-1B38E0697C20}" srcOrd="0" destOrd="0" parTransId="{B6C2E56E-9457-8A49-9AEB-23703640D452}" sibTransId="{A9DB49AE-8BCF-E148-940B-FC94BE773437}"/>
    <dgm:cxn modelId="{A2155AE1-0A68-1347-8917-287922A8B06D}" type="presOf" srcId="{909885D7-A60A-0649-B396-BD5624F25ADE}" destId="{E7875132-C596-274A-BCC8-12DE2CF79CCA}" srcOrd="1" destOrd="0" presId="urn:microsoft.com/office/officeart/2005/8/layout/orgChart1"/>
    <dgm:cxn modelId="{F99CC674-DB64-CA49-8701-E30D13353F5F}" srcId="{45425352-F496-5844-B4AC-D0BBAE0BDE88}" destId="{909885D7-A60A-0649-B396-BD5624F25ADE}" srcOrd="0" destOrd="0" parTransId="{7A939005-A0E5-104E-BCCC-BA4234B9C7C2}" sibTransId="{DE1820E1-F968-E741-B1DF-CC90AD6CEC82}"/>
    <dgm:cxn modelId="{67ABDEDB-9E7D-924A-8607-42295B99825A}" srcId="{9DC79F68-96E7-D049-A90A-B2FB698673F9}" destId="{17A2DD29-518C-374A-8EED-1DFBC68F07FB}" srcOrd="1" destOrd="0" parTransId="{88384278-D5A3-464F-8FEF-5CCACC9376EC}" sibTransId="{BD483947-AD61-2645-8E54-BE2B624F4F3B}"/>
    <dgm:cxn modelId="{A5AB63A3-A3CE-1C4A-8F48-339096E81104}" type="presOf" srcId="{C1308470-DEA8-9E4B-B26C-BD0E7E0EC611}" destId="{A1845901-BE20-0342-98D0-0C70B238D382}" srcOrd="0" destOrd="0" presId="urn:microsoft.com/office/officeart/2005/8/layout/orgChart1"/>
    <dgm:cxn modelId="{1BE6E55C-EB38-AE45-AE33-A7B27E5C384A}" type="presOf" srcId="{76039353-52F5-6D45-A46A-5D59AABFE2E8}" destId="{E3335F37-8EEE-B54E-8ABD-97718EA6C56B}" srcOrd="1" destOrd="0" presId="urn:microsoft.com/office/officeart/2005/8/layout/orgChart1"/>
    <dgm:cxn modelId="{08043A3C-D892-A046-8374-08A6234643A3}" type="presOf" srcId="{6973D823-1C4B-404C-A8D4-9DF579BD4C16}" destId="{D5F6D995-D582-2B4E-8F1F-0A3832AE1025}" srcOrd="0" destOrd="0" presId="urn:microsoft.com/office/officeart/2005/8/layout/orgChart1"/>
    <dgm:cxn modelId="{39E4A356-A34E-0746-B240-96785D6F4E57}" srcId="{8FD608A6-457B-644B-BEB3-4D5F49C02C23}" destId="{76039353-52F5-6D45-A46A-5D59AABFE2E8}" srcOrd="0" destOrd="0" parTransId="{6973D823-1C4B-404C-A8D4-9DF579BD4C16}" sibTransId="{3F826E5A-EB6D-5440-8E2C-F83F258C129E}"/>
    <dgm:cxn modelId="{350B2FC1-4F56-4E48-83C3-4421C78D61B5}" type="presOf" srcId="{8FD608A6-457B-644B-BEB3-4D5F49C02C23}" destId="{1FFA266C-86FE-714B-B482-74C5DFF6BC5B}" srcOrd="1" destOrd="0" presId="urn:microsoft.com/office/officeart/2005/8/layout/orgChart1"/>
    <dgm:cxn modelId="{74C73A85-FACF-FC4C-AA0D-9ECB36DC11CF}" srcId="{C4F9E53A-E3A6-C245-9EC9-0F88D0B65A55}" destId="{322D54C3-168A-DF4F-99DC-F87894B64CE4}" srcOrd="0" destOrd="0" parTransId="{CA5DBA1A-F416-B04A-9A41-38D60470B6A5}" sibTransId="{F49C116B-C937-7B41-B601-4DCC5B7C8B68}"/>
    <dgm:cxn modelId="{53723C62-80FA-5740-95E4-78354E022004}" type="presOf" srcId="{AB18D20D-1924-134C-8736-429C8A7D9F9A}" destId="{CB34455D-0F50-AB4F-979F-FC15C667EF95}" srcOrd="0" destOrd="0" presId="urn:microsoft.com/office/officeart/2005/8/layout/orgChart1"/>
    <dgm:cxn modelId="{887AA925-7ACB-0848-B313-2041AF1B0C64}" type="presOf" srcId="{E8DA193B-0DBF-AC41-B002-CAF6431D37EA}" destId="{7C6867FE-6FEE-D64F-8D43-E17E33E8DCDD}" srcOrd="0" destOrd="0" presId="urn:microsoft.com/office/officeart/2005/8/layout/orgChart1"/>
    <dgm:cxn modelId="{97447DF5-4CAB-AC4A-9962-7295811A1B86}" type="presOf" srcId="{17A2DD29-518C-374A-8EED-1DFBC68F07FB}" destId="{DED0720B-AA51-D840-B014-DB74579F0477}" srcOrd="1" destOrd="0" presId="urn:microsoft.com/office/officeart/2005/8/layout/orgChart1"/>
    <dgm:cxn modelId="{9F715DC0-279D-E743-AAD5-97F3B62D5FC2}" type="presOf" srcId="{322D54C3-168A-DF4F-99DC-F87894B64CE4}" destId="{63E40A60-D184-754F-A4D8-8DE7F8CE6BF2}" srcOrd="0" destOrd="0" presId="urn:microsoft.com/office/officeart/2005/8/layout/orgChart1"/>
    <dgm:cxn modelId="{972D5D23-4D46-E846-AF4F-54A53229C0AF}" srcId="{AB18D20D-1924-134C-8736-429C8A7D9F9A}" destId="{C4F9E53A-E3A6-C245-9EC9-0F88D0B65A55}" srcOrd="0" destOrd="0" parTransId="{BB495255-BADB-2D4B-B975-9B41F448A4DC}" sibTransId="{7ECE0636-E249-A641-92CB-F89E5D9D249E}"/>
    <dgm:cxn modelId="{CD92CD2A-D7BA-EC46-8B00-59633839E6FF}" type="presOf" srcId="{BB495255-BADB-2D4B-B975-9B41F448A4DC}" destId="{5D696681-1BC2-4747-ABBF-FF4EE2CF4011}" srcOrd="0" destOrd="0" presId="urn:microsoft.com/office/officeart/2005/8/layout/orgChart1"/>
    <dgm:cxn modelId="{34584795-9BDF-2A4E-A0F5-ED4705BA7F99}" type="presOf" srcId="{AF8B52D5-4906-0949-8FD7-CC3B39F12AD2}" destId="{B3F7AE4A-7670-B54E-82EF-806C2F86A994}" srcOrd="0" destOrd="0" presId="urn:microsoft.com/office/officeart/2005/8/layout/orgChart1"/>
    <dgm:cxn modelId="{6E9F55E8-8B5B-6647-AB30-B78B31610937}" type="presOf" srcId="{17A2DD29-518C-374A-8EED-1DFBC68F07FB}" destId="{EA692D44-C003-DB48-8417-82C5DB3E2D35}" srcOrd="0" destOrd="0" presId="urn:microsoft.com/office/officeart/2005/8/layout/orgChart1"/>
    <dgm:cxn modelId="{F9107C71-58E2-C64C-9239-9C2AEA48A036}" type="presOf" srcId="{88384278-D5A3-464F-8FEF-5CCACC9376EC}" destId="{845F1232-F1F6-254F-9B10-9C93033D1503}" srcOrd="0" destOrd="0" presId="urn:microsoft.com/office/officeart/2005/8/layout/orgChart1"/>
    <dgm:cxn modelId="{606BDDF6-9359-CE4D-BC82-C7410BF1442A}" type="presOf" srcId="{E1E5C0AD-60E6-BD4B-B91E-9BA2E33DB08B}" destId="{D9FEB060-551D-234F-A441-5FE32FD00993}" srcOrd="0" destOrd="0" presId="urn:microsoft.com/office/officeart/2005/8/layout/orgChart1"/>
    <dgm:cxn modelId="{A26B07A2-1E35-CA49-9F2A-65C3650573BA}" type="presOf" srcId="{1C441A3F-B905-F349-825E-1B38E0697C20}" destId="{84B8C8D8-FA78-F54F-A393-B6FB59A31B6B}" srcOrd="1" destOrd="0" presId="urn:microsoft.com/office/officeart/2005/8/layout/orgChart1"/>
    <dgm:cxn modelId="{3BA49745-3DF2-704D-9849-2DADE590E98A}" type="presParOf" srcId="{D9FEB060-551D-234F-A441-5FE32FD00993}" destId="{69B27050-E5E9-934F-B6C6-EA59AC9265D8}" srcOrd="0" destOrd="0" presId="urn:microsoft.com/office/officeart/2005/8/layout/orgChart1"/>
    <dgm:cxn modelId="{01B6AF3F-C0CC-1142-8537-7D9074E555D8}" type="presParOf" srcId="{69B27050-E5E9-934F-B6C6-EA59AC9265D8}" destId="{F14F322A-74EB-7F4B-BC03-7F82FF394873}" srcOrd="0" destOrd="0" presId="urn:microsoft.com/office/officeart/2005/8/layout/orgChart1"/>
    <dgm:cxn modelId="{B7F1DE4B-6C6A-6D41-9A78-2B7A7EB07749}" type="presParOf" srcId="{F14F322A-74EB-7F4B-BC03-7F82FF394873}" destId="{CB34455D-0F50-AB4F-979F-FC15C667EF95}" srcOrd="0" destOrd="0" presId="urn:microsoft.com/office/officeart/2005/8/layout/orgChart1"/>
    <dgm:cxn modelId="{13DAA08E-D7EE-A64A-979D-C22E6618E361}" type="presParOf" srcId="{F14F322A-74EB-7F4B-BC03-7F82FF394873}" destId="{06CD071B-90E1-654A-B650-09E3A6FABC5C}" srcOrd="1" destOrd="0" presId="urn:microsoft.com/office/officeart/2005/8/layout/orgChart1"/>
    <dgm:cxn modelId="{E3DB222D-73EC-2845-84E1-57EBF1BE111F}" type="presParOf" srcId="{69B27050-E5E9-934F-B6C6-EA59AC9265D8}" destId="{5DC4A687-455B-4E4D-8BD7-F75694252131}" srcOrd="1" destOrd="0" presId="urn:microsoft.com/office/officeart/2005/8/layout/orgChart1"/>
    <dgm:cxn modelId="{CEF00A78-BC3A-2C40-9CAE-40A5C1E29B1F}" type="presParOf" srcId="{5DC4A687-455B-4E4D-8BD7-F75694252131}" destId="{5D696681-1BC2-4747-ABBF-FF4EE2CF4011}" srcOrd="0" destOrd="0" presId="urn:microsoft.com/office/officeart/2005/8/layout/orgChart1"/>
    <dgm:cxn modelId="{36F1ABBB-0E5E-024D-B1CB-43314E360AFA}" type="presParOf" srcId="{5DC4A687-455B-4E4D-8BD7-F75694252131}" destId="{64979C0F-FE20-C341-9633-335A666821F6}" srcOrd="1" destOrd="0" presId="urn:microsoft.com/office/officeart/2005/8/layout/orgChart1"/>
    <dgm:cxn modelId="{07C8AABA-C69D-5D48-9E77-B592932294D5}" type="presParOf" srcId="{64979C0F-FE20-C341-9633-335A666821F6}" destId="{657588FE-6D26-4B4B-8603-106C09DB8C11}" srcOrd="0" destOrd="0" presId="urn:microsoft.com/office/officeart/2005/8/layout/orgChart1"/>
    <dgm:cxn modelId="{1EF20ADD-DCEA-2249-BD07-78D859D732A4}" type="presParOf" srcId="{657588FE-6D26-4B4B-8603-106C09DB8C11}" destId="{9AAEA139-2526-E344-965F-87BF0C5634BB}" srcOrd="0" destOrd="0" presId="urn:microsoft.com/office/officeart/2005/8/layout/orgChart1"/>
    <dgm:cxn modelId="{FC97AF8E-902B-564F-BA0A-1246DA9EAF16}" type="presParOf" srcId="{657588FE-6D26-4B4B-8603-106C09DB8C11}" destId="{09570CCD-5048-E74B-B7C6-08D4E6111491}" srcOrd="1" destOrd="0" presId="urn:microsoft.com/office/officeart/2005/8/layout/orgChart1"/>
    <dgm:cxn modelId="{3131545F-797C-6646-979A-1ABD6B745003}" type="presParOf" srcId="{64979C0F-FE20-C341-9633-335A666821F6}" destId="{81691CBA-675C-9740-A7C1-EFE04E7C7E52}" srcOrd="1" destOrd="0" presId="urn:microsoft.com/office/officeart/2005/8/layout/orgChart1"/>
    <dgm:cxn modelId="{CF6096A8-4D9D-9B46-BC8C-67FDB2E0322D}" type="presParOf" srcId="{81691CBA-675C-9740-A7C1-EFE04E7C7E52}" destId="{37651039-9CB4-2F44-AEC3-32DEE94298C5}" srcOrd="0" destOrd="0" presId="urn:microsoft.com/office/officeart/2005/8/layout/orgChart1"/>
    <dgm:cxn modelId="{30B171C6-B566-7F46-982D-5BF98DE8881D}" type="presParOf" srcId="{81691CBA-675C-9740-A7C1-EFE04E7C7E52}" destId="{2EF70EF6-2E22-024F-8B40-D275B46A0C61}" srcOrd="1" destOrd="0" presId="urn:microsoft.com/office/officeart/2005/8/layout/orgChart1"/>
    <dgm:cxn modelId="{CB606762-896A-1B46-A34F-9419A87AFA96}" type="presParOf" srcId="{2EF70EF6-2E22-024F-8B40-D275B46A0C61}" destId="{486AA06E-E065-4940-A086-F7743EE1C8F1}" srcOrd="0" destOrd="0" presId="urn:microsoft.com/office/officeart/2005/8/layout/orgChart1"/>
    <dgm:cxn modelId="{769EA2DC-A10A-F041-96B7-0CC23953A6C4}" type="presParOf" srcId="{486AA06E-E065-4940-A086-F7743EE1C8F1}" destId="{63E40A60-D184-754F-A4D8-8DE7F8CE6BF2}" srcOrd="0" destOrd="0" presId="urn:microsoft.com/office/officeart/2005/8/layout/orgChart1"/>
    <dgm:cxn modelId="{821A4C16-8407-0842-A285-CC112D462C1D}" type="presParOf" srcId="{486AA06E-E065-4940-A086-F7743EE1C8F1}" destId="{4C94A574-3433-164E-97C8-F7C932AAD3B0}" srcOrd="1" destOrd="0" presId="urn:microsoft.com/office/officeart/2005/8/layout/orgChart1"/>
    <dgm:cxn modelId="{7A0F5F0F-5066-AD4F-B7FD-1374738FEB85}" type="presParOf" srcId="{2EF70EF6-2E22-024F-8B40-D275B46A0C61}" destId="{43EE9645-48EB-0E4C-9AA2-D6D54B61D6B9}" srcOrd="1" destOrd="0" presId="urn:microsoft.com/office/officeart/2005/8/layout/orgChart1"/>
    <dgm:cxn modelId="{CB19D978-1E44-494A-96AE-E1FBC4B7B047}" type="presParOf" srcId="{2EF70EF6-2E22-024F-8B40-D275B46A0C61}" destId="{C47C0D7A-11DF-CE4C-A1FF-369F0F5AA83B}" srcOrd="2" destOrd="0" presId="urn:microsoft.com/office/officeart/2005/8/layout/orgChart1"/>
    <dgm:cxn modelId="{E387AF26-55E0-F44F-8528-F2C8823F47D9}" type="presParOf" srcId="{64979C0F-FE20-C341-9633-335A666821F6}" destId="{060D5281-A410-2B44-8C54-11C16E209A79}" srcOrd="2" destOrd="0" presId="urn:microsoft.com/office/officeart/2005/8/layout/orgChart1"/>
    <dgm:cxn modelId="{F6B45203-EAF9-5E43-B9BD-191741CD02A6}" type="presParOf" srcId="{5DC4A687-455B-4E4D-8BD7-F75694252131}" destId="{00CCCB78-577E-3B46-8D7D-7A65F6743572}" srcOrd="2" destOrd="0" presId="urn:microsoft.com/office/officeart/2005/8/layout/orgChart1"/>
    <dgm:cxn modelId="{169FCCF1-EE35-9544-9A3C-2F34A76CF885}" type="presParOf" srcId="{5DC4A687-455B-4E4D-8BD7-F75694252131}" destId="{F3D50E08-1CA1-FA4B-80F1-F9969C787E6B}" srcOrd="3" destOrd="0" presId="urn:microsoft.com/office/officeart/2005/8/layout/orgChart1"/>
    <dgm:cxn modelId="{3316E91D-F4D0-724D-A456-ACF6AEB20C52}" type="presParOf" srcId="{F3D50E08-1CA1-FA4B-80F1-F9969C787E6B}" destId="{259CFA08-1AAC-1A43-8D2D-00ED495988E9}" srcOrd="0" destOrd="0" presId="urn:microsoft.com/office/officeart/2005/8/layout/orgChart1"/>
    <dgm:cxn modelId="{521140A3-E633-5249-8C7F-D941DE17C684}" type="presParOf" srcId="{259CFA08-1AAC-1A43-8D2D-00ED495988E9}" destId="{9D43948B-97A8-4F45-80CB-DEF249BF55B4}" srcOrd="0" destOrd="0" presId="urn:microsoft.com/office/officeart/2005/8/layout/orgChart1"/>
    <dgm:cxn modelId="{16353013-AC64-2147-B7ED-2C2A3F79753E}" type="presParOf" srcId="{259CFA08-1AAC-1A43-8D2D-00ED495988E9}" destId="{3DC15CFC-1F50-2B49-9B9D-9E11F458E5C5}" srcOrd="1" destOrd="0" presId="urn:microsoft.com/office/officeart/2005/8/layout/orgChart1"/>
    <dgm:cxn modelId="{D9E7042A-CFFB-9348-88BD-D8695D90A445}" type="presParOf" srcId="{F3D50E08-1CA1-FA4B-80F1-F9969C787E6B}" destId="{BF1F423F-3A13-C34D-8106-5AEEB1C2DE92}" srcOrd="1" destOrd="0" presId="urn:microsoft.com/office/officeart/2005/8/layout/orgChart1"/>
    <dgm:cxn modelId="{CBC84066-9B50-5C46-80B2-0C3C7C1D5822}" type="presParOf" srcId="{BF1F423F-3A13-C34D-8106-5AEEB1C2DE92}" destId="{FAF405FB-97E5-7249-8C09-B8B1C8F0B8E4}" srcOrd="0" destOrd="0" presId="urn:microsoft.com/office/officeart/2005/8/layout/orgChart1"/>
    <dgm:cxn modelId="{DF0EF96E-047B-DA40-8A3F-D52100EE77FB}" type="presParOf" srcId="{BF1F423F-3A13-C34D-8106-5AEEB1C2DE92}" destId="{90FF4D45-1249-2045-9CAD-0F0B7068E793}" srcOrd="1" destOrd="0" presId="urn:microsoft.com/office/officeart/2005/8/layout/orgChart1"/>
    <dgm:cxn modelId="{305AE84B-21DA-E34E-B5C7-038212F6225A}" type="presParOf" srcId="{90FF4D45-1249-2045-9CAD-0F0B7068E793}" destId="{F9D4612A-1F8B-D44C-8C76-67A1E95BD3AB}" srcOrd="0" destOrd="0" presId="urn:microsoft.com/office/officeart/2005/8/layout/orgChart1"/>
    <dgm:cxn modelId="{0DA336B7-7DB9-6642-9FAA-D6D362019955}" type="presParOf" srcId="{F9D4612A-1F8B-D44C-8C76-67A1E95BD3AB}" destId="{9EF3C3DA-621C-A64E-B170-F4A1F78B559A}" srcOrd="0" destOrd="0" presId="urn:microsoft.com/office/officeart/2005/8/layout/orgChart1"/>
    <dgm:cxn modelId="{58D9F755-709D-254E-A0D2-C0C848FC5118}" type="presParOf" srcId="{F9D4612A-1F8B-D44C-8C76-67A1E95BD3AB}" destId="{83361985-3B58-F544-AB24-89AFBA24E9FF}" srcOrd="1" destOrd="0" presId="urn:microsoft.com/office/officeart/2005/8/layout/orgChart1"/>
    <dgm:cxn modelId="{F77A5F12-6FD6-E744-A094-4FA6391FCDFD}" type="presParOf" srcId="{90FF4D45-1249-2045-9CAD-0F0B7068E793}" destId="{DE81E93E-313D-4B47-8376-41F035CB6C47}" srcOrd="1" destOrd="0" presId="urn:microsoft.com/office/officeart/2005/8/layout/orgChart1"/>
    <dgm:cxn modelId="{BC398880-42F5-EB47-AC75-5F2BDB03FA08}" type="presParOf" srcId="{DE81E93E-313D-4B47-8376-41F035CB6C47}" destId="{CA43136B-B1A6-8A4E-B692-AF5EBF437DD8}" srcOrd="0" destOrd="0" presId="urn:microsoft.com/office/officeart/2005/8/layout/orgChart1"/>
    <dgm:cxn modelId="{A65303EB-DB14-B84D-98E7-CF3F7EB7F0C9}" type="presParOf" srcId="{DE81E93E-313D-4B47-8376-41F035CB6C47}" destId="{86C294DC-28AB-9344-9E93-B69F94783E71}" srcOrd="1" destOrd="0" presId="urn:microsoft.com/office/officeart/2005/8/layout/orgChart1"/>
    <dgm:cxn modelId="{34B65C50-4732-CF48-91AA-E7EB83CF4E19}" type="presParOf" srcId="{86C294DC-28AB-9344-9E93-B69F94783E71}" destId="{D88FCD0F-B6B4-D142-949E-63BD6695C56A}" srcOrd="0" destOrd="0" presId="urn:microsoft.com/office/officeart/2005/8/layout/orgChart1"/>
    <dgm:cxn modelId="{A7847651-C128-274B-B976-D733B5DF2EBC}" type="presParOf" srcId="{D88FCD0F-B6B4-D142-949E-63BD6695C56A}" destId="{0E201534-2998-1748-B13A-0A067D2017CB}" srcOrd="0" destOrd="0" presId="urn:microsoft.com/office/officeart/2005/8/layout/orgChart1"/>
    <dgm:cxn modelId="{5D3768D9-CECF-0B44-ADEF-89067A397156}" type="presParOf" srcId="{D88FCD0F-B6B4-D142-949E-63BD6695C56A}" destId="{E7875132-C596-274A-BCC8-12DE2CF79CCA}" srcOrd="1" destOrd="0" presId="urn:microsoft.com/office/officeart/2005/8/layout/orgChart1"/>
    <dgm:cxn modelId="{5EF2EF4A-5148-1A4A-ACCB-6EE0A11C122A}" type="presParOf" srcId="{86C294DC-28AB-9344-9E93-B69F94783E71}" destId="{1C429D05-1998-1741-9669-00723109F364}" srcOrd="1" destOrd="0" presId="urn:microsoft.com/office/officeart/2005/8/layout/orgChart1"/>
    <dgm:cxn modelId="{9A75F4F8-85AD-1643-9AD5-F0CEF1E723D0}" type="presParOf" srcId="{86C294DC-28AB-9344-9E93-B69F94783E71}" destId="{82611148-8BD8-C241-982C-E8E9E4A425BA}" srcOrd="2" destOrd="0" presId="urn:microsoft.com/office/officeart/2005/8/layout/orgChart1"/>
    <dgm:cxn modelId="{67A2B5A1-A07C-0A4A-ACE4-DDB4570833E6}" type="presParOf" srcId="{DE81E93E-313D-4B47-8376-41F035CB6C47}" destId="{573C831A-6052-014A-B72E-CCFF68DBC27F}" srcOrd="2" destOrd="0" presId="urn:microsoft.com/office/officeart/2005/8/layout/orgChart1"/>
    <dgm:cxn modelId="{BC176736-0D17-1642-87F7-9D3BAC55BDE5}" type="presParOf" srcId="{DE81E93E-313D-4B47-8376-41F035CB6C47}" destId="{DB7779B4-E10B-C74B-A3B0-21E35FA35A59}" srcOrd="3" destOrd="0" presId="urn:microsoft.com/office/officeart/2005/8/layout/orgChart1"/>
    <dgm:cxn modelId="{8AE372CB-66EC-0047-9361-CD283132CE1A}" type="presParOf" srcId="{DB7779B4-E10B-C74B-A3B0-21E35FA35A59}" destId="{A0ED564B-DD62-704F-AF5E-CE2D2355AEEA}" srcOrd="0" destOrd="0" presId="urn:microsoft.com/office/officeart/2005/8/layout/orgChart1"/>
    <dgm:cxn modelId="{DAA395DE-74AE-FA44-905B-C4889EFB6DA9}" type="presParOf" srcId="{A0ED564B-DD62-704F-AF5E-CE2D2355AEEA}" destId="{E0512380-F5DC-E74D-819D-9DD6F825AB0B}" srcOrd="0" destOrd="0" presId="urn:microsoft.com/office/officeart/2005/8/layout/orgChart1"/>
    <dgm:cxn modelId="{E9AFB207-7C54-7041-907B-1AC0A9D4212C}" type="presParOf" srcId="{A0ED564B-DD62-704F-AF5E-CE2D2355AEEA}" destId="{AEFD4C41-6CB5-F144-9931-5E635DD1E448}" srcOrd="1" destOrd="0" presId="urn:microsoft.com/office/officeart/2005/8/layout/orgChart1"/>
    <dgm:cxn modelId="{F78796A2-35C6-694E-9437-C84C4E75EB8E}" type="presParOf" srcId="{DB7779B4-E10B-C74B-A3B0-21E35FA35A59}" destId="{3AC5FD84-3782-9F49-87BA-4BCC465713D5}" srcOrd="1" destOrd="0" presId="urn:microsoft.com/office/officeart/2005/8/layout/orgChart1"/>
    <dgm:cxn modelId="{C69A3700-802D-BD46-8638-0B11BAA2D0E9}" type="presParOf" srcId="{DB7779B4-E10B-C74B-A3B0-21E35FA35A59}" destId="{A41EE33F-320F-9C46-8322-3B391CB21294}" srcOrd="2" destOrd="0" presId="urn:microsoft.com/office/officeart/2005/8/layout/orgChart1"/>
    <dgm:cxn modelId="{9852B28C-90CE-0847-AF28-133C13B252AB}" type="presParOf" srcId="{90FF4D45-1249-2045-9CAD-0F0B7068E793}" destId="{92A8CAA5-BD18-1741-8ACC-7F180E8C8101}" srcOrd="2" destOrd="0" presId="urn:microsoft.com/office/officeart/2005/8/layout/orgChart1"/>
    <dgm:cxn modelId="{8FD966EC-7127-A64A-8E04-FE46D3CA1230}" type="presParOf" srcId="{BF1F423F-3A13-C34D-8106-5AEEB1C2DE92}" destId="{300DC854-65BC-6F40-A5F8-14B296564D75}" srcOrd="2" destOrd="0" presId="urn:microsoft.com/office/officeart/2005/8/layout/orgChart1"/>
    <dgm:cxn modelId="{90F67284-DD18-004E-B260-8CBC5956E757}" type="presParOf" srcId="{BF1F423F-3A13-C34D-8106-5AEEB1C2DE92}" destId="{875E7612-9D38-4C4B-94C2-D234A6740323}" srcOrd="3" destOrd="0" presId="urn:microsoft.com/office/officeart/2005/8/layout/orgChart1"/>
    <dgm:cxn modelId="{AC797B16-BF17-E840-B6EB-D1152E8CD166}" type="presParOf" srcId="{875E7612-9D38-4C4B-94C2-D234A6740323}" destId="{959E343F-CC43-454E-B632-BD4B91D56BAE}" srcOrd="0" destOrd="0" presId="urn:microsoft.com/office/officeart/2005/8/layout/orgChart1"/>
    <dgm:cxn modelId="{DAB29AF5-03FF-A245-BFD8-17BEB8BC84DD}" type="presParOf" srcId="{959E343F-CC43-454E-B632-BD4B91D56BAE}" destId="{7C6867FE-6FEE-D64F-8D43-E17E33E8DCDD}" srcOrd="0" destOrd="0" presId="urn:microsoft.com/office/officeart/2005/8/layout/orgChart1"/>
    <dgm:cxn modelId="{1B6E93DC-ADB7-964D-B791-80A4FC85D5CD}" type="presParOf" srcId="{959E343F-CC43-454E-B632-BD4B91D56BAE}" destId="{EAE248C0-439A-9143-8486-55BB1D8BD2C4}" srcOrd="1" destOrd="0" presId="urn:microsoft.com/office/officeart/2005/8/layout/orgChart1"/>
    <dgm:cxn modelId="{3F7B8F0E-BB1A-404E-8B5E-E9FB58889FE5}" type="presParOf" srcId="{875E7612-9D38-4C4B-94C2-D234A6740323}" destId="{E93EB243-6B0D-9241-A40D-2AFB43879784}" srcOrd="1" destOrd="0" presId="urn:microsoft.com/office/officeart/2005/8/layout/orgChart1"/>
    <dgm:cxn modelId="{C5659543-3310-824D-9DA8-F167F4CA342C}" type="presParOf" srcId="{875E7612-9D38-4C4B-94C2-D234A6740323}" destId="{E3797789-E246-B841-B491-F952092743CA}" srcOrd="2" destOrd="0" presId="urn:microsoft.com/office/officeart/2005/8/layout/orgChart1"/>
    <dgm:cxn modelId="{40BBC9E1-C45F-CA41-8F5E-EEE2CB982FF2}" type="presParOf" srcId="{F3D50E08-1CA1-FA4B-80F1-F9969C787E6B}" destId="{565387E4-45D6-F242-B7E9-58E1E77816A4}" srcOrd="2" destOrd="0" presId="urn:microsoft.com/office/officeart/2005/8/layout/orgChart1"/>
    <dgm:cxn modelId="{79E0715C-E15E-4C4E-8121-04F7F3304D3F}" type="presParOf" srcId="{5DC4A687-455B-4E4D-8BD7-F75694252131}" destId="{A1845901-BE20-0342-98D0-0C70B238D382}" srcOrd="4" destOrd="0" presId="urn:microsoft.com/office/officeart/2005/8/layout/orgChart1"/>
    <dgm:cxn modelId="{5A045451-824F-774C-97AF-98901A91D45E}" type="presParOf" srcId="{5DC4A687-455B-4E4D-8BD7-F75694252131}" destId="{0803848E-AE60-0442-9D7E-8FC370FD07D8}" srcOrd="5" destOrd="0" presId="urn:microsoft.com/office/officeart/2005/8/layout/orgChart1"/>
    <dgm:cxn modelId="{A12AA69B-8A44-3A4A-AA59-4693064AED99}" type="presParOf" srcId="{0803848E-AE60-0442-9D7E-8FC370FD07D8}" destId="{DFFA13EB-CF65-DF48-90B8-C4EDF2D114DF}" srcOrd="0" destOrd="0" presId="urn:microsoft.com/office/officeart/2005/8/layout/orgChart1"/>
    <dgm:cxn modelId="{3CE74DC6-4720-354E-BB12-4E6DCA2B89FD}" type="presParOf" srcId="{DFFA13EB-CF65-DF48-90B8-C4EDF2D114DF}" destId="{3A2A8EEF-4952-8E48-AB78-62D2BA3B16B0}" srcOrd="0" destOrd="0" presId="urn:microsoft.com/office/officeart/2005/8/layout/orgChart1"/>
    <dgm:cxn modelId="{228C606D-6F63-5C4C-9178-592759D18AC4}" type="presParOf" srcId="{DFFA13EB-CF65-DF48-90B8-C4EDF2D114DF}" destId="{273D8EF2-C41D-9643-8C43-81EF25F550C8}" srcOrd="1" destOrd="0" presId="urn:microsoft.com/office/officeart/2005/8/layout/orgChart1"/>
    <dgm:cxn modelId="{F2D79D77-3994-F646-9497-F09D51E4F4B9}" type="presParOf" srcId="{0803848E-AE60-0442-9D7E-8FC370FD07D8}" destId="{0E4A877E-0955-754A-9886-6BE7C237142A}" srcOrd="1" destOrd="0" presId="urn:microsoft.com/office/officeart/2005/8/layout/orgChart1"/>
    <dgm:cxn modelId="{E2ED9175-333C-CC4D-B8B8-765B72DB965A}" type="presParOf" srcId="{0E4A877E-0955-754A-9886-6BE7C237142A}" destId="{C64DA265-DDB7-0F42-A4A4-76FF20E8DBE0}" srcOrd="0" destOrd="0" presId="urn:microsoft.com/office/officeart/2005/8/layout/orgChart1"/>
    <dgm:cxn modelId="{F1E764EC-A14D-694F-A4E7-FF79B5F662C3}" type="presParOf" srcId="{0E4A877E-0955-754A-9886-6BE7C237142A}" destId="{3706073E-E354-594E-8F77-EEFED94314DE}" srcOrd="1" destOrd="0" presId="urn:microsoft.com/office/officeart/2005/8/layout/orgChart1"/>
    <dgm:cxn modelId="{2AADE2C8-D78E-0F49-B039-C939FF269767}" type="presParOf" srcId="{3706073E-E354-594E-8F77-EEFED94314DE}" destId="{44FC55B2-6169-D64D-B2BF-C699C3FF12C1}" srcOrd="0" destOrd="0" presId="urn:microsoft.com/office/officeart/2005/8/layout/orgChart1"/>
    <dgm:cxn modelId="{E6303841-A4A2-0240-86CD-842833888B83}" type="presParOf" srcId="{44FC55B2-6169-D64D-B2BF-C699C3FF12C1}" destId="{9161F970-DA3B-D54C-AE74-0479417EFF6F}" srcOrd="0" destOrd="0" presId="urn:microsoft.com/office/officeart/2005/8/layout/orgChart1"/>
    <dgm:cxn modelId="{5C192149-8BC3-444A-B58B-5EC4C31D2816}" type="presParOf" srcId="{44FC55B2-6169-D64D-B2BF-C699C3FF12C1}" destId="{84B8C8D8-FA78-F54F-A393-B6FB59A31B6B}" srcOrd="1" destOrd="0" presId="urn:microsoft.com/office/officeart/2005/8/layout/orgChart1"/>
    <dgm:cxn modelId="{3AF48636-9981-3247-A6BD-4B3328663C72}" type="presParOf" srcId="{3706073E-E354-594E-8F77-EEFED94314DE}" destId="{58B42E77-1E46-DA44-AD8D-329F7B243BC9}" srcOrd="1" destOrd="0" presId="urn:microsoft.com/office/officeart/2005/8/layout/orgChart1"/>
    <dgm:cxn modelId="{2BC76043-7E02-5447-A5DA-E8B5B83C6BAB}" type="presParOf" srcId="{3706073E-E354-594E-8F77-EEFED94314DE}" destId="{4B668A08-6BCF-BE4C-8475-CDF4ECC4D78D}" srcOrd="2" destOrd="0" presId="urn:microsoft.com/office/officeart/2005/8/layout/orgChart1"/>
    <dgm:cxn modelId="{39D47D25-D781-3348-B9E0-243B67465A48}" type="presParOf" srcId="{0E4A877E-0955-754A-9886-6BE7C237142A}" destId="{845F1232-F1F6-254F-9B10-9C93033D1503}" srcOrd="2" destOrd="0" presId="urn:microsoft.com/office/officeart/2005/8/layout/orgChart1"/>
    <dgm:cxn modelId="{F623FCAB-AD90-6D4B-8779-A974379A9FC3}" type="presParOf" srcId="{0E4A877E-0955-754A-9886-6BE7C237142A}" destId="{9A110B22-047C-594C-B760-333147E7E508}" srcOrd="3" destOrd="0" presId="urn:microsoft.com/office/officeart/2005/8/layout/orgChart1"/>
    <dgm:cxn modelId="{22071DFD-6272-3E47-ADFE-74CDBCB5FB11}" type="presParOf" srcId="{9A110B22-047C-594C-B760-333147E7E508}" destId="{4BC8D0CC-DCA6-634E-B245-94CEAECB978F}" srcOrd="0" destOrd="0" presId="urn:microsoft.com/office/officeart/2005/8/layout/orgChart1"/>
    <dgm:cxn modelId="{A570B678-2FCA-A649-9EA0-2C97FE0FD1F2}" type="presParOf" srcId="{4BC8D0CC-DCA6-634E-B245-94CEAECB978F}" destId="{EA692D44-C003-DB48-8417-82C5DB3E2D35}" srcOrd="0" destOrd="0" presId="urn:microsoft.com/office/officeart/2005/8/layout/orgChart1"/>
    <dgm:cxn modelId="{D7DAB151-C64C-374D-A1E3-C4ACFF330238}" type="presParOf" srcId="{4BC8D0CC-DCA6-634E-B245-94CEAECB978F}" destId="{DED0720B-AA51-D840-B014-DB74579F0477}" srcOrd="1" destOrd="0" presId="urn:microsoft.com/office/officeart/2005/8/layout/orgChart1"/>
    <dgm:cxn modelId="{47565572-AFF3-0644-80F6-8206DD8912A7}" type="presParOf" srcId="{9A110B22-047C-594C-B760-333147E7E508}" destId="{6F680CB8-9FF4-734F-A092-1F7E53F05C37}" srcOrd="1" destOrd="0" presId="urn:microsoft.com/office/officeart/2005/8/layout/orgChart1"/>
    <dgm:cxn modelId="{FA03B343-2C56-554C-9A09-992CBAB506AA}" type="presParOf" srcId="{9A110B22-047C-594C-B760-333147E7E508}" destId="{4F3D95D0-B9AA-E14F-899B-6103CDE163A3}" srcOrd="2" destOrd="0" presId="urn:microsoft.com/office/officeart/2005/8/layout/orgChart1"/>
    <dgm:cxn modelId="{7DF1F6B3-8B99-C94F-B934-FBFA0D685F4C}" type="presParOf" srcId="{0803848E-AE60-0442-9D7E-8FC370FD07D8}" destId="{1F12AD2F-CFF4-AD46-B085-C8659938DC46}" srcOrd="2" destOrd="0" presId="urn:microsoft.com/office/officeart/2005/8/layout/orgChart1"/>
    <dgm:cxn modelId="{B7F9AED8-68E0-1940-A1C5-C6D06B9C37C6}" type="presParOf" srcId="{5DC4A687-455B-4E4D-8BD7-F75694252131}" destId="{B3F7AE4A-7670-B54E-82EF-806C2F86A994}" srcOrd="6" destOrd="0" presId="urn:microsoft.com/office/officeart/2005/8/layout/orgChart1"/>
    <dgm:cxn modelId="{E416FBC5-269F-7A4C-8B94-7FDEC1C1164C}" type="presParOf" srcId="{5DC4A687-455B-4E4D-8BD7-F75694252131}" destId="{A40E7EAE-6B3A-564A-B430-B5F5434706E0}" srcOrd="7" destOrd="0" presId="urn:microsoft.com/office/officeart/2005/8/layout/orgChart1"/>
    <dgm:cxn modelId="{C5821DAC-0F4B-2344-A999-E7EFF9530F45}" type="presParOf" srcId="{A40E7EAE-6B3A-564A-B430-B5F5434706E0}" destId="{92EF71EC-8AD3-9149-B4FB-863DB14DDA09}" srcOrd="0" destOrd="0" presId="urn:microsoft.com/office/officeart/2005/8/layout/orgChart1"/>
    <dgm:cxn modelId="{6FACB812-632E-7C45-9BFC-FD5C058AA7C2}" type="presParOf" srcId="{92EF71EC-8AD3-9149-B4FB-863DB14DDA09}" destId="{7BB4A3D0-B1E6-FE4E-B424-9C7745A02FA2}" srcOrd="0" destOrd="0" presId="urn:microsoft.com/office/officeart/2005/8/layout/orgChart1"/>
    <dgm:cxn modelId="{0E6E57F7-1431-7F46-B9AF-A112639C1D5A}" type="presParOf" srcId="{92EF71EC-8AD3-9149-B4FB-863DB14DDA09}" destId="{1FFA266C-86FE-714B-B482-74C5DFF6BC5B}" srcOrd="1" destOrd="0" presId="urn:microsoft.com/office/officeart/2005/8/layout/orgChart1"/>
    <dgm:cxn modelId="{06DED763-646F-6246-9A7E-6D6B721FE081}" type="presParOf" srcId="{A40E7EAE-6B3A-564A-B430-B5F5434706E0}" destId="{F25B7437-AFF5-394F-8E0C-2F04BFAF2396}" srcOrd="1" destOrd="0" presId="urn:microsoft.com/office/officeart/2005/8/layout/orgChart1"/>
    <dgm:cxn modelId="{5ECBFF60-7121-164F-AFDA-4D62B8E5A3A5}" type="presParOf" srcId="{F25B7437-AFF5-394F-8E0C-2F04BFAF2396}" destId="{D5F6D995-D582-2B4E-8F1F-0A3832AE1025}" srcOrd="0" destOrd="0" presId="urn:microsoft.com/office/officeart/2005/8/layout/orgChart1"/>
    <dgm:cxn modelId="{872C4D90-0CBA-E048-B48B-F8D226F4723C}" type="presParOf" srcId="{F25B7437-AFF5-394F-8E0C-2F04BFAF2396}" destId="{AA6CB6E9-A351-244F-9649-DA46100812E6}" srcOrd="1" destOrd="0" presId="urn:microsoft.com/office/officeart/2005/8/layout/orgChart1"/>
    <dgm:cxn modelId="{5EBDD521-FA26-C045-B493-2A4F21A6180B}" type="presParOf" srcId="{AA6CB6E9-A351-244F-9649-DA46100812E6}" destId="{E104FA38-3706-B040-B649-B37908CA4BBD}" srcOrd="0" destOrd="0" presId="urn:microsoft.com/office/officeart/2005/8/layout/orgChart1"/>
    <dgm:cxn modelId="{973A0DC8-0985-3248-83F4-4DB92F41246F}" type="presParOf" srcId="{E104FA38-3706-B040-B649-B37908CA4BBD}" destId="{3717F796-F686-C04A-9E0D-1EB836641C37}" srcOrd="0" destOrd="0" presId="urn:microsoft.com/office/officeart/2005/8/layout/orgChart1"/>
    <dgm:cxn modelId="{5B6E6267-F27C-C248-96A3-3CE49E302417}" type="presParOf" srcId="{E104FA38-3706-B040-B649-B37908CA4BBD}" destId="{E3335F37-8EEE-B54E-8ABD-97718EA6C56B}" srcOrd="1" destOrd="0" presId="urn:microsoft.com/office/officeart/2005/8/layout/orgChart1"/>
    <dgm:cxn modelId="{8D3E239B-7DDB-6545-8AC6-19C27A50BB79}" type="presParOf" srcId="{AA6CB6E9-A351-244F-9649-DA46100812E6}" destId="{A485769F-AEDF-2748-AD2D-CBFFEF1A4261}" srcOrd="1" destOrd="0" presId="urn:microsoft.com/office/officeart/2005/8/layout/orgChart1"/>
    <dgm:cxn modelId="{D1261FC9-296A-F940-B6A1-C8D7F3B059F6}" type="presParOf" srcId="{AA6CB6E9-A351-244F-9649-DA46100812E6}" destId="{4DC5204F-30CF-9E46-BE34-CEC4731E06C1}" srcOrd="2" destOrd="0" presId="urn:microsoft.com/office/officeart/2005/8/layout/orgChart1"/>
    <dgm:cxn modelId="{2EBC45F0-1BF1-9148-9052-2BD219D657C6}" type="presParOf" srcId="{A40E7EAE-6B3A-564A-B430-B5F5434706E0}" destId="{CD9682C4-0998-D64A-89B6-4A2BF147F14B}" srcOrd="2" destOrd="0" presId="urn:microsoft.com/office/officeart/2005/8/layout/orgChart1"/>
    <dgm:cxn modelId="{5B1789C5-ACD1-B64D-8D5F-9792F9CF56B2}" type="presParOf" srcId="{69B27050-E5E9-934F-B6C6-EA59AC9265D8}" destId="{FFC51DAF-F178-5145-817A-BA52C6606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 dirty="0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 dirty="0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72BC7A1A-72FB-2E40-BA97-211E887A660C}">
      <dgm:prSet phldrT="[Text]"/>
      <dgm:spPr/>
      <dgm:t>
        <a:bodyPr/>
        <a:lstStyle/>
        <a:p>
          <a:r>
            <a:rPr lang="en-US" dirty="0" smtClean="0"/>
            <a:t>Doing things and reusing the steps;</a:t>
          </a:r>
          <a:endParaRPr lang="en-US" dirty="0"/>
        </a:p>
      </dgm:t>
    </dgm:pt>
    <dgm:pt modelId="{1881B85A-6276-8743-9F65-530F77B5557A}" type="parTrans" cxnId="{4BE21E99-65A6-ED40-B6AD-C993BBEDB8E3}">
      <dgm:prSet/>
      <dgm:spPr/>
      <dgm:t>
        <a:bodyPr/>
        <a:lstStyle/>
        <a:p>
          <a:endParaRPr lang="en-US"/>
        </a:p>
      </dgm:t>
    </dgm:pt>
    <dgm:pt modelId="{8699336E-802C-A643-A677-AC5EBFBB0720}" type="sibTrans" cxnId="{4BE21E99-65A6-ED40-B6AD-C993BBEDB8E3}">
      <dgm:prSet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 dirty="0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6FE843F6-7EE7-3F45-B72D-57E695F85206}">
      <dgm:prSet phldrT="[Text]"/>
      <dgm:spPr/>
      <dgm:t>
        <a:bodyPr/>
        <a:lstStyle/>
        <a:p>
          <a:r>
            <a:rPr lang="en-US" dirty="0" smtClean="0"/>
            <a:t>Dealing with data sets</a:t>
          </a:r>
          <a:endParaRPr lang="en-US" dirty="0"/>
        </a:p>
      </dgm:t>
    </dgm:pt>
    <dgm:pt modelId="{F62F4F97-2D29-D44E-B413-CCA2CFA31547}" type="parTrans" cxnId="{D8D94643-7E22-FE45-992F-1B8CA87E41A8}">
      <dgm:prSet/>
      <dgm:spPr/>
      <dgm:t>
        <a:bodyPr/>
        <a:lstStyle/>
        <a:p>
          <a:endParaRPr lang="en-US"/>
        </a:p>
      </dgm:t>
    </dgm:pt>
    <dgm:pt modelId="{B0CCA43E-FA8D-FD4E-9572-001A13DC7EA1}" type="sibTrans" cxnId="{D8D94643-7E22-FE45-992F-1B8CA87E41A8}">
      <dgm:prSet/>
      <dgm:spPr/>
      <dgm:t>
        <a:bodyPr/>
        <a:lstStyle/>
        <a:p>
          <a:endParaRPr lang="en-US"/>
        </a:p>
      </dgm:t>
    </dgm:pt>
    <dgm:pt modelId="{D36B127C-DF4D-7646-A523-54963FE3AC2F}">
      <dgm:prSet phldrT="[Text]"/>
      <dgm:spPr/>
      <dgm:t>
        <a:bodyPr/>
        <a:lstStyle/>
        <a:p>
          <a:r>
            <a:rPr lang="en-US" dirty="0" smtClean="0"/>
            <a:t>Arrays - ordered data sets.  Starts counting at zero</a:t>
          </a:r>
          <a:endParaRPr lang="en-US" dirty="0"/>
        </a:p>
      </dgm:t>
    </dgm:pt>
    <dgm:pt modelId="{100C3884-1643-3F46-9F7B-0E266B0B567A}" type="parTrans" cxnId="{33A2BA55-4887-AB44-8B95-E497A482A2AC}">
      <dgm:prSet/>
      <dgm:spPr/>
      <dgm:t>
        <a:bodyPr/>
        <a:lstStyle/>
        <a:p>
          <a:endParaRPr lang="en-US" dirty="0"/>
        </a:p>
      </dgm:t>
    </dgm:pt>
    <dgm:pt modelId="{D1DABAFF-8A00-D84B-BFA4-9BC22E19F770}" type="sibTrans" cxnId="{33A2BA55-4887-AB44-8B95-E497A482A2AC}">
      <dgm:prSet/>
      <dgm:spPr/>
      <dgm:t>
        <a:bodyPr/>
        <a:lstStyle/>
        <a:p>
          <a:endParaRPr lang="en-US"/>
        </a:p>
      </dgm:t>
    </dgm:pt>
    <dgm:pt modelId="{3AFD0277-66F8-0C45-A7E6-D0F5D036F340}">
      <dgm:prSet phldrT="[Text]"/>
      <dgm:spPr/>
      <dgm:t>
        <a:bodyPr/>
        <a:lstStyle/>
        <a:p>
          <a:r>
            <a:rPr lang="en-US" dirty="0" smtClean="0"/>
            <a:t>Objects - unordered data sets</a:t>
          </a:r>
          <a:endParaRPr lang="en-US" dirty="0"/>
        </a:p>
      </dgm:t>
    </dgm:pt>
    <dgm:pt modelId="{FBA115A5-1A59-3340-8886-35AE74652E90}" type="parTrans" cxnId="{FD957F1D-29D9-A447-B9C9-269D04F158A4}">
      <dgm:prSet/>
      <dgm:spPr/>
      <dgm:t>
        <a:bodyPr/>
        <a:lstStyle/>
        <a:p>
          <a:endParaRPr lang="en-US" dirty="0"/>
        </a:p>
      </dgm:t>
    </dgm:pt>
    <dgm:pt modelId="{008DED1D-E077-8045-948E-2DDD13B8543A}" type="sibTrans" cxnId="{FD957F1D-29D9-A447-B9C9-269D04F158A4}">
      <dgm:prSet/>
      <dgm:spPr/>
      <dgm:t>
        <a:bodyPr/>
        <a:lstStyle/>
        <a:p>
          <a:endParaRPr lang="en-US"/>
        </a:p>
      </dgm:t>
    </dgm:pt>
    <dgm:pt modelId="{7674646D-D30F-F046-9A4E-5199B4090FDA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835BAE63-8BE6-2647-8ECF-9E42A1AE3D5F}" type="parTrans" cxnId="{BDD8D8E3-BC15-3A49-B202-68677ABDD21D}">
      <dgm:prSet/>
      <dgm:spPr/>
      <dgm:t>
        <a:bodyPr/>
        <a:lstStyle/>
        <a:p>
          <a:endParaRPr lang="en-US" dirty="0"/>
        </a:p>
      </dgm:t>
    </dgm:pt>
    <dgm:pt modelId="{6DB9190C-7748-D347-995A-64C98A2346CC}" type="sibTrans" cxnId="{BDD8D8E3-BC15-3A49-B202-68677ABDD21D}">
      <dgm:prSet/>
      <dgm:spPr/>
      <dgm:t>
        <a:bodyPr/>
        <a:lstStyle/>
        <a:p>
          <a:endParaRPr lang="en-US"/>
        </a:p>
      </dgm:t>
    </dgm:pt>
    <dgm:pt modelId="{1D82383B-AF2B-F045-A266-18FBB410BF64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1DB0A12-A428-E442-B8CE-F21C98275AA0}" type="parTrans" cxnId="{AFD01238-F591-9E47-978B-B3A383596190}">
      <dgm:prSet/>
      <dgm:spPr/>
      <dgm:t>
        <a:bodyPr/>
        <a:lstStyle/>
        <a:p>
          <a:endParaRPr lang="en-US" dirty="0"/>
        </a:p>
      </dgm:t>
    </dgm:pt>
    <dgm:pt modelId="{F6D38954-439A-0444-B4A2-CBD96DC02769}" type="sibTrans" cxnId="{AFD01238-F591-9E47-978B-B3A383596190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F08F8-96DC-C649-B7BC-3E766B8AA01C}" type="pres">
      <dgm:prSet presAssocID="{30191144-E7A4-494F-9C98-74AB7F103D4A}" presName="root1" presStyleCnt="0"/>
      <dgm:spPr/>
      <dgm:t>
        <a:bodyPr/>
        <a:lstStyle/>
        <a:p>
          <a:endParaRPr lang="en-US"/>
        </a:p>
      </dgm:t>
    </dgm:pt>
    <dgm:pt modelId="{6F7F901F-6B01-AB4E-A924-CD8844F62747}" type="pres">
      <dgm:prSet presAssocID="{30191144-E7A4-494F-9C98-74AB7F103D4A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4A61-40E8-C547-BE62-FF258827FB1C}" type="pres">
      <dgm:prSet presAssocID="{30191144-E7A4-494F-9C98-74AB7F103D4A}" presName="level2hierChild" presStyleCnt="0"/>
      <dgm:spPr/>
      <dgm:t>
        <a:bodyPr/>
        <a:lstStyle/>
        <a:p>
          <a:endParaRPr lang="en-US"/>
        </a:p>
      </dgm:t>
    </dgm:pt>
    <dgm:pt modelId="{927161EA-9D40-C043-8D8C-45D5C7EC7DEF}" type="pres">
      <dgm:prSet presAssocID="{9B9273DB-564B-D34E-889A-569A663395B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8ECCDF08-06DF-D345-81A4-A813727AB1B9}" type="pres">
      <dgm:prSet presAssocID="{9B9273DB-564B-D34E-889A-569A663395B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12F14D0-298D-3949-9D36-386F5BD19388}" type="pres">
      <dgm:prSet presAssocID="{69CC831A-F494-BD4A-93F3-242AFC0CE84D}" presName="root2" presStyleCnt="0"/>
      <dgm:spPr/>
      <dgm:t>
        <a:bodyPr/>
        <a:lstStyle/>
        <a:p>
          <a:endParaRPr lang="en-US"/>
        </a:p>
      </dgm:t>
    </dgm:pt>
    <dgm:pt modelId="{087BB49D-93A6-3849-A412-8D0337CC3FCA}" type="pres">
      <dgm:prSet presAssocID="{69CC831A-F494-BD4A-93F3-242AFC0CE84D}" presName="LevelTwoTextNode" presStyleLbl="node2" presStyleIdx="0" presStyleCnt="5" custLinFactNeighborX="-3930" custLinFactNeighborY="-32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62A1F4-FE16-A647-8508-CE45D8773763}" type="pres">
      <dgm:prSet presAssocID="{69CC831A-F494-BD4A-93F3-242AFC0CE84D}" presName="level3hierChild" presStyleCnt="0"/>
      <dgm:spPr/>
      <dgm:t>
        <a:bodyPr/>
        <a:lstStyle/>
        <a:p>
          <a:endParaRPr lang="en-US"/>
        </a:p>
      </dgm:t>
    </dgm:pt>
    <dgm:pt modelId="{C89F7D93-145C-0A4E-94D7-0A943048E353}" type="pres">
      <dgm:prSet presAssocID="{0546CEB2-3D13-8D40-ACC7-6862F8855EC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7F99A262-42FB-644A-A46D-F52CDFD1D4B7}" type="pres">
      <dgm:prSet presAssocID="{0546CEB2-3D13-8D40-ACC7-6862F8855EC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07BD248-2229-124A-A2B7-1D2B382B6858}" type="pres">
      <dgm:prSet presAssocID="{36B89298-3AAA-9547-A9AF-D6D07625B8AB}" presName="root2" presStyleCnt="0"/>
      <dgm:spPr/>
      <dgm:t>
        <a:bodyPr/>
        <a:lstStyle/>
        <a:p>
          <a:endParaRPr lang="en-US"/>
        </a:p>
      </dgm:t>
    </dgm:pt>
    <dgm:pt modelId="{63E4992D-8AE6-354D-A030-C033004B889F}" type="pres">
      <dgm:prSet presAssocID="{36B89298-3AAA-9547-A9AF-D6D07625B8A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621A-F69D-8D4D-9577-D8C4358DDC18}" type="pres">
      <dgm:prSet presAssocID="{36B89298-3AAA-9547-A9AF-D6D07625B8AB}" presName="level3hierChild" presStyleCnt="0"/>
      <dgm:spPr/>
      <dgm:t>
        <a:bodyPr/>
        <a:lstStyle/>
        <a:p>
          <a:endParaRPr lang="en-US"/>
        </a:p>
      </dgm:t>
    </dgm:pt>
    <dgm:pt modelId="{F014FFCC-6E33-0F48-A267-338036829675}" type="pres">
      <dgm:prSet presAssocID="{72BC7A1A-72FB-2E40-BA97-211E887A660C}" presName="root1" presStyleCnt="0"/>
      <dgm:spPr/>
      <dgm:t>
        <a:bodyPr/>
        <a:lstStyle/>
        <a:p>
          <a:endParaRPr lang="en-US"/>
        </a:p>
      </dgm:t>
    </dgm:pt>
    <dgm:pt modelId="{2CEA254A-38A2-284E-BB2B-E3B9CDB264BF}" type="pres">
      <dgm:prSet presAssocID="{72BC7A1A-72FB-2E40-BA97-211E887A660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7A631-EC08-B240-B9D8-D9E3308553EA}" type="pres">
      <dgm:prSet presAssocID="{72BC7A1A-72FB-2E40-BA97-211E887A660C}" presName="level2hierChild" presStyleCnt="0"/>
      <dgm:spPr/>
      <dgm:t>
        <a:bodyPr/>
        <a:lstStyle/>
        <a:p>
          <a:endParaRPr lang="en-US"/>
        </a:p>
      </dgm:t>
    </dgm:pt>
    <dgm:pt modelId="{EC8005B1-9519-624B-A077-7685A88F8CA7}" type="pres">
      <dgm:prSet presAssocID="{87CF6223-9621-5247-B302-047CFDAD312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7525341-7351-CE49-82E3-1067CA9A50D9}" type="pres">
      <dgm:prSet presAssocID="{87CF6223-9621-5247-B302-047CFDAD312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2372EF3-BDCD-3F47-89A1-674E441A295F}" type="pres">
      <dgm:prSet presAssocID="{357A4EE6-5971-1542-A263-590C4FB1AA97}" presName="root2" presStyleCnt="0"/>
      <dgm:spPr/>
      <dgm:t>
        <a:bodyPr/>
        <a:lstStyle/>
        <a:p>
          <a:endParaRPr lang="en-US"/>
        </a:p>
      </dgm:t>
    </dgm:pt>
    <dgm:pt modelId="{7D80AFC1-C029-BB40-BF2F-45F8AA2F9E91}" type="pres">
      <dgm:prSet presAssocID="{357A4EE6-5971-1542-A263-590C4FB1AA9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65AC7-492E-8243-9F23-0188838F6ADB}" type="pres">
      <dgm:prSet presAssocID="{357A4EE6-5971-1542-A263-590C4FB1AA97}" presName="level3hierChild" presStyleCnt="0"/>
      <dgm:spPr/>
      <dgm:t>
        <a:bodyPr/>
        <a:lstStyle/>
        <a:p>
          <a:endParaRPr lang="en-US"/>
        </a:p>
      </dgm:t>
    </dgm:pt>
    <dgm:pt modelId="{3457EA1C-D29F-814C-825F-76FFC66CF1CB}" type="pres">
      <dgm:prSet presAssocID="{6BF07097-CB7A-D147-BBBC-D917175219F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7A9A698F-C718-754D-AA92-57DAE4613CAE}" type="pres">
      <dgm:prSet presAssocID="{835BAE63-8BE6-2647-8ECF-9E42A1AE3D5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A6CFBDC-CB81-E841-AC76-73DFBA2F21D0}" type="pres">
      <dgm:prSet presAssocID="{835BAE63-8BE6-2647-8ECF-9E42A1AE3D5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7980303-9011-8240-AB84-D41F1934ECC9}" type="pres">
      <dgm:prSet presAssocID="{7674646D-D30F-F046-9A4E-5199B4090FDA}" presName="root2" presStyleCnt="0"/>
      <dgm:spPr/>
    </dgm:pt>
    <dgm:pt modelId="{10CE869A-638A-2B4D-9E1C-D1C360488784}" type="pres">
      <dgm:prSet presAssocID="{7674646D-D30F-F046-9A4E-5199B4090FD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D30FC-3BFB-1D4F-B8E2-B63AFEE706C6}" type="pres">
      <dgm:prSet presAssocID="{7674646D-D30F-F046-9A4E-5199B4090FDA}" presName="level3hierChild" presStyleCnt="0"/>
      <dgm:spPr/>
    </dgm:pt>
    <dgm:pt modelId="{636301A2-6795-2844-A95E-CCCF6CF6B5EC}" type="pres">
      <dgm:prSet presAssocID="{E1DB0A12-A428-E442-B8CE-F21C98275AA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2260FE-34DD-AC41-B16E-7BC44A9B1984}" type="pres">
      <dgm:prSet presAssocID="{E1DB0A12-A428-E442-B8CE-F21C98275AA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3B82BB6-9C66-5D4A-A48D-3D52EDCB4F8C}" type="pres">
      <dgm:prSet presAssocID="{1D82383B-AF2B-F045-A266-18FBB410BF64}" presName="root2" presStyleCnt="0"/>
      <dgm:spPr/>
    </dgm:pt>
    <dgm:pt modelId="{28901453-F162-DC42-BCB9-737620054810}" type="pres">
      <dgm:prSet presAssocID="{1D82383B-AF2B-F045-A266-18FBB410BF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3B81C-527B-154A-92BE-37ADF47B9D57}" type="pres">
      <dgm:prSet presAssocID="{1D82383B-AF2B-F045-A266-18FBB410BF64}" presName="level3hierChild" presStyleCnt="0"/>
      <dgm:spPr/>
    </dgm:pt>
    <dgm:pt modelId="{EDA8B766-69DF-2B48-928D-52542DD35EF6}" type="pres">
      <dgm:prSet presAssocID="{6FE843F6-7EE7-3F45-B72D-57E695F85206}" presName="root1" presStyleCnt="0"/>
      <dgm:spPr/>
      <dgm:t>
        <a:bodyPr/>
        <a:lstStyle/>
        <a:p>
          <a:endParaRPr lang="en-US"/>
        </a:p>
      </dgm:t>
    </dgm:pt>
    <dgm:pt modelId="{4E414ED2-E45B-EF4D-A9AB-F0F3D36C4EE3}" type="pres">
      <dgm:prSet presAssocID="{6FE843F6-7EE7-3F45-B72D-57E695F85206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6F511-5016-3E45-9012-B405D0A3589E}" type="pres">
      <dgm:prSet presAssocID="{6FE843F6-7EE7-3F45-B72D-57E695F85206}" presName="level2hierChild" presStyleCnt="0"/>
      <dgm:spPr/>
      <dgm:t>
        <a:bodyPr/>
        <a:lstStyle/>
        <a:p>
          <a:endParaRPr lang="en-US"/>
        </a:p>
      </dgm:t>
    </dgm:pt>
    <dgm:pt modelId="{A4A13B04-7986-964A-9BE4-24948A20FAA7}" type="pres">
      <dgm:prSet presAssocID="{100C3884-1643-3F46-9F7B-0E266B0B56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7316104B-AC02-4D48-B37C-4EF0EAA30C1D}" type="pres">
      <dgm:prSet presAssocID="{100C3884-1643-3F46-9F7B-0E266B0B56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4A1EA50-4976-624C-990F-46614550850D}" type="pres">
      <dgm:prSet presAssocID="{D36B127C-DF4D-7646-A523-54963FE3AC2F}" presName="root2" presStyleCnt="0"/>
      <dgm:spPr/>
      <dgm:t>
        <a:bodyPr/>
        <a:lstStyle/>
        <a:p>
          <a:endParaRPr lang="en-US"/>
        </a:p>
      </dgm:t>
    </dgm:pt>
    <dgm:pt modelId="{9ED4D2A2-68ED-894D-A01F-58E415E0440B}" type="pres">
      <dgm:prSet presAssocID="{D36B127C-DF4D-7646-A523-54963FE3AC2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DC863-5502-4240-BD1F-6CE69F268BFB}" type="pres">
      <dgm:prSet presAssocID="{D36B127C-DF4D-7646-A523-54963FE3AC2F}" presName="level3hierChild" presStyleCnt="0"/>
      <dgm:spPr/>
      <dgm:t>
        <a:bodyPr/>
        <a:lstStyle/>
        <a:p>
          <a:endParaRPr lang="en-US"/>
        </a:p>
      </dgm:t>
    </dgm:pt>
    <dgm:pt modelId="{73DB5852-B3BA-7C4B-A562-86F1005C65ED}" type="pres">
      <dgm:prSet presAssocID="{FBA115A5-1A59-3340-8886-35AE74652E90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2C33127-E44E-0B4D-9410-4F7612F515E7}" type="pres">
      <dgm:prSet presAssocID="{FBA115A5-1A59-3340-8886-35AE74652E9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DEC2F34-346E-B34A-B99F-D6E1E0ED9F34}" type="pres">
      <dgm:prSet presAssocID="{3AFD0277-66F8-0C45-A7E6-D0F5D036F340}" presName="root2" presStyleCnt="0"/>
      <dgm:spPr/>
      <dgm:t>
        <a:bodyPr/>
        <a:lstStyle/>
        <a:p>
          <a:endParaRPr lang="en-US"/>
        </a:p>
      </dgm:t>
    </dgm:pt>
    <dgm:pt modelId="{E10E913D-8F20-E644-8A35-9F40056C437C}" type="pres">
      <dgm:prSet presAssocID="{3AFD0277-66F8-0C45-A7E6-D0F5D036F34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61D25-42DE-7A41-B65A-68E124444907}" type="pres">
      <dgm:prSet presAssocID="{3AFD0277-66F8-0C45-A7E6-D0F5D036F340}" presName="level3hierChild" presStyleCnt="0"/>
      <dgm:spPr/>
      <dgm:t>
        <a:bodyPr/>
        <a:lstStyle/>
        <a:p>
          <a:endParaRPr lang="en-US"/>
        </a:p>
      </dgm:t>
    </dgm:pt>
  </dgm:ptLst>
  <dgm:cxnLst>
    <dgm:cxn modelId="{E99CE31D-FAF0-AE41-967F-F9517A6DD33D}" type="presOf" srcId="{1ECABB11-06A4-604C-BB61-B7CDFE4652DC}" destId="{08721874-4944-3B4C-9964-7B537F186D3C}" srcOrd="0" destOrd="0" presId="urn:microsoft.com/office/officeart/2008/layout/HorizontalMultiLevelHierarchy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037CFEC5-7C1C-564E-9A9B-6183446A667D}" type="presOf" srcId="{8572B730-1F1D-F544-9403-8038B44FC81C}" destId="{4C17C2EF-6601-A848-8601-447CFC2A02EE}" srcOrd="0" destOrd="0" presId="urn:microsoft.com/office/officeart/2008/layout/HorizontalMultiLevelHierarchy"/>
    <dgm:cxn modelId="{B48394F5-F05F-864B-BBE0-0113271C19A5}" type="presOf" srcId="{6FE843F6-7EE7-3F45-B72D-57E695F85206}" destId="{4E414ED2-E45B-EF4D-A9AB-F0F3D36C4EE3}" srcOrd="0" destOrd="0" presId="urn:microsoft.com/office/officeart/2008/layout/HorizontalMultiLevelHierarchy"/>
    <dgm:cxn modelId="{DFBA3C9B-7FE6-8946-819D-A3A3113A5F5B}" type="presOf" srcId="{30191144-E7A4-494F-9C98-74AB7F103D4A}" destId="{6F7F901F-6B01-AB4E-A924-CD8844F62747}" srcOrd="0" destOrd="0" presId="urn:microsoft.com/office/officeart/2008/layout/HorizontalMultiLevelHierarchy"/>
    <dgm:cxn modelId="{4FAEE227-5216-5F40-9A14-475595E04BE2}" type="presOf" srcId="{1D82383B-AF2B-F045-A266-18FBB410BF64}" destId="{28901453-F162-DC42-BCB9-737620054810}" srcOrd="0" destOrd="0" presId="urn:microsoft.com/office/officeart/2008/layout/HorizontalMultiLevelHierarchy"/>
    <dgm:cxn modelId="{47741950-25BF-8C44-9783-C714449A965F}" srcId="{30191144-E7A4-494F-9C98-74AB7F103D4A}" destId="{36B89298-3AAA-9547-A9AF-D6D07625B8AB}" srcOrd="1" destOrd="0" parTransId="{0546CEB2-3D13-8D40-ACC7-6862F8855EC6}" sibTransId="{70D56F4A-BAA3-BE4B-A46F-F96F9D91F1E1}"/>
    <dgm:cxn modelId="{94C799A1-F3A9-364D-BCA2-10372D32E13E}" type="presOf" srcId="{357A4EE6-5971-1542-A263-590C4FB1AA97}" destId="{7D80AFC1-C029-BB40-BF2F-45F8AA2F9E91}" srcOrd="0" destOrd="0" presId="urn:microsoft.com/office/officeart/2008/layout/HorizontalMultiLevelHierarchy"/>
    <dgm:cxn modelId="{179D3EDC-611D-8746-959F-9E12A97E8596}" type="presOf" srcId="{0546CEB2-3D13-8D40-ACC7-6862F8855EC6}" destId="{C89F7D93-145C-0A4E-94D7-0A943048E353}" srcOrd="0" destOrd="0" presId="urn:microsoft.com/office/officeart/2008/layout/HorizontalMultiLevelHierarchy"/>
    <dgm:cxn modelId="{4DD7E5EE-A1C3-1E4B-81D2-D9B9D64628AA}" type="presOf" srcId="{100C3884-1643-3F46-9F7B-0E266B0B567A}" destId="{A4A13B04-7986-964A-9BE4-24948A20FAA7}" srcOrd="0" destOrd="0" presId="urn:microsoft.com/office/officeart/2008/layout/HorizontalMultiLevelHierarchy"/>
    <dgm:cxn modelId="{13B96CE7-1CC6-1C44-8B56-05AECD1ECF78}" type="presOf" srcId="{E1DB0A12-A428-E442-B8CE-F21C98275AA0}" destId="{636301A2-6795-2844-A95E-CCCF6CF6B5EC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B1205BF9-A807-4944-86B2-C168E0AF2284}" type="presOf" srcId="{87CF6223-9621-5247-B302-047CFDAD3123}" destId="{EC8005B1-9519-624B-A077-7685A88F8CA7}" srcOrd="0" destOrd="0" presId="urn:microsoft.com/office/officeart/2008/layout/HorizontalMultiLevelHierarchy"/>
    <dgm:cxn modelId="{D8D94643-7E22-FE45-992F-1B8CA87E41A8}" srcId="{8572B730-1F1D-F544-9403-8038B44FC81C}" destId="{6FE843F6-7EE7-3F45-B72D-57E695F85206}" srcOrd="2" destOrd="0" parTransId="{F62F4F97-2D29-D44E-B413-CCA2CFA31547}" sibTransId="{B0CCA43E-FA8D-FD4E-9572-001A13DC7EA1}"/>
    <dgm:cxn modelId="{B88C27FF-6F49-664C-8FED-889CA59686F8}" type="presOf" srcId="{3AFD0277-66F8-0C45-A7E6-D0F5D036F340}" destId="{E10E913D-8F20-E644-8A35-9F40056C437C}" srcOrd="0" destOrd="0" presId="urn:microsoft.com/office/officeart/2008/layout/HorizontalMultiLevelHierarchy"/>
    <dgm:cxn modelId="{33A2BA55-4887-AB44-8B95-E497A482A2AC}" srcId="{6FE843F6-7EE7-3F45-B72D-57E695F85206}" destId="{D36B127C-DF4D-7646-A523-54963FE3AC2F}" srcOrd="0" destOrd="0" parTransId="{100C3884-1643-3F46-9F7B-0E266B0B567A}" sibTransId="{D1DABAFF-8A00-D84B-BFA4-9BC22E19F770}"/>
    <dgm:cxn modelId="{F8CA5F07-3427-6A49-BB4A-B9F08E8E3674}" type="presOf" srcId="{9B9273DB-564B-D34E-889A-569A663395BD}" destId="{927161EA-9D40-C043-8D8C-45D5C7EC7DEF}" srcOrd="0" destOrd="0" presId="urn:microsoft.com/office/officeart/2008/layout/HorizontalMultiLevelHierarchy"/>
    <dgm:cxn modelId="{F4A20FAB-41C5-3F40-80A2-175399DA8440}" type="presOf" srcId="{9B9273DB-564B-D34E-889A-569A663395BD}" destId="{8ECCDF08-06DF-D345-81A4-A813727AB1B9}" srcOrd="1" destOrd="0" presId="urn:microsoft.com/office/officeart/2008/layout/HorizontalMultiLevelHierarchy"/>
    <dgm:cxn modelId="{84741B8C-8602-7F47-A1A7-B9CF047853A3}" type="presOf" srcId="{FBA115A5-1A59-3340-8886-35AE74652E90}" destId="{92C33127-E44E-0B4D-9410-4F7612F515E7}" srcOrd="1" destOrd="0" presId="urn:microsoft.com/office/officeart/2008/layout/HorizontalMultiLevelHierarchy"/>
    <dgm:cxn modelId="{0C851F59-D7B1-A54C-9661-946602491C16}" type="presOf" srcId="{0546CEB2-3D13-8D40-ACC7-6862F8855EC6}" destId="{7F99A262-42FB-644A-A46D-F52CDFD1D4B7}" srcOrd="1" destOrd="0" presId="urn:microsoft.com/office/officeart/2008/layout/HorizontalMultiLevelHierarchy"/>
    <dgm:cxn modelId="{FD957F1D-29D9-A447-B9C9-269D04F158A4}" srcId="{6FE843F6-7EE7-3F45-B72D-57E695F85206}" destId="{3AFD0277-66F8-0C45-A7E6-D0F5D036F340}" srcOrd="1" destOrd="0" parTransId="{FBA115A5-1A59-3340-8886-35AE74652E90}" sibTransId="{008DED1D-E077-8045-948E-2DDD13B8543A}"/>
    <dgm:cxn modelId="{0504A91C-84FA-1B4A-BC17-F072679D0B92}" type="presOf" srcId="{69CC831A-F494-BD4A-93F3-242AFC0CE84D}" destId="{087BB49D-93A6-3849-A412-8D0337CC3FCA}" srcOrd="0" destOrd="0" presId="urn:microsoft.com/office/officeart/2008/layout/HorizontalMultiLevelHierarchy"/>
    <dgm:cxn modelId="{BDD8D8E3-BC15-3A49-B202-68677ABDD21D}" srcId="{357A4EE6-5971-1542-A263-590C4FB1AA97}" destId="{7674646D-D30F-F046-9A4E-5199B4090FDA}" srcOrd="1" destOrd="0" parTransId="{835BAE63-8BE6-2647-8ECF-9E42A1AE3D5F}" sibTransId="{6DB9190C-7748-D347-995A-64C98A2346CC}"/>
    <dgm:cxn modelId="{39D9F464-0D01-1E4A-9366-D9D78C7A5D22}" type="presOf" srcId="{D36B127C-DF4D-7646-A523-54963FE3AC2F}" destId="{9ED4D2A2-68ED-894D-A01F-58E415E0440B}" srcOrd="0" destOrd="0" presId="urn:microsoft.com/office/officeart/2008/layout/HorizontalMultiLevelHierarchy"/>
    <dgm:cxn modelId="{E310A6FC-C170-0341-8D68-9318C0B311F0}" srcId="{30191144-E7A4-494F-9C98-74AB7F103D4A}" destId="{69CC831A-F494-BD4A-93F3-242AFC0CE84D}" srcOrd="0" destOrd="0" parTransId="{9B9273DB-564B-D34E-889A-569A663395BD}" sibTransId="{392649DB-1292-4F4B-8E7E-AD0F51531090}"/>
    <dgm:cxn modelId="{AFD01238-F591-9E47-978B-B3A383596190}" srcId="{357A4EE6-5971-1542-A263-590C4FB1AA97}" destId="{1D82383B-AF2B-F045-A266-18FBB410BF64}" srcOrd="2" destOrd="0" parTransId="{E1DB0A12-A428-E442-B8CE-F21C98275AA0}" sibTransId="{F6D38954-439A-0444-B4A2-CBD96DC02769}"/>
    <dgm:cxn modelId="{D50248C4-3244-8949-8C09-2AAAE7C0D795}" type="presOf" srcId="{6BF07097-CB7A-D147-BBBC-D917175219F9}" destId="{3457EA1C-D29F-814C-825F-76FFC66CF1CB}" srcOrd="0" destOrd="0" presId="urn:microsoft.com/office/officeart/2008/layout/HorizontalMultiLevelHierarchy"/>
    <dgm:cxn modelId="{7C43C418-8D52-7242-86C9-21689C6BE95B}" type="presOf" srcId="{E1DB0A12-A428-E442-B8CE-F21C98275AA0}" destId="{202260FE-34DD-AC41-B16E-7BC44A9B1984}" srcOrd="1" destOrd="0" presId="urn:microsoft.com/office/officeart/2008/layout/HorizontalMultiLevelHierarchy"/>
    <dgm:cxn modelId="{242D050A-4D15-E640-BF84-85B3ABF060C8}" type="presOf" srcId="{72BC7A1A-72FB-2E40-BA97-211E887A660C}" destId="{2CEA254A-38A2-284E-BB2B-E3B9CDB264BF}" srcOrd="0" destOrd="0" presId="urn:microsoft.com/office/officeart/2008/layout/HorizontalMultiLevelHierarchy"/>
    <dgm:cxn modelId="{D3538094-BDD5-4D4A-A04E-DB8B5487C56C}" type="presOf" srcId="{87CF6223-9621-5247-B302-047CFDAD3123}" destId="{F7525341-7351-CE49-82E3-1067CA9A50D9}" srcOrd="1" destOrd="0" presId="urn:microsoft.com/office/officeart/2008/layout/HorizontalMultiLevelHierarchy"/>
    <dgm:cxn modelId="{117C2211-DE49-4D42-B308-2CF67357D98B}" type="presOf" srcId="{7674646D-D30F-F046-9A4E-5199B4090FDA}" destId="{10CE869A-638A-2B4D-9E1C-D1C360488784}" srcOrd="0" destOrd="0" presId="urn:microsoft.com/office/officeart/2008/layout/HorizontalMultiLevelHierarchy"/>
    <dgm:cxn modelId="{CB67BEB3-0579-2F49-BB08-3A3F3586AECD}" type="presOf" srcId="{FBA115A5-1A59-3340-8886-35AE74652E90}" destId="{73DB5852-B3BA-7C4B-A562-86F1005C65ED}" srcOrd="0" destOrd="0" presId="urn:microsoft.com/office/officeart/2008/layout/HorizontalMultiLevelHierarchy"/>
    <dgm:cxn modelId="{739A4115-69A9-2D4F-B58E-F423F766D8D5}" type="presOf" srcId="{835BAE63-8BE6-2647-8ECF-9E42A1AE3D5F}" destId="{7A9A698F-C718-754D-AA92-57DAE4613CAE}" srcOrd="0" destOrd="0" presId="urn:microsoft.com/office/officeart/2008/layout/HorizontalMultiLevelHierarchy"/>
    <dgm:cxn modelId="{5D412965-1D9C-7E40-A948-66FB130F2719}" srcId="{72BC7A1A-72FB-2E40-BA97-211E887A660C}" destId="{357A4EE6-5971-1542-A263-590C4FB1AA97}" srcOrd="0" destOrd="0" parTransId="{87CF6223-9621-5247-B302-047CFDAD3123}" sibTransId="{0EF07E97-720E-924C-9905-13CFE184A72D}"/>
    <dgm:cxn modelId="{4BE21E99-65A6-ED40-B6AD-C993BBEDB8E3}" srcId="{8572B730-1F1D-F544-9403-8038B44FC81C}" destId="{72BC7A1A-72FB-2E40-BA97-211E887A660C}" srcOrd="1" destOrd="0" parTransId="{1881B85A-6276-8743-9F65-530F77B5557A}" sibTransId="{8699336E-802C-A643-A677-AC5EBFBB0720}"/>
    <dgm:cxn modelId="{B23C5C9B-C5CC-6441-A3CE-0092E645AD58}" type="presOf" srcId="{36B89298-3AAA-9547-A9AF-D6D07625B8AB}" destId="{63E4992D-8AE6-354D-A030-C033004B889F}" srcOrd="0" destOrd="0" presId="urn:microsoft.com/office/officeart/2008/layout/HorizontalMultiLevelHierarchy"/>
    <dgm:cxn modelId="{EB0EFCAB-B031-3A41-94BC-96DC0FB6C1DC}" type="presOf" srcId="{6BF07097-CB7A-D147-BBBC-D917175219F9}" destId="{5F1B99BE-9112-DA40-8B40-0320BB19C6C2}" srcOrd="1" destOrd="0" presId="urn:microsoft.com/office/officeart/2008/layout/HorizontalMultiLevelHierarchy"/>
    <dgm:cxn modelId="{DA0C8447-948F-234F-8D46-CA6305B4F5AD}" type="presOf" srcId="{100C3884-1643-3F46-9F7B-0E266B0B567A}" destId="{7316104B-AC02-4D48-B37C-4EF0EAA30C1D}" srcOrd="1" destOrd="0" presId="urn:microsoft.com/office/officeart/2008/layout/HorizontalMultiLevelHierarchy"/>
    <dgm:cxn modelId="{C8AF33B1-E67A-2A48-866D-777299C021BE}" type="presOf" srcId="{835BAE63-8BE6-2647-8ECF-9E42A1AE3D5F}" destId="{1A6CFBDC-CB81-E841-AC76-73DFBA2F21D0}" srcOrd="1" destOrd="0" presId="urn:microsoft.com/office/officeart/2008/layout/HorizontalMultiLevelHierarchy"/>
    <dgm:cxn modelId="{D848B4CB-4429-AB43-90C8-370B2527FBC9}" type="presParOf" srcId="{4C17C2EF-6601-A848-8601-447CFC2A02EE}" destId="{869F08F8-96DC-C649-B7BC-3E766B8AA01C}" srcOrd="0" destOrd="0" presId="urn:microsoft.com/office/officeart/2008/layout/HorizontalMultiLevelHierarchy"/>
    <dgm:cxn modelId="{2F0615BA-FE15-4C46-8C21-6CE8BE7D971B}" type="presParOf" srcId="{869F08F8-96DC-C649-B7BC-3E766B8AA01C}" destId="{6F7F901F-6B01-AB4E-A924-CD8844F62747}" srcOrd="0" destOrd="0" presId="urn:microsoft.com/office/officeart/2008/layout/HorizontalMultiLevelHierarchy"/>
    <dgm:cxn modelId="{732D8167-4391-4446-ADFB-45F53E4FE20E}" type="presParOf" srcId="{869F08F8-96DC-C649-B7BC-3E766B8AA01C}" destId="{CC604A61-40E8-C547-BE62-FF258827FB1C}" srcOrd="1" destOrd="0" presId="urn:microsoft.com/office/officeart/2008/layout/HorizontalMultiLevelHierarchy"/>
    <dgm:cxn modelId="{C4340792-7E03-6041-99A1-15229EADD8C5}" type="presParOf" srcId="{CC604A61-40E8-C547-BE62-FF258827FB1C}" destId="{927161EA-9D40-C043-8D8C-45D5C7EC7DEF}" srcOrd="0" destOrd="0" presId="urn:microsoft.com/office/officeart/2008/layout/HorizontalMultiLevelHierarchy"/>
    <dgm:cxn modelId="{4762FA95-1A97-9B46-968E-90370BE67418}" type="presParOf" srcId="{927161EA-9D40-C043-8D8C-45D5C7EC7DEF}" destId="{8ECCDF08-06DF-D345-81A4-A813727AB1B9}" srcOrd="0" destOrd="0" presId="urn:microsoft.com/office/officeart/2008/layout/HorizontalMultiLevelHierarchy"/>
    <dgm:cxn modelId="{8791E8A3-EF71-A945-B30D-4349421F3961}" type="presParOf" srcId="{CC604A61-40E8-C547-BE62-FF258827FB1C}" destId="{F12F14D0-298D-3949-9D36-386F5BD19388}" srcOrd="1" destOrd="0" presId="urn:microsoft.com/office/officeart/2008/layout/HorizontalMultiLevelHierarchy"/>
    <dgm:cxn modelId="{FCB61D76-D72F-D940-B311-69CB2B7BBD2A}" type="presParOf" srcId="{F12F14D0-298D-3949-9D36-386F5BD19388}" destId="{087BB49D-93A6-3849-A412-8D0337CC3FCA}" srcOrd="0" destOrd="0" presId="urn:microsoft.com/office/officeart/2008/layout/HorizontalMultiLevelHierarchy"/>
    <dgm:cxn modelId="{EF4B1AD8-8FF1-E84A-9B12-748CA6C12DE8}" type="presParOf" srcId="{F12F14D0-298D-3949-9D36-386F5BD19388}" destId="{3962A1F4-FE16-A647-8508-CE45D8773763}" srcOrd="1" destOrd="0" presId="urn:microsoft.com/office/officeart/2008/layout/HorizontalMultiLevelHierarchy"/>
    <dgm:cxn modelId="{CE6EEAAC-E963-E74D-A460-9CAB3759BC46}" type="presParOf" srcId="{CC604A61-40E8-C547-BE62-FF258827FB1C}" destId="{C89F7D93-145C-0A4E-94D7-0A943048E353}" srcOrd="2" destOrd="0" presId="urn:microsoft.com/office/officeart/2008/layout/HorizontalMultiLevelHierarchy"/>
    <dgm:cxn modelId="{8873691E-0235-4043-B4BE-FDF6C09D1C18}" type="presParOf" srcId="{C89F7D93-145C-0A4E-94D7-0A943048E353}" destId="{7F99A262-42FB-644A-A46D-F52CDFD1D4B7}" srcOrd="0" destOrd="0" presId="urn:microsoft.com/office/officeart/2008/layout/HorizontalMultiLevelHierarchy"/>
    <dgm:cxn modelId="{903471D3-D2D3-FC42-9F7F-DB090E6DB402}" type="presParOf" srcId="{CC604A61-40E8-C547-BE62-FF258827FB1C}" destId="{E07BD248-2229-124A-A2B7-1D2B382B6858}" srcOrd="3" destOrd="0" presId="urn:microsoft.com/office/officeart/2008/layout/HorizontalMultiLevelHierarchy"/>
    <dgm:cxn modelId="{39450F0E-333D-F847-93EA-64A2D17E3272}" type="presParOf" srcId="{E07BD248-2229-124A-A2B7-1D2B382B6858}" destId="{63E4992D-8AE6-354D-A030-C033004B889F}" srcOrd="0" destOrd="0" presId="urn:microsoft.com/office/officeart/2008/layout/HorizontalMultiLevelHierarchy"/>
    <dgm:cxn modelId="{011FACB9-275A-D847-90F9-533BF7D376C5}" type="presParOf" srcId="{E07BD248-2229-124A-A2B7-1D2B382B6858}" destId="{26DA621A-F69D-8D4D-9577-D8C4358DDC18}" srcOrd="1" destOrd="0" presId="urn:microsoft.com/office/officeart/2008/layout/HorizontalMultiLevelHierarchy"/>
    <dgm:cxn modelId="{CD03853E-0C0A-254D-AB5B-4E95BEF672B6}" type="presParOf" srcId="{4C17C2EF-6601-A848-8601-447CFC2A02EE}" destId="{F014FFCC-6E33-0F48-A267-338036829675}" srcOrd="1" destOrd="0" presId="urn:microsoft.com/office/officeart/2008/layout/HorizontalMultiLevelHierarchy"/>
    <dgm:cxn modelId="{773821F2-82DE-784C-BFCE-0E192E837FFF}" type="presParOf" srcId="{F014FFCC-6E33-0F48-A267-338036829675}" destId="{2CEA254A-38A2-284E-BB2B-E3B9CDB264BF}" srcOrd="0" destOrd="0" presId="urn:microsoft.com/office/officeart/2008/layout/HorizontalMultiLevelHierarchy"/>
    <dgm:cxn modelId="{1E93DB72-F4FE-474E-8C0B-6BA44964DE14}" type="presParOf" srcId="{F014FFCC-6E33-0F48-A267-338036829675}" destId="{C4A7A631-EC08-B240-B9D8-D9E3308553EA}" srcOrd="1" destOrd="0" presId="urn:microsoft.com/office/officeart/2008/layout/HorizontalMultiLevelHierarchy"/>
    <dgm:cxn modelId="{1B727463-A163-0F4C-9FBD-D0EE289FB555}" type="presParOf" srcId="{C4A7A631-EC08-B240-B9D8-D9E3308553EA}" destId="{EC8005B1-9519-624B-A077-7685A88F8CA7}" srcOrd="0" destOrd="0" presId="urn:microsoft.com/office/officeart/2008/layout/HorizontalMultiLevelHierarchy"/>
    <dgm:cxn modelId="{2A56F7F9-02D8-EC43-9C93-58BE402FF07D}" type="presParOf" srcId="{EC8005B1-9519-624B-A077-7685A88F8CA7}" destId="{F7525341-7351-CE49-82E3-1067CA9A50D9}" srcOrd="0" destOrd="0" presId="urn:microsoft.com/office/officeart/2008/layout/HorizontalMultiLevelHierarchy"/>
    <dgm:cxn modelId="{591A8D94-8854-2F40-835A-94275C075016}" type="presParOf" srcId="{C4A7A631-EC08-B240-B9D8-D9E3308553EA}" destId="{A2372EF3-BDCD-3F47-89A1-674E441A295F}" srcOrd="1" destOrd="0" presId="urn:microsoft.com/office/officeart/2008/layout/HorizontalMultiLevelHierarchy"/>
    <dgm:cxn modelId="{00E5693B-EA44-2347-82EF-21E927533C91}" type="presParOf" srcId="{A2372EF3-BDCD-3F47-89A1-674E441A295F}" destId="{7D80AFC1-C029-BB40-BF2F-45F8AA2F9E91}" srcOrd="0" destOrd="0" presId="urn:microsoft.com/office/officeart/2008/layout/HorizontalMultiLevelHierarchy"/>
    <dgm:cxn modelId="{2CB94F72-A8EF-CE44-9609-E8A859B9C937}" type="presParOf" srcId="{A2372EF3-BDCD-3F47-89A1-674E441A295F}" destId="{1B465AC7-492E-8243-9F23-0188838F6ADB}" srcOrd="1" destOrd="0" presId="urn:microsoft.com/office/officeart/2008/layout/HorizontalMultiLevelHierarchy"/>
    <dgm:cxn modelId="{F79F78C7-BCB3-9D4B-A008-69EB9F390C08}" type="presParOf" srcId="{1B465AC7-492E-8243-9F23-0188838F6ADB}" destId="{3457EA1C-D29F-814C-825F-76FFC66CF1CB}" srcOrd="0" destOrd="0" presId="urn:microsoft.com/office/officeart/2008/layout/HorizontalMultiLevelHierarchy"/>
    <dgm:cxn modelId="{FB8FB3B5-49CA-A24B-916A-9356BBFF1A90}" type="presParOf" srcId="{3457EA1C-D29F-814C-825F-76FFC66CF1CB}" destId="{5F1B99BE-9112-DA40-8B40-0320BB19C6C2}" srcOrd="0" destOrd="0" presId="urn:microsoft.com/office/officeart/2008/layout/HorizontalMultiLevelHierarchy"/>
    <dgm:cxn modelId="{3750B602-A80C-E049-8927-D93ED6195E6F}" type="presParOf" srcId="{1B465AC7-492E-8243-9F23-0188838F6ADB}" destId="{E49CE85C-05E5-D24A-8B26-8146D23D715A}" srcOrd="1" destOrd="0" presId="urn:microsoft.com/office/officeart/2008/layout/HorizontalMultiLevelHierarchy"/>
    <dgm:cxn modelId="{945E87CC-26D0-7740-A31A-43384236B139}" type="presParOf" srcId="{E49CE85C-05E5-D24A-8B26-8146D23D715A}" destId="{08721874-4944-3B4C-9964-7B537F186D3C}" srcOrd="0" destOrd="0" presId="urn:microsoft.com/office/officeart/2008/layout/HorizontalMultiLevelHierarchy"/>
    <dgm:cxn modelId="{3CB1CAFF-F69A-5B43-A071-619A72B3B3DA}" type="presParOf" srcId="{E49CE85C-05E5-D24A-8B26-8146D23D715A}" destId="{FE4F6AE0-67D6-ED4E-ADAA-3180BA2A8B56}" srcOrd="1" destOrd="0" presId="urn:microsoft.com/office/officeart/2008/layout/HorizontalMultiLevelHierarchy"/>
    <dgm:cxn modelId="{7A095FBB-F1EB-6D43-A1D4-8B965473BC25}" type="presParOf" srcId="{1B465AC7-492E-8243-9F23-0188838F6ADB}" destId="{7A9A698F-C718-754D-AA92-57DAE4613CAE}" srcOrd="2" destOrd="0" presId="urn:microsoft.com/office/officeart/2008/layout/HorizontalMultiLevelHierarchy"/>
    <dgm:cxn modelId="{8688CCA5-1363-C64B-829A-3184F45F0385}" type="presParOf" srcId="{7A9A698F-C718-754D-AA92-57DAE4613CAE}" destId="{1A6CFBDC-CB81-E841-AC76-73DFBA2F21D0}" srcOrd="0" destOrd="0" presId="urn:microsoft.com/office/officeart/2008/layout/HorizontalMultiLevelHierarchy"/>
    <dgm:cxn modelId="{2A7808DD-C7CA-764B-ADFF-BFB6C4928234}" type="presParOf" srcId="{1B465AC7-492E-8243-9F23-0188838F6ADB}" destId="{27980303-9011-8240-AB84-D41F1934ECC9}" srcOrd="3" destOrd="0" presId="urn:microsoft.com/office/officeart/2008/layout/HorizontalMultiLevelHierarchy"/>
    <dgm:cxn modelId="{DDEC625C-56EF-9749-A494-43B2C0CC2A2C}" type="presParOf" srcId="{27980303-9011-8240-AB84-D41F1934ECC9}" destId="{10CE869A-638A-2B4D-9E1C-D1C360488784}" srcOrd="0" destOrd="0" presId="urn:microsoft.com/office/officeart/2008/layout/HorizontalMultiLevelHierarchy"/>
    <dgm:cxn modelId="{93F0AC99-066C-EF4E-AD46-5D7DC1FED92F}" type="presParOf" srcId="{27980303-9011-8240-AB84-D41F1934ECC9}" destId="{5C4D30FC-3BFB-1D4F-B8E2-B63AFEE706C6}" srcOrd="1" destOrd="0" presId="urn:microsoft.com/office/officeart/2008/layout/HorizontalMultiLevelHierarchy"/>
    <dgm:cxn modelId="{18900BD4-51BD-E04A-BC3D-F885ADE0A67B}" type="presParOf" srcId="{1B465AC7-492E-8243-9F23-0188838F6ADB}" destId="{636301A2-6795-2844-A95E-CCCF6CF6B5EC}" srcOrd="4" destOrd="0" presId="urn:microsoft.com/office/officeart/2008/layout/HorizontalMultiLevelHierarchy"/>
    <dgm:cxn modelId="{24E0B201-DF67-1D4F-AF7F-136716643040}" type="presParOf" srcId="{636301A2-6795-2844-A95E-CCCF6CF6B5EC}" destId="{202260FE-34DD-AC41-B16E-7BC44A9B1984}" srcOrd="0" destOrd="0" presId="urn:microsoft.com/office/officeart/2008/layout/HorizontalMultiLevelHierarchy"/>
    <dgm:cxn modelId="{0B95F13B-8905-EB45-B9C6-E693CB8BC09F}" type="presParOf" srcId="{1B465AC7-492E-8243-9F23-0188838F6ADB}" destId="{93B82BB6-9C66-5D4A-A48D-3D52EDCB4F8C}" srcOrd="5" destOrd="0" presId="urn:microsoft.com/office/officeart/2008/layout/HorizontalMultiLevelHierarchy"/>
    <dgm:cxn modelId="{8192DD60-A904-EA44-8F2F-9AFEF58F0E3E}" type="presParOf" srcId="{93B82BB6-9C66-5D4A-A48D-3D52EDCB4F8C}" destId="{28901453-F162-DC42-BCB9-737620054810}" srcOrd="0" destOrd="0" presId="urn:microsoft.com/office/officeart/2008/layout/HorizontalMultiLevelHierarchy"/>
    <dgm:cxn modelId="{2A473AF8-A894-5843-8B0A-EAE71D3BE007}" type="presParOf" srcId="{93B82BB6-9C66-5D4A-A48D-3D52EDCB4F8C}" destId="{BD63B81C-527B-154A-92BE-37ADF47B9D57}" srcOrd="1" destOrd="0" presId="urn:microsoft.com/office/officeart/2008/layout/HorizontalMultiLevelHierarchy"/>
    <dgm:cxn modelId="{C78A8A47-A4D9-E041-8C06-AF4E67968C85}" type="presParOf" srcId="{4C17C2EF-6601-A848-8601-447CFC2A02EE}" destId="{EDA8B766-69DF-2B48-928D-52542DD35EF6}" srcOrd="2" destOrd="0" presId="urn:microsoft.com/office/officeart/2008/layout/HorizontalMultiLevelHierarchy"/>
    <dgm:cxn modelId="{FAF786F1-1BF1-A249-A525-56CF82881793}" type="presParOf" srcId="{EDA8B766-69DF-2B48-928D-52542DD35EF6}" destId="{4E414ED2-E45B-EF4D-A9AB-F0F3D36C4EE3}" srcOrd="0" destOrd="0" presId="urn:microsoft.com/office/officeart/2008/layout/HorizontalMultiLevelHierarchy"/>
    <dgm:cxn modelId="{5DD97ADD-4008-E848-8704-6B5FE7C09CC3}" type="presParOf" srcId="{EDA8B766-69DF-2B48-928D-52542DD35EF6}" destId="{D346F511-5016-3E45-9012-B405D0A3589E}" srcOrd="1" destOrd="0" presId="urn:microsoft.com/office/officeart/2008/layout/HorizontalMultiLevelHierarchy"/>
    <dgm:cxn modelId="{AEF84707-2863-B54B-8BCB-ED091A1A5CBA}" type="presParOf" srcId="{D346F511-5016-3E45-9012-B405D0A3589E}" destId="{A4A13B04-7986-964A-9BE4-24948A20FAA7}" srcOrd="0" destOrd="0" presId="urn:microsoft.com/office/officeart/2008/layout/HorizontalMultiLevelHierarchy"/>
    <dgm:cxn modelId="{7A4F462D-DF09-6E48-AC6C-D884E82B4B8C}" type="presParOf" srcId="{A4A13B04-7986-964A-9BE4-24948A20FAA7}" destId="{7316104B-AC02-4D48-B37C-4EF0EAA30C1D}" srcOrd="0" destOrd="0" presId="urn:microsoft.com/office/officeart/2008/layout/HorizontalMultiLevelHierarchy"/>
    <dgm:cxn modelId="{611A9DB1-3188-1B49-994F-5A2E62F90948}" type="presParOf" srcId="{D346F511-5016-3E45-9012-B405D0A3589E}" destId="{84A1EA50-4976-624C-990F-46614550850D}" srcOrd="1" destOrd="0" presId="urn:microsoft.com/office/officeart/2008/layout/HorizontalMultiLevelHierarchy"/>
    <dgm:cxn modelId="{6B53CAA0-E18D-1341-9553-3D0AC67385D0}" type="presParOf" srcId="{84A1EA50-4976-624C-990F-46614550850D}" destId="{9ED4D2A2-68ED-894D-A01F-58E415E0440B}" srcOrd="0" destOrd="0" presId="urn:microsoft.com/office/officeart/2008/layout/HorizontalMultiLevelHierarchy"/>
    <dgm:cxn modelId="{55F9D1D8-188A-804E-A157-8B7DB86A5E9E}" type="presParOf" srcId="{84A1EA50-4976-624C-990F-46614550850D}" destId="{A15DC863-5502-4240-BD1F-6CE69F268BFB}" srcOrd="1" destOrd="0" presId="urn:microsoft.com/office/officeart/2008/layout/HorizontalMultiLevelHierarchy"/>
    <dgm:cxn modelId="{94283E78-A372-E542-9B01-BEB0E474AD9B}" type="presParOf" srcId="{D346F511-5016-3E45-9012-B405D0A3589E}" destId="{73DB5852-B3BA-7C4B-A562-86F1005C65ED}" srcOrd="2" destOrd="0" presId="urn:microsoft.com/office/officeart/2008/layout/HorizontalMultiLevelHierarchy"/>
    <dgm:cxn modelId="{CC08DDB8-A5D1-7744-B0DA-138EB62FAFDA}" type="presParOf" srcId="{73DB5852-B3BA-7C4B-A562-86F1005C65ED}" destId="{92C33127-E44E-0B4D-9410-4F7612F515E7}" srcOrd="0" destOrd="0" presId="urn:microsoft.com/office/officeart/2008/layout/HorizontalMultiLevelHierarchy"/>
    <dgm:cxn modelId="{104F5634-F225-F94B-AF6D-FE777C671529}" type="presParOf" srcId="{D346F511-5016-3E45-9012-B405D0A3589E}" destId="{7DEC2F34-346E-B34A-B99F-D6E1E0ED9F34}" srcOrd="3" destOrd="0" presId="urn:microsoft.com/office/officeart/2008/layout/HorizontalMultiLevelHierarchy"/>
    <dgm:cxn modelId="{E9F96045-DA98-DC46-AFD1-1657B3E0DFDB}" type="presParOf" srcId="{7DEC2F34-346E-B34A-B99F-D6E1E0ED9F34}" destId="{E10E913D-8F20-E644-8A35-9F40056C437C}" srcOrd="0" destOrd="0" presId="urn:microsoft.com/office/officeart/2008/layout/HorizontalMultiLevelHierarchy"/>
    <dgm:cxn modelId="{E42FEA97-761F-5D48-A8C0-82A6D6DEECDA}" type="presParOf" srcId="{7DEC2F34-346E-B34A-B99F-D6E1E0ED9F34}" destId="{B9F61D25-42DE-7A41-B65A-68E1244449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449C6F3D-14EC-7A47-B5B9-EEB3A22DA3AC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60677C18-973E-F74C-9BDA-C176A31DD04B}" type="parTrans" cxnId="{D6145806-FB90-C647-A6B5-8EF8ADB7F1C9}">
      <dgm:prSet/>
      <dgm:spPr/>
      <dgm:t>
        <a:bodyPr/>
        <a:lstStyle/>
        <a:p>
          <a:endParaRPr lang="en-US" dirty="0"/>
        </a:p>
      </dgm:t>
    </dgm:pt>
    <dgm:pt modelId="{5CDA88D7-2AE7-1E4B-B92B-225BC66B1F31}" type="sibTrans" cxnId="{D6145806-FB90-C647-A6B5-8EF8ADB7F1C9}">
      <dgm:prSet/>
      <dgm:spPr/>
      <dgm:t>
        <a:bodyPr/>
        <a:lstStyle/>
        <a:p>
          <a:endParaRPr lang="en-US"/>
        </a:p>
      </dgm:t>
    </dgm:pt>
    <dgm:pt modelId="{2461A83A-26A4-9E49-B2BD-8D6D864AD1AD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4FF4F8B-186A-1F42-9291-0D4F14296B1D}" type="parTrans" cxnId="{8157519E-A703-B348-90DB-2FDC6DECD1F5}">
      <dgm:prSet/>
      <dgm:spPr/>
      <dgm:t>
        <a:bodyPr/>
        <a:lstStyle/>
        <a:p>
          <a:endParaRPr lang="en-US" dirty="0"/>
        </a:p>
      </dgm:t>
    </dgm:pt>
    <dgm:pt modelId="{6CE9486C-08DD-EB4F-A3B0-88257FFD00B9}" type="sibTrans" cxnId="{8157519E-A703-B348-90DB-2FDC6DECD1F5}">
      <dgm:prSet/>
      <dgm:spPr/>
      <dgm:t>
        <a:bodyPr/>
        <a:lstStyle/>
        <a:p>
          <a:endParaRPr lang="en-US"/>
        </a:p>
      </dgm:t>
    </dgm:pt>
    <dgm:pt modelId="{123CD4C2-C027-0F40-9816-B42CA9502FA3}">
      <dgm:prSet phldrT="[Text]"/>
      <dgm:spPr/>
      <dgm:t>
        <a:bodyPr/>
        <a:lstStyle/>
        <a:p>
          <a:r>
            <a:rPr lang="en-US" dirty="0" smtClean="0"/>
            <a:t>RETURN STATEMENTS - will leave function as soon as it sees a return</a:t>
          </a:r>
          <a:endParaRPr lang="en-US" dirty="0"/>
        </a:p>
      </dgm:t>
    </dgm:pt>
    <dgm:pt modelId="{8FCAD4B4-5B6F-F948-B7A2-CB4AD2EFFDF6}" type="parTrans" cxnId="{C93F3696-F5E8-854F-AD43-FCCD33488F55}">
      <dgm:prSet/>
      <dgm:spPr/>
      <dgm:t>
        <a:bodyPr/>
        <a:lstStyle/>
        <a:p>
          <a:endParaRPr lang="en-US" dirty="0"/>
        </a:p>
      </dgm:t>
    </dgm:pt>
    <dgm:pt modelId="{2D9CFDF3-A6A8-4144-AF6A-A6D1A778F1A3}" type="sibTrans" cxnId="{C93F3696-F5E8-854F-AD43-FCCD33488F55}">
      <dgm:prSet/>
      <dgm:spPr/>
      <dgm:t>
        <a:bodyPr/>
        <a:lstStyle/>
        <a:p>
          <a:endParaRPr lang="en-US"/>
        </a:p>
      </dgm:t>
    </dgm:pt>
    <dgm:pt modelId="{E37279A5-299B-D645-9C41-6E55B7A5068C}">
      <dgm:prSet phldrT="[Text]"/>
      <dgm:spPr/>
      <dgm:t>
        <a:bodyPr/>
        <a:lstStyle/>
        <a:p>
          <a:pPr algn="l"/>
          <a:r>
            <a:rPr lang="en-US" dirty="0" smtClean="0"/>
            <a:t>var makeSilentNoise = function () {</a:t>
          </a:r>
          <a:br>
            <a:rPr lang="en-US" dirty="0" smtClean="0"/>
          </a:br>
          <a:r>
            <a:rPr lang="en-US" dirty="0" smtClean="0"/>
            <a:t> console.log( "Making 'noise'" ); </a:t>
          </a:r>
          <a:br>
            <a:rPr lang="en-US" dirty="0" smtClean="0"/>
          </a:br>
          <a:r>
            <a:rPr lang="en-US" dirty="0" smtClean="0"/>
            <a:t>};</a:t>
          </a:r>
          <a:endParaRPr lang="en-US" dirty="0"/>
        </a:p>
      </dgm:t>
    </dgm:pt>
    <dgm:pt modelId="{270E5552-01CD-D549-B80D-2F61D0A10CBC}" type="parTrans" cxnId="{1246DB16-7022-874C-8422-38000CCBFFD6}">
      <dgm:prSet/>
      <dgm:spPr/>
      <dgm:t>
        <a:bodyPr/>
        <a:lstStyle/>
        <a:p>
          <a:endParaRPr lang="en-US" dirty="0"/>
        </a:p>
      </dgm:t>
    </dgm:pt>
    <dgm:pt modelId="{C875234C-718F-B846-B462-7FBD6375AD07}" type="sibTrans" cxnId="{1246DB16-7022-874C-8422-38000CCBFFD6}">
      <dgm:prSet/>
      <dgm:spPr/>
      <dgm:t>
        <a:bodyPr/>
        <a:lstStyle/>
        <a:p>
          <a:endParaRPr lang="en-US"/>
        </a:p>
      </dgm:t>
    </dgm:pt>
    <dgm:pt modelId="{70954C98-EE0B-F444-92CF-3823F7ECB27C}">
      <dgm:prSet phldrT="[Text]"/>
      <dgm:spPr/>
      <dgm:t>
        <a:bodyPr/>
        <a:lstStyle/>
        <a:p>
          <a:r>
            <a:rPr lang="en-US" dirty="0" err="1" smtClean="0"/>
            <a:t>functionName</a:t>
          </a:r>
          <a:r>
            <a:rPr lang="en-US" dirty="0" smtClean="0"/>
            <a:t> ( );  </a:t>
          </a:r>
          <a:endParaRPr lang="en-US" dirty="0"/>
        </a:p>
      </dgm:t>
    </dgm:pt>
    <dgm:pt modelId="{FAA4863F-EF4C-604D-9172-1EEF4D5C4C43}" type="parTrans" cxnId="{B47E2255-970F-B94B-8272-2A7D65488F81}">
      <dgm:prSet/>
      <dgm:spPr/>
      <dgm:t>
        <a:bodyPr/>
        <a:lstStyle/>
        <a:p>
          <a:endParaRPr lang="en-US" dirty="0"/>
        </a:p>
      </dgm:t>
    </dgm:pt>
    <dgm:pt modelId="{CD5EF1DB-CBC1-824E-B2C1-7EFE4B32BEE3}" type="sibTrans" cxnId="{B47E2255-970F-B94B-8272-2A7D65488F81}">
      <dgm:prSet/>
      <dgm:spPr/>
      <dgm:t>
        <a:bodyPr/>
        <a:lstStyle/>
        <a:p>
          <a:endParaRPr lang="en-US"/>
        </a:p>
      </dgm:t>
    </dgm:pt>
    <dgm:pt modelId="{35FBD608-1476-4742-8694-7F32F216D48B}">
      <dgm:prSet phldrT="[Text]"/>
      <dgm:spPr/>
      <dgm:t>
        <a:bodyPr/>
        <a:lstStyle/>
        <a:p>
          <a:r>
            <a:rPr lang="en-US" dirty="0" smtClean="0"/>
            <a:t>Function</a:t>
          </a:r>
          <a:r>
            <a:rPr lang="en-US" baseline="0" dirty="0" smtClean="0"/>
            <a:t> </a:t>
          </a:r>
          <a:r>
            <a:rPr lang="en-US" dirty="0" smtClean="0"/>
            <a:t>Name(value of variable); </a:t>
          </a:r>
          <a:endParaRPr lang="en-US" dirty="0"/>
        </a:p>
      </dgm:t>
    </dgm:pt>
    <dgm:pt modelId="{B076CD23-D463-BB46-8BC2-8DDDF40A685C}" type="parTrans" cxnId="{E1D22104-83FB-514C-979E-573B90377D5A}">
      <dgm:prSet/>
      <dgm:spPr/>
      <dgm:t>
        <a:bodyPr/>
        <a:lstStyle/>
        <a:p>
          <a:endParaRPr lang="en-US" dirty="0"/>
        </a:p>
      </dgm:t>
    </dgm:pt>
    <dgm:pt modelId="{5349C968-99A6-9845-B5C9-A18222B03A04}" type="sibTrans" cxnId="{E1D22104-83FB-514C-979E-573B90377D5A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234C-AFAE-3043-B6DB-F11059D15804}" type="pres">
      <dgm:prSet presAssocID="{357A4EE6-5971-1542-A263-590C4FB1AA97}" presName="root1" presStyleCnt="0"/>
      <dgm:spPr/>
    </dgm:pt>
    <dgm:pt modelId="{FF29F5C3-799D-1746-B308-F3373C699FAA}" type="pres">
      <dgm:prSet presAssocID="{357A4EE6-5971-1542-A263-590C4FB1AA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6F0C5-C7D9-1E41-9A93-736BC4B2643F}" type="pres">
      <dgm:prSet presAssocID="{357A4EE6-5971-1542-A263-590C4FB1AA97}" presName="level2hierChild" presStyleCnt="0"/>
      <dgm:spPr/>
    </dgm:pt>
    <dgm:pt modelId="{3457EA1C-D29F-814C-825F-76FFC66CF1CB}" type="pres">
      <dgm:prSet presAssocID="{6BF07097-CB7A-D147-BBBC-D917175219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AA714E89-C8C8-BD4C-81E4-7A70EA0E4B69}" type="pres">
      <dgm:prSet presAssocID="{270E5552-01CD-D549-B80D-2F61D0A10CB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C45EA0E-E493-9C49-AB1E-110DB1C607B9}" type="pres">
      <dgm:prSet presAssocID="{270E5552-01CD-D549-B80D-2F61D0A10CB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2D4F864-DA35-FA42-97E9-C7C824230050}" type="pres">
      <dgm:prSet presAssocID="{E37279A5-299B-D645-9C41-6E55B7A5068C}" presName="root2" presStyleCnt="0"/>
      <dgm:spPr/>
    </dgm:pt>
    <dgm:pt modelId="{87A288C7-DF49-6944-A68C-8061D967E517}" type="pres">
      <dgm:prSet presAssocID="{E37279A5-299B-D645-9C41-6E55B7A5068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342AD-F9A2-E248-8CB0-D30756D90A99}" type="pres">
      <dgm:prSet presAssocID="{E37279A5-299B-D645-9C41-6E55B7A5068C}" presName="level3hierChild" presStyleCnt="0"/>
      <dgm:spPr/>
    </dgm:pt>
    <dgm:pt modelId="{345C5EDE-AE50-4B4A-9B80-0FF4E0D7B57B}" type="pres">
      <dgm:prSet presAssocID="{60677C18-973E-F74C-9BDA-C176A31DD04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FC5B068-D176-2E42-9AFF-43C23BA542CC}" type="pres">
      <dgm:prSet presAssocID="{60677C18-973E-F74C-9BDA-C176A31DD04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98A3F6D-093B-BE41-A9F0-24A6DC716D73}" type="pres">
      <dgm:prSet presAssocID="{449C6F3D-14EC-7A47-B5B9-EEB3A22DA3AC}" presName="root2" presStyleCnt="0"/>
      <dgm:spPr/>
      <dgm:t>
        <a:bodyPr/>
        <a:lstStyle/>
        <a:p>
          <a:endParaRPr lang="en-US"/>
        </a:p>
      </dgm:t>
    </dgm:pt>
    <dgm:pt modelId="{91871B4F-42B9-9546-814A-09D7BD66C428}" type="pres">
      <dgm:prSet presAssocID="{449C6F3D-14EC-7A47-B5B9-EEB3A22DA3A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949D-B335-194A-B0A7-D809DA49C5F1}" type="pres">
      <dgm:prSet presAssocID="{449C6F3D-14EC-7A47-B5B9-EEB3A22DA3AC}" presName="level3hierChild" presStyleCnt="0"/>
      <dgm:spPr/>
      <dgm:t>
        <a:bodyPr/>
        <a:lstStyle/>
        <a:p>
          <a:endParaRPr lang="en-US"/>
        </a:p>
      </dgm:t>
    </dgm:pt>
    <dgm:pt modelId="{073BE40A-AAE7-2D43-8746-51A4D0088030}" type="pres">
      <dgm:prSet presAssocID="{FAA4863F-EF4C-604D-9172-1EEF4D5C4C4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A28F7FD-D545-CA41-98AD-1CEC6310F90F}" type="pres">
      <dgm:prSet presAssocID="{FAA4863F-EF4C-604D-9172-1EEF4D5C4C4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4576E5F-105A-FC49-9F93-B2E21520922F}" type="pres">
      <dgm:prSet presAssocID="{70954C98-EE0B-F444-92CF-3823F7ECB27C}" presName="root2" presStyleCnt="0"/>
      <dgm:spPr/>
    </dgm:pt>
    <dgm:pt modelId="{A91B0ABC-E190-5B47-8DEC-599D9EA21653}" type="pres">
      <dgm:prSet presAssocID="{70954C98-EE0B-F444-92CF-3823F7ECB2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2AE25-FB07-0748-AB7D-BC4D9DCC4CF7}" type="pres">
      <dgm:prSet presAssocID="{70954C98-EE0B-F444-92CF-3823F7ECB27C}" presName="level3hierChild" presStyleCnt="0"/>
      <dgm:spPr/>
    </dgm:pt>
    <dgm:pt modelId="{C79BFAEE-8B3C-0E40-ADEA-FA0E44C78C87}" type="pres">
      <dgm:prSet presAssocID="{B076CD23-D463-BB46-8BC2-8DDDF40A685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83FCB6E-0207-8044-BDD8-DCB7023D6AA4}" type="pres">
      <dgm:prSet presAssocID="{B076CD23-D463-BB46-8BC2-8DDDF40A685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F56F79B-C3EB-8D41-A809-B32FC2B32593}" type="pres">
      <dgm:prSet presAssocID="{35FBD608-1476-4742-8694-7F32F216D48B}" presName="root2" presStyleCnt="0"/>
      <dgm:spPr/>
    </dgm:pt>
    <dgm:pt modelId="{664447A9-CE6D-7641-AAA7-4F03640E3077}" type="pres">
      <dgm:prSet presAssocID="{35FBD608-1476-4742-8694-7F32F216D48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05931-4F1F-724E-9056-141C7AB7E607}" type="pres">
      <dgm:prSet presAssocID="{35FBD608-1476-4742-8694-7F32F216D48B}" presName="level3hierChild" presStyleCnt="0"/>
      <dgm:spPr/>
    </dgm:pt>
    <dgm:pt modelId="{F1655931-D2DE-C84D-B808-117AA43AF4C1}" type="pres">
      <dgm:prSet presAssocID="{E4FF4F8B-186A-1F42-9291-0D4F14296B1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B30C407-8EB1-D143-B7E1-6FB547935B22}" type="pres">
      <dgm:prSet presAssocID="{E4FF4F8B-186A-1F42-9291-0D4F14296B1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8709AFE-9C03-1E48-8B83-2E851DB346F4}" type="pres">
      <dgm:prSet presAssocID="{2461A83A-26A4-9E49-B2BD-8D6D864AD1AD}" presName="root2" presStyleCnt="0"/>
      <dgm:spPr/>
      <dgm:t>
        <a:bodyPr/>
        <a:lstStyle/>
        <a:p>
          <a:endParaRPr lang="en-US"/>
        </a:p>
      </dgm:t>
    </dgm:pt>
    <dgm:pt modelId="{91F26951-591D-EF44-81AF-772C3C063116}" type="pres">
      <dgm:prSet presAssocID="{2461A83A-26A4-9E49-B2BD-8D6D864AD1A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CD7F1-5DCF-F345-AAC1-1A963DD95AEA}" type="pres">
      <dgm:prSet presAssocID="{2461A83A-26A4-9E49-B2BD-8D6D864AD1AD}" presName="level3hierChild" presStyleCnt="0"/>
      <dgm:spPr/>
      <dgm:t>
        <a:bodyPr/>
        <a:lstStyle/>
        <a:p>
          <a:endParaRPr lang="en-US"/>
        </a:p>
      </dgm:t>
    </dgm:pt>
    <dgm:pt modelId="{2EE4511F-655A-0445-9FF0-D1D4630623C1}" type="pres">
      <dgm:prSet presAssocID="{8FCAD4B4-5B6F-F948-B7A2-CB4AD2EFFDF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5ED32C0-C0DF-D54F-95AD-FBC838269B81}" type="pres">
      <dgm:prSet presAssocID="{8FCAD4B4-5B6F-F948-B7A2-CB4AD2EFFDF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C7571F1-EB7A-CF43-92B8-19763044907A}" type="pres">
      <dgm:prSet presAssocID="{123CD4C2-C027-0F40-9816-B42CA9502FA3}" presName="root2" presStyleCnt="0"/>
      <dgm:spPr/>
      <dgm:t>
        <a:bodyPr/>
        <a:lstStyle/>
        <a:p>
          <a:endParaRPr lang="en-US"/>
        </a:p>
      </dgm:t>
    </dgm:pt>
    <dgm:pt modelId="{322C1403-E579-B34C-80DE-85AFD0FCF9D2}" type="pres">
      <dgm:prSet presAssocID="{123CD4C2-C027-0F40-9816-B42CA9502F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10E03-97D0-6945-BF17-8422462206B8}" type="pres">
      <dgm:prSet presAssocID="{123CD4C2-C027-0F40-9816-B42CA9502FA3}" presName="level3hierChild" presStyleCnt="0"/>
      <dgm:spPr/>
      <dgm:t>
        <a:bodyPr/>
        <a:lstStyle/>
        <a:p>
          <a:endParaRPr lang="en-US"/>
        </a:p>
      </dgm:t>
    </dgm:pt>
  </dgm:ptLst>
  <dgm:cxnLst>
    <dgm:cxn modelId="{ECC34F7F-94C4-3C41-98B0-2C021DDA59FD}" type="presOf" srcId="{2461A83A-26A4-9E49-B2BD-8D6D864AD1AD}" destId="{91F26951-591D-EF44-81AF-772C3C063116}" srcOrd="0" destOrd="0" presId="urn:microsoft.com/office/officeart/2008/layout/HorizontalMultiLevelHierarchy"/>
    <dgm:cxn modelId="{B87A714D-4BA3-BD4F-8118-BC141D18A426}" type="presOf" srcId="{60677C18-973E-F74C-9BDA-C176A31DD04B}" destId="{345C5EDE-AE50-4B4A-9B80-0FF4E0D7B57B}" srcOrd="0" destOrd="0" presId="urn:microsoft.com/office/officeart/2008/layout/HorizontalMultiLevelHierarchy"/>
    <dgm:cxn modelId="{20E2CEEB-DE7C-FA4A-AF9A-169108392102}" type="presOf" srcId="{357A4EE6-5971-1542-A263-590C4FB1AA97}" destId="{FF29F5C3-799D-1746-B308-F3373C699FAA}" srcOrd="0" destOrd="0" presId="urn:microsoft.com/office/officeart/2008/layout/HorizontalMultiLevelHierarchy"/>
    <dgm:cxn modelId="{139E6E97-2AAD-7D4D-8D79-E4A6655A6C8C}" type="presOf" srcId="{E4FF4F8B-186A-1F42-9291-0D4F14296B1D}" destId="{F1655931-D2DE-C84D-B808-117AA43AF4C1}" srcOrd="0" destOrd="0" presId="urn:microsoft.com/office/officeart/2008/layout/HorizontalMultiLevelHierarchy"/>
    <dgm:cxn modelId="{5F138E11-D45E-FA41-8E0C-DE56DB127647}" type="presOf" srcId="{FAA4863F-EF4C-604D-9172-1EEF4D5C4C43}" destId="{6A28F7FD-D545-CA41-98AD-1CEC6310F90F}" srcOrd="1" destOrd="0" presId="urn:microsoft.com/office/officeart/2008/layout/HorizontalMultiLevelHierarchy"/>
    <dgm:cxn modelId="{C0434906-D09C-C34A-8EFE-063A5A15D13A}" type="presOf" srcId="{B076CD23-D463-BB46-8BC2-8DDDF40A685C}" destId="{083FCB6E-0207-8044-BDD8-DCB7023D6AA4}" srcOrd="1" destOrd="0" presId="urn:microsoft.com/office/officeart/2008/layout/HorizontalMultiLevelHierarchy"/>
    <dgm:cxn modelId="{7508ADFF-34EE-B848-820D-A14152DC38C4}" type="presOf" srcId="{1ECABB11-06A4-604C-BB61-B7CDFE4652DC}" destId="{08721874-4944-3B4C-9964-7B537F186D3C}" srcOrd="0" destOrd="0" presId="urn:microsoft.com/office/officeart/2008/layout/HorizontalMultiLevelHierarchy"/>
    <dgm:cxn modelId="{D6145806-FB90-C647-A6B5-8EF8ADB7F1C9}" srcId="{357A4EE6-5971-1542-A263-590C4FB1AA97}" destId="{449C6F3D-14EC-7A47-B5B9-EEB3A22DA3AC}" srcOrd="1" destOrd="0" parTransId="{60677C18-973E-F74C-9BDA-C176A31DD04B}" sibTransId="{5CDA88D7-2AE7-1E4B-B92B-225BC66B1F31}"/>
    <dgm:cxn modelId="{7CCBC6D4-CF44-AE4C-BC36-6B0326E8F9DE}" type="presOf" srcId="{70954C98-EE0B-F444-92CF-3823F7ECB27C}" destId="{A91B0ABC-E190-5B47-8DEC-599D9EA21653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51E6CCEC-ED9D-8641-8287-5ED236E45695}" type="presOf" srcId="{60677C18-973E-F74C-9BDA-C176A31DD04B}" destId="{1FC5B068-D176-2E42-9AFF-43C23BA542CC}" srcOrd="1" destOrd="0" presId="urn:microsoft.com/office/officeart/2008/layout/HorizontalMultiLevelHierarchy"/>
    <dgm:cxn modelId="{B47E2255-970F-B94B-8272-2A7D65488F81}" srcId="{449C6F3D-14EC-7A47-B5B9-EEB3A22DA3AC}" destId="{70954C98-EE0B-F444-92CF-3823F7ECB27C}" srcOrd="0" destOrd="0" parTransId="{FAA4863F-EF4C-604D-9172-1EEF4D5C4C43}" sibTransId="{CD5EF1DB-CBC1-824E-B2C1-7EFE4B32BEE3}"/>
    <dgm:cxn modelId="{01013764-3EE8-C74C-8723-26F45122E41D}" type="presOf" srcId="{8FCAD4B4-5B6F-F948-B7A2-CB4AD2EFFDF6}" destId="{2EE4511F-655A-0445-9FF0-D1D4630623C1}" srcOrd="0" destOrd="0" presId="urn:microsoft.com/office/officeart/2008/layout/HorizontalMultiLevelHierarchy"/>
    <dgm:cxn modelId="{4A1E710A-EACC-B54E-9FE7-CBDBC42288C8}" type="presOf" srcId="{B076CD23-D463-BB46-8BC2-8DDDF40A685C}" destId="{C79BFAEE-8B3C-0E40-ADEA-FA0E44C78C87}" srcOrd="0" destOrd="0" presId="urn:microsoft.com/office/officeart/2008/layout/HorizontalMultiLevelHierarchy"/>
    <dgm:cxn modelId="{F73F3388-5193-6B48-A569-C5CFFE1337CB}" type="presOf" srcId="{6BF07097-CB7A-D147-BBBC-D917175219F9}" destId="{3457EA1C-D29F-814C-825F-76FFC66CF1CB}" srcOrd="0" destOrd="0" presId="urn:microsoft.com/office/officeart/2008/layout/HorizontalMultiLevelHierarchy"/>
    <dgm:cxn modelId="{1FDEA8D3-96EE-244C-A094-DE55228C847F}" type="presOf" srcId="{6BF07097-CB7A-D147-BBBC-D917175219F9}" destId="{5F1B99BE-9112-DA40-8B40-0320BB19C6C2}" srcOrd="1" destOrd="0" presId="urn:microsoft.com/office/officeart/2008/layout/HorizontalMultiLevelHierarchy"/>
    <dgm:cxn modelId="{E1D22104-83FB-514C-979E-573B90377D5A}" srcId="{449C6F3D-14EC-7A47-B5B9-EEB3A22DA3AC}" destId="{35FBD608-1476-4742-8694-7F32F216D48B}" srcOrd="1" destOrd="0" parTransId="{B076CD23-D463-BB46-8BC2-8DDDF40A685C}" sibTransId="{5349C968-99A6-9845-B5C9-A18222B03A04}"/>
    <dgm:cxn modelId="{1246DB16-7022-874C-8422-38000CCBFFD6}" srcId="{1ECABB11-06A4-604C-BB61-B7CDFE4652DC}" destId="{E37279A5-299B-D645-9C41-6E55B7A5068C}" srcOrd="0" destOrd="0" parTransId="{270E5552-01CD-D549-B80D-2F61D0A10CBC}" sibTransId="{C875234C-718F-B846-B462-7FBD6375AD07}"/>
    <dgm:cxn modelId="{8157519E-A703-B348-90DB-2FDC6DECD1F5}" srcId="{357A4EE6-5971-1542-A263-590C4FB1AA97}" destId="{2461A83A-26A4-9E49-B2BD-8D6D864AD1AD}" srcOrd="2" destOrd="0" parTransId="{E4FF4F8B-186A-1F42-9291-0D4F14296B1D}" sibTransId="{6CE9486C-08DD-EB4F-A3B0-88257FFD00B9}"/>
    <dgm:cxn modelId="{518E8AE2-446C-9046-91FA-C038C7B214FF}" type="presOf" srcId="{449C6F3D-14EC-7A47-B5B9-EEB3A22DA3AC}" destId="{91871B4F-42B9-9546-814A-09D7BD66C428}" srcOrd="0" destOrd="0" presId="urn:microsoft.com/office/officeart/2008/layout/HorizontalMultiLevelHierarchy"/>
    <dgm:cxn modelId="{5624A3C0-7312-6440-961B-17AACF821F8D}" type="presOf" srcId="{270E5552-01CD-D549-B80D-2F61D0A10CBC}" destId="{AA714E89-C8C8-BD4C-81E4-7A70EA0E4B69}" srcOrd="0" destOrd="0" presId="urn:microsoft.com/office/officeart/2008/layout/HorizontalMultiLevelHierarchy"/>
    <dgm:cxn modelId="{B172691B-BD15-1047-968E-9EA3D1714AD4}" type="presOf" srcId="{E37279A5-299B-D645-9C41-6E55B7A5068C}" destId="{87A288C7-DF49-6944-A68C-8061D967E517}" srcOrd="0" destOrd="0" presId="urn:microsoft.com/office/officeart/2008/layout/HorizontalMultiLevelHierarchy"/>
    <dgm:cxn modelId="{7F030932-1EEF-AD4D-B75D-F226142AC471}" type="presOf" srcId="{35FBD608-1476-4742-8694-7F32F216D48B}" destId="{664447A9-CE6D-7641-AAA7-4F03640E3077}" srcOrd="0" destOrd="0" presId="urn:microsoft.com/office/officeart/2008/layout/HorizontalMultiLevelHierarchy"/>
    <dgm:cxn modelId="{2FFC4052-752B-7745-8881-FC02D032721E}" type="presOf" srcId="{270E5552-01CD-D549-B80D-2F61D0A10CBC}" destId="{FC45EA0E-E493-9C49-AB1E-110DB1C607B9}" srcOrd="1" destOrd="0" presId="urn:microsoft.com/office/officeart/2008/layout/HorizontalMultiLevelHierarchy"/>
    <dgm:cxn modelId="{C79EE57E-8391-0041-A458-BFB731972F2E}" type="presOf" srcId="{E4FF4F8B-186A-1F42-9291-0D4F14296B1D}" destId="{1B30C407-8EB1-D143-B7E1-6FB547935B22}" srcOrd="1" destOrd="0" presId="urn:microsoft.com/office/officeart/2008/layout/HorizontalMultiLevelHierarchy"/>
    <dgm:cxn modelId="{5328F995-E841-654F-951B-88C3EE877501}" type="presOf" srcId="{8FCAD4B4-5B6F-F948-B7A2-CB4AD2EFFDF6}" destId="{65ED32C0-C0DF-D54F-95AD-FBC838269B81}" srcOrd="1" destOrd="0" presId="urn:microsoft.com/office/officeart/2008/layout/HorizontalMultiLevelHierarchy"/>
    <dgm:cxn modelId="{079564ED-BE89-FE47-9CAC-0112F3A18C7E}" type="presOf" srcId="{8572B730-1F1D-F544-9403-8038B44FC81C}" destId="{4C17C2EF-6601-A848-8601-447CFC2A02EE}" srcOrd="0" destOrd="0" presId="urn:microsoft.com/office/officeart/2008/layout/HorizontalMultiLevelHierarchy"/>
    <dgm:cxn modelId="{C93F3696-F5E8-854F-AD43-FCCD33488F55}" srcId="{2461A83A-26A4-9E49-B2BD-8D6D864AD1AD}" destId="{123CD4C2-C027-0F40-9816-B42CA9502FA3}" srcOrd="0" destOrd="0" parTransId="{8FCAD4B4-5B6F-F948-B7A2-CB4AD2EFFDF6}" sibTransId="{2D9CFDF3-A6A8-4144-AF6A-A6D1A778F1A3}"/>
    <dgm:cxn modelId="{5D412965-1D9C-7E40-A948-66FB130F2719}" srcId="{8572B730-1F1D-F544-9403-8038B44FC81C}" destId="{357A4EE6-5971-1542-A263-590C4FB1AA97}" srcOrd="0" destOrd="0" parTransId="{87CF6223-9621-5247-B302-047CFDAD3123}" sibTransId="{0EF07E97-720E-924C-9905-13CFE184A72D}"/>
    <dgm:cxn modelId="{7D9F6CC6-CD19-9E45-BEE6-CBA6BA851453}" type="presOf" srcId="{FAA4863F-EF4C-604D-9172-1EEF4D5C4C43}" destId="{073BE40A-AAE7-2D43-8746-51A4D0088030}" srcOrd="0" destOrd="0" presId="urn:microsoft.com/office/officeart/2008/layout/HorizontalMultiLevelHierarchy"/>
    <dgm:cxn modelId="{59FA7DC1-8C24-574D-A864-7BA15FDE9422}" type="presOf" srcId="{123CD4C2-C027-0F40-9816-B42CA9502FA3}" destId="{322C1403-E579-B34C-80DE-85AFD0FCF9D2}" srcOrd="0" destOrd="0" presId="urn:microsoft.com/office/officeart/2008/layout/HorizontalMultiLevelHierarchy"/>
    <dgm:cxn modelId="{6EF6BF04-7DA2-D94F-911E-304884D0F33B}" type="presParOf" srcId="{4C17C2EF-6601-A848-8601-447CFC2A02EE}" destId="{CD49234C-AFAE-3043-B6DB-F11059D15804}" srcOrd="0" destOrd="0" presId="urn:microsoft.com/office/officeart/2008/layout/HorizontalMultiLevelHierarchy"/>
    <dgm:cxn modelId="{4A509B55-0BD2-204F-8274-B324679F368F}" type="presParOf" srcId="{CD49234C-AFAE-3043-B6DB-F11059D15804}" destId="{FF29F5C3-799D-1746-B308-F3373C699FAA}" srcOrd="0" destOrd="0" presId="urn:microsoft.com/office/officeart/2008/layout/HorizontalMultiLevelHierarchy"/>
    <dgm:cxn modelId="{F39D83D8-C812-7E46-AE27-99B1D8C2DE2C}" type="presParOf" srcId="{CD49234C-AFAE-3043-B6DB-F11059D15804}" destId="{31A6F0C5-C7D9-1E41-9A93-736BC4B2643F}" srcOrd="1" destOrd="0" presId="urn:microsoft.com/office/officeart/2008/layout/HorizontalMultiLevelHierarchy"/>
    <dgm:cxn modelId="{C3A3F3A4-E041-4B40-9479-822CDFFC293D}" type="presParOf" srcId="{31A6F0C5-C7D9-1E41-9A93-736BC4B2643F}" destId="{3457EA1C-D29F-814C-825F-76FFC66CF1CB}" srcOrd="0" destOrd="0" presId="urn:microsoft.com/office/officeart/2008/layout/HorizontalMultiLevelHierarchy"/>
    <dgm:cxn modelId="{FC86A814-835D-BE47-A861-11B7B8B8BBCB}" type="presParOf" srcId="{3457EA1C-D29F-814C-825F-76FFC66CF1CB}" destId="{5F1B99BE-9112-DA40-8B40-0320BB19C6C2}" srcOrd="0" destOrd="0" presId="urn:microsoft.com/office/officeart/2008/layout/HorizontalMultiLevelHierarchy"/>
    <dgm:cxn modelId="{B8F790B1-122D-054F-A296-1F3CFDAE1BF9}" type="presParOf" srcId="{31A6F0C5-C7D9-1E41-9A93-736BC4B2643F}" destId="{E49CE85C-05E5-D24A-8B26-8146D23D715A}" srcOrd="1" destOrd="0" presId="urn:microsoft.com/office/officeart/2008/layout/HorizontalMultiLevelHierarchy"/>
    <dgm:cxn modelId="{0C690916-49EC-8149-934A-1D64A54031B6}" type="presParOf" srcId="{E49CE85C-05E5-D24A-8B26-8146D23D715A}" destId="{08721874-4944-3B4C-9964-7B537F186D3C}" srcOrd="0" destOrd="0" presId="urn:microsoft.com/office/officeart/2008/layout/HorizontalMultiLevelHierarchy"/>
    <dgm:cxn modelId="{668DD23A-7A2D-C94A-AB3C-9A85646C2A81}" type="presParOf" srcId="{E49CE85C-05E5-D24A-8B26-8146D23D715A}" destId="{FE4F6AE0-67D6-ED4E-ADAA-3180BA2A8B56}" srcOrd="1" destOrd="0" presId="urn:microsoft.com/office/officeart/2008/layout/HorizontalMultiLevelHierarchy"/>
    <dgm:cxn modelId="{034A3D0C-9BB9-B349-8389-FF31D17DB1A3}" type="presParOf" srcId="{FE4F6AE0-67D6-ED4E-ADAA-3180BA2A8B56}" destId="{AA714E89-C8C8-BD4C-81E4-7A70EA0E4B69}" srcOrd="0" destOrd="0" presId="urn:microsoft.com/office/officeart/2008/layout/HorizontalMultiLevelHierarchy"/>
    <dgm:cxn modelId="{68FE20B4-8854-804D-93FC-4FF271176ACE}" type="presParOf" srcId="{AA714E89-C8C8-BD4C-81E4-7A70EA0E4B69}" destId="{FC45EA0E-E493-9C49-AB1E-110DB1C607B9}" srcOrd="0" destOrd="0" presId="urn:microsoft.com/office/officeart/2008/layout/HorizontalMultiLevelHierarchy"/>
    <dgm:cxn modelId="{D55129BB-5E11-A946-A970-57170D0149CE}" type="presParOf" srcId="{FE4F6AE0-67D6-ED4E-ADAA-3180BA2A8B56}" destId="{22D4F864-DA35-FA42-97E9-C7C824230050}" srcOrd="1" destOrd="0" presId="urn:microsoft.com/office/officeart/2008/layout/HorizontalMultiLevelHierarchy"/>
    <dgm:cxn modelId="{2EDE5A6C-D5E7-C146-8970-0F1BA13D1435}" type="presParOf" srcId="{22D4F864-DA35-FA42-97E9-C7C824230050}" destId="{87A288C7-DF49-6944-A68C-8061D967E517}" srcOrd="0" destOrd="0" presId="urn:microsoft.com/office/officeart/2008/layout/HorizontalMultiLevelHierarchy"/>
    <dgm:cxn modelId="{0D59C104-DE66-7F49-A043-F81ECAECD01D}" type="presParOf" srcId="{22D4F864-DA35-FA42-97E9-C7C824230050}" destId="{DF7342AD-F9A2-E248-8CB0-D30756D90A99}" srcOrd="1" destOrd="0" presId="urn:microsoft.com/office/officeart/2008/layout/HorizontalMultiLevelHierarchy"/>
    <dgm:cxn modelId="{DC9ABFB3-FF83-4741-A36B-DC42AF50873F}" type="presParOf" srcId="{31A6F0C5-C7D9-1E41-9A93-736BC4B2643F}" destId="{345C5EDE-AE50-4B4A-9B80-0FF4E0D7B57B}" srcOrd="2" destOrd="0" presId="urn:microsoft.com/office/officeart/2008/layout/HorizontalMultiLevelHierarchy"/>
    <dgm:cxn modelId="{7CF72E0A-004F-A843-AE5D-9D643D2723B9}" type="presParOf" srcId="{345C5EDE-AE50-4B4A-9B80-0FF4E0D7B57B}" destId="{1FC5B068-D176-2E42-9AFF-43C23BA542CC}" srcOrd="0" destOrd="0" presId="urn:microsoft.com/office/officeart/2008/layout/HorizontalMultiLevelHierarchy"/>
    <dgm:cxn modelId="{9B606725-8FB0-0A46-BF18-1DED876F42F9}" type="presParOf" srcId="{31A6F0C5-C7D9-1E41-9A93-736BC4B2643F}" destId="{798A3F6D-093B-BE41-A9F0-24A6DC716D73}" srcOrd="3" destOrd="0" presId="urn:microsoft.com/office/officeart/2008/layout/HorizontalMultiLevelHierarchy"/>
    <dgm:cxn modelId="{371F5120-3A61-1F4F-8365-14F68677F8DF}" type="presParOf" srcId="{798A3F6D-093B-BE41-A9F0-24A6DC716D73}" destId="{91871B4F-42B9-9546-814A-09D7BD66C428}" srcOrd="0" destOrd="0" presId="urn:microsoft.com/office/officeart/2008/layout/HorizontalMultiLevelHierarchy"/>
    <dgm:cxn modelId="{3BF80B21-E6FB-F041-88DD-2D9DEF4E7E67}" type="presParOf" srcId="{798A3F6D-093B-BE41-A9F0-24A6DC716D73}" destId="{3330949D-B335-194A-B0A7-D809DA49C5F1}" srcOrd="1" destOrd="0" presId="urn:microsoft.com/office/officeart/2008/layout/HorizontalMultiLevelHierarchy"/>
    <dgm:cxn modelId="{48353BC5-DCE7-8E43-BA64-0821A435A818}" type="presParOf" srcId="{3330949D-B335-194A-B0A7-D809DA49C5F1}" destId="{073BE40A-AAE7-2D43-8746-51A4D0088030}" srcOrd="0" destOrd="0" presId="urn:microsoft.com/office/officeart/2008/layout/HorizontalMultiLevelHierarchy"/>
    <dgm:cxn modelId="{30EE10AD-0EE4-2349-843E-59A91BDA1B2B}" type="presParOf" srcId="{073BE40A-AAE7-2D43-8746-51A4D0088030}" destId="{6A28F7FD-D545-CA41-98AD-1CEC6310F90F}" srcOrd="0" destOrd="0" presId="urn:microsoft.com/office/officeart/2008/layout/HorizontalMultiLevelHierarchy"/>
    <dgm:cxn modelId="{495C527F-5E24-6349-96C5-BC6147364FEA}" type="presParOf" srcId="{3330949D-B335-194A-B0A7-D809DA49C5F1}" destId="{D4576E5F-105A-FC49-9F93-B2E21520922F}" srcOrd="1" destOrd="0" presId="urn:microsoft.com/office/officeart/2008/layout/HorizontalMultiLevelHierarchy"/>
    <dgm:cxn modelId="{B39BDC77-F21B-BD4D-859B-FEDCC5F9DB63}" type="presParOf" srcId="{D4576E5F-105A-FC49-9F93-B2E21520922F}" destId="{A91B0ABC-E190-5B47-8DEC-599D9EA21653}" srcOrd="0" destOrd="0" presId="urn:microsoft.com/office/officeart/2008/layout/HorizontalMultiLevelHierarchy"/>
    <dgm:cxn modelId="{21276EED-4B2F-3B4F-A29D-08C9D0FB8855}" type="presParOf" srcId="{D4576E5F-105A-FC49-9F93-B2E21520922F}" destId="{6ED2AE25-FB07-0748-AB7D-BC4D9DCC4CF7}" srcOrd="1" destOrd="0" presId="urn:microsoft.com/office/officeart/2008/layout/HorizontalMultiLevelHierarchy"/>
    <dgm:cxn modelId="{40699949-0909-C946-8F8C-F93E404B3B9E}" type="presParOf" srcId="{3330949D-B335-194A-B0A7-D809DA49C5F1}" destId="{C79BFAEE-8B3C-0E40-ADEA-FA0E44C78C87}" srcOrd="2" destOrd="0" presId="urn:microsoft.com/office/officeart/2008/layout/HorizontalMultiLevelHierarchy"/>
    <dgm:cxn modelId="{D10A9E67-2018-2D45-852C-9AFFAFB4B7C8}" type="presParOf" srcId="{C79BFAEE-8B3C-0E40-ADEA-FA0E44C78C87}" destId="{083FCB6E-0207-8044-BDD8-DCB7023D6AA4}" srcOrd="0" destOrd="0" presId="urn:microsoft.com/office/officeart/2008/layout/HorizontalMultiLevelHierarchy"/>
    <dgm:cxn modelId="{DFFCF00F-4DD0-3944-BD15-7728E64D1E6A}" type="presParOf" srcId="{3330949D-B335-194A-B0A7-D809DA49C5F1}" destId="{4F56F79B-C3EB-8D41-A809-B32FC2B32593}" srcOrd="3" destOrd="0" presId="urn:microsoft.com/office/officeart/2008/layout/HorizontalMultiLevelHierarchy"/>
    <dgm:cxn modelId="{B02EA56D-5340-8340-93B3-BF7706C345DA}" type="presParOf" srcId="{4F56F79B-C3EB-8D41-A809-B32FC2B32593}" destId="{664447A9-CE6D-7641-AAA7-4F03640E3077}" srcOrd="0" destOrd="0" presId="urn:microsoft.com/office/officeart/2008/layout/HorizontalMultiLevelHierarchy"/>
    <dgm:cxn modelId="{55BC2E32-D780-F34D-BE47-38AE0DE40F7D}" type="presParOf" srcId="{4F56F79B-C3EB-8D41-A809-B32FC2B32593}" destId="{27705931-4F1F-724E-9056-141C7AB7E607}" srcOrd="1" destOrd="0" presId="urn:microsoft.com/office/officeart/2008/layout/HorizontalMultiLevelHierarchy"/>
    <dgm:cxn modelId="{B25B0AEA-2600-9341-AE24-A2EA0F4B290C}" type="presParOf" srcId="{31A6F0C5-C7D9-1E41-9A93-736BC4B2643F}" destId="{F1655931-D2DE-C84D-B808-117AA43AF4C1}" srcOrd="4" destOrd="0" presId="urn:microsoft.com/office/officeart/2008/layout/HorizontalMultiLevelHierarchy"/>
    <dgm:cxn modelId="{9592960F-7E57-1E4D-9A28-31F01DF90303}" type="presParOf" srcId="{F1655931-D2DE-C84D-B808-117AA43AF4C1}" destId="{1B30C407-8EB1-D143-B7E1-6FB547935B22}" srcOrd="0" destOrd="0" presId="urn:microsoft.com/office/officeart/2008/layout/HorizontalMultiLevelHierarchy"/>
    <dgm:cxn modelId="{3A72E501-823A-9D4F-9E7B-E0F79B36299F}" type="presParOf" srcId="{31A6F0C5-C7D9-1E41-9A93-736BC4B2643F}" destId="{68709AFE-9C03-1E48-8B83-2E851DB346F4}" srcOrd="5" destOrd="0" presId="urn:microsoft.com/office/officeart/2008/layout/HorizontalMultiLevelHierarchy"/>
    <dgm:cxn modelId="{58603301-F2EC-7F42-8D7C-F1CEE38A138E}" type="presParOf" srcId="{68709AFE-9C03-1E48-8B83-2E851DB346F4}" destId="{91F26951-591D-EF44-81AF-772C3C063116}" srcOrd="0" destOrd="0" presId="urn:microsoft.com/office/officeart/2008/layout/HorizontalMultiLevelHierarchy"/>
    <dgm:cxn modelId="{98721470-B7C7-3F4C-89FD-4364D8B00348}" type="presParOf" srcId="{68709AFE-9C03-1E48-8B83-2E851DB346F4}" destId="{A57CD7F1-5DCF-F345-AAC1-1A963DD95AEA}" srcOrd="1" destOrd="0" presId="urn:microsoft.com/office/officeart/2008/layout/HorizontalMultiLevelHierarchy"/>
    <dgm:cxn modelId="{D2C1E5E5-652F-564A-8E7C-3FF4B277B3AF}" type="presParOf" srcId="{A57CD7F1-5DCF-F345-AAC1-1A963DD95AEA}" destId="{2EE4511F-655A-0445-9FF0-D1D4630623C1}" srcOrd="0" destOrd="0" presId="urn:microsoft.com/office/officeart/2008/layout/HorizontalMultiLevelHierarchy"/>
    <dgm:cxn modelId="{1868E9DD-130D-894F-96EE-10B3973DDA90}" type="presParOf" srcId="{2EE4511F-655A-0445-9FF0-D1D4630623C1}" destId="{65ED32C0-C0DF-D54F-95AD-FBC838269B81}" srcOrd="0" destOrd="0" presId="urn:microsoft.com/office/officeart/2008/layout/HorizontalMultiLevelHierarchy"/>
    <dgm:cxn modelId="{2939E436-8C2F-7043-A9AA-AC0E5CD89418}" type="presParOf" srcId="{A57CD7F1-5DCF-F345-AAC1-1A963DD95AEA}" destId="{1C7571F1-EB7A-CF43-92B8-19763044907A}" srcOrd="1" destOrd="0" presId="urn:microsoft.com/office/officeart/2008/layout/HorizontalMultiLevelHierarchy"/>
    <dgm:cxn modelId="{12DCE90D-1EBD-F742-8F10-2F759E875AFC}" type="presParOf" srcId="{1C7571F1-EB7A-CF43-92B8-19763044907A}" destId="{322C1403-E579-B34C-80DE-85AFD0FCF9D2}" srcOrd="0" destOrd="0" presId="urn:microsoft.com/office/officeart/2008/layout/HorizontalMultiLevelHierarchy"/>
    <dgm:cxn modelId="{D0EF8A73-7551-B54A-A6DF-0CA55C2D8263}" type="presParOf" srcId="{1C7571F1-EB7A-CF43-92B8-19763044907A}" destId="{9B910E03-97D0-6945-BF17-8422462206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107468-6AB2-F845-8C60-0E5174444F40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65838-6B7C-3146-9FD5-F9D234F11B31}">
      <dgm:prSet phldrT="[Text]"/>
      <dgm:spPr>
        <a:solidFill>
          <a:schemeClr val="accent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Variable outside a function – can be seen by the variable inside</a:t>
          </a:r>
          <a:r>
            <a:rPr lang="en-US" baseline="0" dirty="0" smtClean="0"/>
            <a:t> the function</a:t>
          </a:r>
          <a:endParaRPr lang="en-US" dirty="0"/>
        </a:p>
      </dgm:t>
    </dgm:pt>
    <dgm:pt modelId="{E84CDD2B-A489-D841-8369-0653F78372A9}" type="parTrans" cxnId="{EE67F1DE-EB35-ED4F-82EF-DAEC33D9A193}">
      <dgm:prSet/>
      <dgm:spPr/>
      <dgm:t>
        <a:bodyPr/>
        <a:lstStyle/>
        <a:p>
          <a:endParaRPr lang="en-US"/>
        </a:p>
      </dgm:t>
    </dgm:pt>
    <dgm:pt modelId="{D75B5C44-A833-FC43-96FA-0E7C4450EF8A}" type="sibTrans" cxnId="{EE67F1DE-EB35-ED4F-82EF-DAEC33D9A193}">
      <dgm:prSet/>
      <dgm:spPr/>
      <dgm:t>
        <a:bodyPr/>
        <a:lstStyle/>
        <a:p>
          <a:endParaRPr lang="en-US"/>
        </a:p>
      </dgm:t>
    </dgm:pt>
    <dgm:pt modelId="{6B902A58-9F58-484C-A471-DE4072D89D77}">
      <dgm:prSet phldrT="[Text]"/>
      <dgm:spPr>
        <a:solidFill>
          <a:schemeClr val="accent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Variable in a function = can’t be seen by the</a:t>
          </a:r>
          <a:r>
            <a:rPr lang="en-US" baseline="0" dirty="0" smtClean="0"/>
            <a:t> variable outside the function</a:t>
          </a:r>
          <a:endParaRPr lang="en-US" dirty="0"/>
        </a:p>
      </dgm:t>
    </dgm:pt>
    <dgm:pt modelId="{9B5F5251-06C2-AE44-B4AC-7C3F7B1DE3AC}" type="parTrans" cxnId="{DABD8E85-B495-1B46-AEF3-DF6BEC0B03F9}">
      <dgm:prSet/>
      <dgm:spPr/>
      <dgm:t>
        <a:bodyPr/>
        <a:lstStyle/>
        <a:p>
          <a:endParaRPr lang="en-US"/>
        </a:p>
      </dgm:t>
    </dgm:pt>
    <dgm:pt modelId="{AB741282-02CF-D84A-BFCA-5561CC64C09D}" type="sibTrans" cxnId="{DABD8E85-B495-1B46-AEF3-DF6BEC0B03F9}">
      <dgm:prSet/>
      <dgm:spPr/>
      <dgm:t>
        <a:bodyPr/>
        <a:lstStyle/>
        <a:p>
          <a:endParaRPr lang="en-US"/>
        </a:p>
      </dgm:t>
    </dgm:pt>
    <dgm:pt modelId="{71B4443F-6C8D-4F4F-AFD6-7D33A2C806A0}" type="pres">
      <dgm:prSet presAssocID="{92107468-6AB2-F845-8C60-0E5174444F4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E0CB42-DC34-0942-A7B9-F8F57C850ADA}" type="pres">
      <dgm:prSet presAssocID="{92107468-6AB2-F845-8C60-0E5174444F40}" presName="comp1" presStyleCnt="0"/>
      <dgm:spPr/>
    </dgm:pt>
    <dgm:pt modelId="{4277B98B-00B3-C148-BC96-7513CC8E360A}" type="pres">
      <dgm:prSet presAssocID="{92107468-6AB2-F845-8C60-0E5174444F40}" presName="circle1" presStyleLbl="node1" presStyleIdx="0" presStyleCnt="2"/>
      <dgm:spPr/>
      <dgm:t>
        <a:bodyPr/>
        <a:lstStyle/>
        <a:p>
          <a:endParaRPr lang="en-US"/>
        </a:p>
      </dgm:t>
    </dgm:pt>
    <dgm:pt modelId="{9827D2F3-F14B-2040-B7D0-4F7A4D07BE71}" type="pres">
      <dgm:prSet presAssocID="{92107468-6AB2-F845-8C60-0E5174444F40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E5A12-B014-E347-B944-FEBFB5BB5DDC}" type="pres">
      <dgm:prSet presAssocID="{92107468-6AB2-F845-8C60-0E5174444F40}" presName="comp2" presStyleCnt="0"/>
      <dgm:spPr/>
    </dgm:pt>
    <dgm:pt modelId="{22499D9A-2A60-C445-A3B1-9F5115BA1D88}" type="pres">
      <dgm:prSet presAssocID="{92107468-6AB2-F845-8C60-0E5174444F40}" presName="circle2" presStyleLbl="node1" presStyleIdx="1" presStyleCnt="2"/>
      <dgm:spPr/>
      <dgm:t>
        <a:bodyPr/>
        <a:lstStyle/>
        <a:p>
          <a:endParaRPr lang="en-US"/>
        </a:p>
      </dgm:t>
    </dgm:pt>
    <dgm:pt modelId="{00C999E5-2CB2-8D48-9161-DFE813790FAA}" type="pres">
      <dgm:prSet presAssocID="{92107468-6AB2-F845-8C60-0E5174444F4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67F1DE-EB35-ED4F-82EF-DAEC33D9A193}" srcId="{92107468-6AB2-F845-8C60-0E5174444F40}" destId="{42965838-6B7C-3146-9FD5-F9D234F11B31}" srcOrd="0" destOrd="0" parTransId="{E84CDD2B-A489-D841-8369-0653F78372A9}" sibTransId="{D75B5C44-A833-FC43-96FA-0E7C4450EF8A}"/>
    <dgm:cxn modelId="{D31E8DB0-A24B-C84F-9CD2-880F40EECC53}" type="presOf" srcId="{92107468-6AB2-F845-8C60-0E5174444F40}" destId="{71B4443F-6C8D-4F4F-AFD6-7D33A2C806A0}" srcOrd="0" destOrd="0" presId="urn:microsoft.com/office/officeart/2005/8/layout/venn2"/>
    <dgm:cxn modelId="{DABD8E85-B495-1B46-AEF3-DF6BEC0B03F9}" srcId="{92107468-6AB2-F845-8C60-0E5174444F40}" destId="{6B902A58-9F58-484C-A471-DE4072D89D77}" srcOrd="1" destOrd="0" parTransId="{9B5F5251-06C2-AE44-B4AC-7C3F7B1DE3AC}" sibTransId="{AB741282-02CF-D84A-BFCA-5561CC64C09D}"/>
    <dgm:cxn modelId="{AB5AC8BB-863E-7840-B03A-20B98076D12C}" type="presOf" srcId="{42965838-6B7C-3146-9FD5-F9D234F11B31}" destId="{4277B98B-00B3-C148-BC96-7513CC8E360A}" srcOrd="0" destOrd="0" presId="urn:microsoft.com/office/officeart/2005/8/layout/venn2"/>
    <dgm:cxn modelId="{08EDFE2C-C594-D144-ABE3-080880661BE4}" type="presOf" srcId="{6B902A58-9F58-484C-A471-DE4072D89D77}" destId="{22499D9A-2A60-C445-A3B1-9F5115BA1D88}" srcOrd="0" destOrd="0" presId="urn:microsoft.com/office/officeart/2005/8/layout/venn2"/>
    <dgm:cxn modelId="{7EBF2C14-3D3D-D649-B00F-A844B94DC30E}" type="presOf" srcId="{6B902A58-9F58-484C-A471-DE4072D89D77}" destId="{00C999E5-2CB2-8D48-9161-DFE813790FAA}" srcOrd="1" destOrd="0" presId="urn:microsoft.com/office/officeart/2005/8/layout/venn2"/>
    <dgm:cxn modelId="{E299EA24-5767-CE4A-A83A-1DBD70ACA0E5}" type="presOf" srcId="{42965838-6B7C-3146-9FD5-F9D234F11B31}" destId="{9827D2F3-F14B-2040-B7D0-4F7A4D07BE71}" srcOrd="1" destOrd="0" presId="urn:microsoft.com/office/officeart/2005/8/layout/venn2"/>
    <dgm:cxn modelId="{2553FB5F-07AC-9F42-8C8E-1D2D9EB2CF5D}" type="presParOf" srcId="{71B4443F-6C8D-4F4F-AFD6-7D33A2C806A0}" destId="{CEE0CB42-DC34-0942-A7B9-F8F57C850ADA}" srcOrd="0" destOrd="0" presId="urn:microsoft.com/office/officeart/2005/8/layout/venn2"/>
    <dgm:cxn modelId="{E09D1453-5FF1-F94D-B7D9-8A50098B9344}" type="presParOf" srcId="{CEE0CB42-DC34-0942-A7B9-F8F57C850ADA}" destId="{4277B98B-00B3-C148-BC96-7513CC8E360A}" srcOrd="0" destOrd="0" presId="urn:microsoft.com/office/officeart/2005/8/layout/venn2"/>
    <dgm:cxn modelId="{710ED68D-8FF7-B44D-9DFB-0BA8C515A93E}" type="presParOf" srcId="{CEE0CB42-DC34-0942-A7B9-F8F57C850ADA}" destId="{9827D2F3-F14B-2040-B7D0-4F7A4D07BE71}" srcOrd="1" destOrd="0" presId="urn:microsoft.com/office/officeart/2005/8/layout/venn2"/>
    <dgm:cxn modelId="{5913AF28-09FB-DE4B-A8DD-F98A4AF60129}" type="presParOf" srcId="{71B4443F-6C8D-4F4F-AFD6-7D33A2C806A0}" destId="{9F7E5A12-B014-E347-B944-FEBFB5BB5DDC}" srcOrd="1" destOrd="0" presId="urn:microsoft.com/office/officeart/2005/8/layout/venn2"/>
    <dgm:cxn modelId="{D0F60525-3246-C94B-B382-EC6242D88624}" type="presParOf" srcId="{9F7E5A12-B014-E347-B944-FEBFB5BB5DDC}" destId="{22499D9A-2A60-C445-A3B1-9F5115BA1D88}" srcOrd="0" destOrd="0" presId="urn:microsoft.com/office/officeart/2005/8/layout/venn2"/>
    <dgm:cxn modelId="{3A88C902-DFFC-7F43-899B-7621B9FAE996}" type="presParOf" srcId="{9F7E5A12-B014-E347-B944-FEBFB5BB5DDC}" destId="{00C999E5-2CB2-8D48-9161-DFE813790FA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5/8/layout/orgChart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 (JS)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37C1FA77-0445-1546-B574-F5C56CA95A03}">
      <dgm:prSet phldrT="[Text]"/>
      <dgm:spPr/>
      <dgm:t>
        <a:bodyPr/>
        <a:lstStyle/>
        <a:p>
          <a:r>
            <a:rPr lang="en-US" dirty="0" smtClean="0"/>
            <a:t>Start; Finish; How to calculate the finish</a:t>
          </a:r>
          <a:endParaRPr lang="en-US" dirty="0"/>
        </a:p>
      </dgm:t>
    </dgm:pt>
    <dgm:pt modelId="{0306AE78-DE9D-7D4C-AD0C-1B9328D64074}" type="parTrans" cxnId="{154F2E4E-C890-6649-8C5A-2A47D6788028}">
      <dgm:prSet/>
      <dgm:spPr/>
      <dgm:t>
        <a:bodyPr/>
        <a:lstStyle/>
        <a:p>
          <a:endParaRPr lang="en-US"/>
        </a:p>
      </dgm:t>
    </dgm:pt>
    <dgm:pt modelId="{17B567D3-14B4-EC43-BDB8-4EB81854F33D}" type="sibTrans" cxnId="{154F2E4E-C890-6649-8C5A-2A47D6788028}">
      <dgm:prSet/>
      <dgm:spPr/>
      <dgm:t>
        <a:bodyPr/>
        <a:lstStyle/>
        <a:p>
          <a:endParaRPr lang="en-US"/>
        </a:p>
      </dgm:t>
    </dgm:pt>
    <dgm:pt modelId="{18C118BC-3756-9248-A5AE-FD86B52E2530}">
      <dgm:prSet phldrT="[Text]"/>
      <dgm:spPr/>
      <dgm:t>
        <a:bodyPr/>
        <a:lstStyle/>
        <a:p>
          <a:r>
            <a:rPr lang="en-US" dirty="0" smtClean="0"/>
            <a:t>for (start; end; step) { // Statements to execute</a:t>
          </a:r>
          <a:br>
            <a:rPr lang="en-US" dirty="0" smtClean="0"/>
          </a:br>
          <a:r>
            <a:rPr lang="en-US" dirty="0" smtClean="0"/>
            <a:t> } </a:t>
          </a:r>
          <a:endParaRPr lang="en-US" dirty="0"/>
        </a:p>
      </dgm:t>
    </dgm:pt>
    <dgm:pt modelId="{A49B81A1-43D4-8F44-B4E4-06E60030D125}" type="parTrans" cxnId="{04A14C1F-A831-7D43-B75A-B496CDA12EB3}">
      <dgm:prSet/>
      <dgm:spPr/>
      <dgm:t>
        <a:bodyPr/>
        <a:lstStyle/>
        <a:p>
          <a:endParaRPr lang="en-US"/>
        </a:p>
      </dgm:t>
    </dgm:pt>
    <dgm:pt modelId="{E9320122-3D0C-2F41-8A31-91F8203DDE61}" type="sibTrans" cxnId="{04A14C1F-A831-7D43-B75A-B496CDA12EB3}">
      <dgm:prSet/>
      <dgm:spPr/>
      <dgm:t>
        <a:bodyPr/>
        <a:lstStyle/>
        <a:p>
          <a:endParaRPr lang="en-US"/>
        </a:p>
      </dgm:t>
    </dgm:pt>
    <dgm:pt modelId="{DBE191A0-5579-C748-8D06-19162367E4F8}">
      <dgm:prSet/>
      <dgm:spPr/>
      <dgm:t>
        <a:bodyPr/>
        <a:lstStyle/>
        <a:p>
          <a:r>
            <a:rPr lang="it-IT" dirty="0" smtClean="0"/>
            <a:t>for (var countI = 0; countI &lt;= 10; countI += 1) { console. Log( countI ); } </a:t>
          </a:r>
          <a:endParaRPr lang="it-IT" dirty="0"/>
        </a:p>
      </dgm:t>
    </dgm:pt>
    <dgm:pt modelId="{3FD60EBB-9142-A04C-AC18-82F59A5F8B67}" type="parTrans" cxnId="{2F42630E-EA13-BE4F-965B-E64A69BDACDB}">
      <dgm:prSet/>
      <dgm:spPr/>
      <dgm:t>
        <a:bodyPr/>
        <a:lstStyle/>
        <a:p>
          <a:endParaRPr lang="en-US"/>
        </a:p>
      </dgm:t>
    </dgm:pt>
    <dgm:pt modelId="{3871520B-81C0-6A43-81E5-9958A7F15205}" type="sibTrans" cxnId="{2F42630E-EA13-BE4F-965B-E64A69BDACDB}">
      <dgm:prSet/>
      <dgm:spPr/>
      <dgm:t>
        <a:bodyPr/>
        <a:lstStyle/>
        <a:p>
          <a:endParaRPr lang="en-US"/>
        </a:p>
      </dgm:t>
    </dgm:pt>
    <dgm:pt modelId="{5502F889-793B-B642-8923-298C2B554B8B}">
      <dgm:prSet/>
      <dgm:spPr/>
      <dgm:t>
        <a:bodyPr/>
        <a:lstStyle/>
        <a:p>
          <a:r>
            <a:rPr lang="en-US" dirty="0" smtClean="0"/>
            <a:t>Betty - let me out! </a:t>
          </a:r>
          <a:endParaRPr lang="en-US" dirty="0"/>
        </a:p>
      </dgm:t>
    </dgm:pt>
    <dgm:pt modelId="{4F6AAF9F-09CE-A544-B098-674D32CBE7E7}" type="parTrans" cxnId="{0EE8A90C-99C5-FF4E-9562-B4746808BAB8}">
      <dgm:prSet/>
      <dgm:spPr/>
      <dgm:t>
        <a:bodyPr/>
        <a:lstStyle/>
        <a:p>
          <a:endParaRPr lang="en-US"/>
        </a:p>
      </dgm:t>
    </dgm:pt>
    <dgm:pt modelId="{592189AE-4EC5-2B46-9FD7-FEE58AA3510D}" type="sibTrans" cxnId="{0EE8A90C-99C5-FF4E-9562-B4746808BAB8}">
      <dgm:prSet/>
      <dgm:spPr/>
      <dgm:t>
        <a:bodyPr/>
        <a:lstStyle/>
        <a:p>
          <a:endParaRPr lang="en-US"/>
        </a:p>
      </dgm:t>
    </dgm:pt>
    <dgm:pt modelId="{492898AC-D81E-0040-BA1C-FA1E81393913}">
      <dgm:prSet/>
      <dgm:spPr/>
      <dgm:t>
        <a:bodyPr/>
        <a:lstStyle/>
        <a:p>
          <a:r>
            <a:rPr lang="en-US" dirty="0" smtClean="0"/>
            <a:t>for (var countI = 0; countI &lt; 100; i++) { console.log( countI ); if ( countI === 7 ) { break; } } </a:t>
          </a:r>
          <a:endParaRPr lang="en-US" dirty="0"/>
        </a:p>
      </dgm:t>
    </dgm:pt>
    <dgm:pt modelId="{E697FDED-09B0-1441-A851-102414D00F9D}" type="parTrans" cxnId="{AF0A0042-D333-8845-A052-A431D481D882}">
      <dgm:prSet/>
      <dgm:spPr/>
      <dgm:t>
        <a:bodyPr/>
        <a:lstStyle/>
        <a:p>
          <a:endParaRPr lang="en-US"/>
        </a:p>
      </dgm:t>
    </dgm:pt>
    <dgm:pt modelId="{D7033E71-9813-4243-A8DB-755B1A92E251}" type="sibTrans" cxnId="{AF0A0042-D333-8845-A052-A431D481D882}">
      <dgm:prSet/>
      <dgm:spPr/>
      <dgm:t>
        <a:bodyPr/>
        <a:lstStyle/>
        <a:p>
          <a:endParaRPr lang="en-US"/>
        </a:p>
      </dgm:t>
    </dgm:pt>
    <dgm:pt modelId="{F6C5F618-4596-0F4D-AE04-7D3A7FD43CED}">
      <dgm:prSet phldrT="[Text]"/>
      <dgm:spPr/>
      <dgm:t>
        <a:bodyPr/>
        <a:lstStyle/>
        <a:p>
          <a:r>
            <a:rPr lang="en-US" dirty="0" smtClean="0"/>
            <a:t>Ordinary flow</a:t>
          </a:r>
          <a:endParaRPr lang="en-US" dirty="0"/>
        </a:p>
      </dgm:t>
    </dgm:pt>
    <dgm:pt modelId="{3BDCA472-17DE-0348-B497-B1D982B792B8}" type="parTrans" cxnId="{B328FD46-A920-5948-9F2A-FCA4703C3442}">
      <dgm:prSet/>
      <dgm:spPr/>
      <dgm:t>
        <a:bodyPr/>
        <a:lstStyle/>
        <a:p>
          <a:endParaRPr lang="en-US"/>
        </a:p>
      </dgm:t>
    </dgm:pt>
    <dgm:pt modelId="{2BE2DD66-90F6-9244-A6AE-54B4EBAF522D}" type="sibTrans" cxnId="{B328FD46-A920-5948-9F2A-FCA4703C3442}">
      <dgm:prSet/>
      <dgm:spPr/>
      <dgm:t>
        <a:bodyPr/>
        <a:lstStyle/>
        <a:p>
          <a:endParaRPr lang="en-US"/>
        </a:p>
      </dgm:t>
    </dgm:pt>
    <dgm:pt modelId="{7315E859-BFCD-CD4F-A789-D83BB4BBC596}">
      <dgm:prSet phldrT="[Text]"/>
      <dgm:spPr/>
      <dgm:t>
        <a:bodyPr/>
        <a:lstStyle/>
        <a:p>
          <a:r>
            <a:rPr lang="en-US" dirty="0" smtClean="0"/>
            <a:t>Right to left</a:t>
          </a:r>
          <a:endParaRPr lang="en-US" dirty="0"/>
        </a:p>
      </dgm:t>
    </dgm:pt>
    <dgm:pt modelId="{6DDB0381-BD10-1146-B351-BD92137D83FF}" type="parTrans" cxnId="{F00C723E-FDDF-E548-9C21-3A910143B9E8}">
      <dgm:prSet/>
      <dgm:spPr/>
      <dgm:t>
        <a:bodyPr/>
        <a:lstStyle/>
        <a:p>
          <a:endParaRPr lang="en-US"/>
        </a:p>
      </dgm:t>
    </dgm:pt>
    <dgm:pt modelId="{12AFDB94-4044-5746-B82D-3841E56E7BAB}" type="sibTrans" cxnId="{F00C723E-FDDF-E548-9C21-3A910143B9E8}">
      <dgm:prSet/>
      <dgm:spPr/>
      <dgm:t>
        <a:bodyPr/>
        <a:lstStyle/>
        <a:p>
          <a:endParaRPr lang="en-US"/>
        </a:p>
      </dgm:t>
    </dgm:pt>
    <dgm:pt modelId="{B0C7A7CA-D477-FC4B-94A4-3FB152D298A0}">
      <dgm:prSet phldrT="[Text]"/>
      <dgm:spPr/>
      <dgm:t>
        <a:bodyPr/>
        <a:lstStyle/>
        <a:p>
          <a:r>
            <a:rPr lang="en-US" dirty="0" smtClean="0"/>
            <a:t>Top to bottom</a:t>
          </a:r>
          <a:endParaRPr lang="en-US" dirty="0"/>
        </a:p>
      </dgm:t>
    </dgm:pt>
    <dgm:pt modelId="{E592AD95-0D9A-C044-A0DC-CE2AA5537F79}" type="parTrans" cxnId="{F6180A41-0501-3A44-8469-E386465BF359}">
      <dgm:prSet/>
      <dgm:spPr/>
      <dgm:t>
        <a:bodyPr/>
        <a:lstStyle/>
        <a:p>
          <a:endParaRPr lang="en-US"/>
        </a:p>
      </dgm:t>
    </dgm:pt>
    <dgm:pt modelId="{640ADE4E-BED5-E848-B4B9-8A8EDE46B24C}" type="sibTrans" cxnId="{F6180A41-0501-3A44-8469-E386465BF359}">
      <dgm:prSet/>
      <dgm:spPr/>
      <dgm:t>
        <a:bodyPr/>
        <a:lstStyle/>
        <a:p>
          <a:endParaRPr lang="en-US"/>
        </a:p>
      </dgm:t>
    </dgm:pt>
    <dgm:pt modelId="{9FBC247D-079F-4642-ABD2-55FE10BE466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5F93671D-9EFD-4445-8AEF-79DA111B4E8D}" type="parTrans" cxnId="{070EA4AD-E3AB-2E4D-998F-2C351610A441}">
      <dgm:prSet/>
      <dgm:spPr/>
      <dgm:t>
        <a:bodyPr/>
        <a:lstStyle/>
        <a:p>
          <a:endParaRPr lang="en-US"/>
        </a:p>
      </dgm:t>
    </dgm:pt>
    <dgm:pt modelId="{4B654DF4-EF8C-2D46-898A-C31F0E1A3A12}" type="sibTrans" cxnId="{070EA4AD-E3AB-2E4D-998F-2C351610A441}">
      <dgm:prSet/>
      <dgm:spPr/>
      <dgm:t>
        <a:bodyPr/>
        <a:lstStyle/>
        <a:p>
          <a:endParaRPr lang="en-US"/>
        </a:p>
      </dgm:t>
    </dgm:pt>
    <dgm:pt modelId="{4841D001-FDC1-0345-86AC-BB5EF42341E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arrayName.each</a:t>
          </a:r>
          <a:r>
            <a:rPr lang="en-US" dirty="0" smtClean="0"/>
            <a:t> </a:t>
          </a:r>
        </a:p>
        <a:p>
          <a:r>
            <a:rPr lang="en-US" dirty="0" smtClean="0"/>
            <a:t>This</a:t>
          </a:r>
          <a:r>
            <a:rPr lang="en-US" baseline="0" dirty="0" smtClean="0"/>
            <a:t> will enable you to run a function through EACH element in the array</a:t>
          </a:r>
          <a:endParaRPr lang="en-US" dirty="0"/>
        </a:p>
      </dgm:t>
    </dgm:pt>
    <dgm:pt modelId="{821A102E-ED86-4849-AE17-FCE5C4B97788}" type="parTrans" cxnId="{64281FF5-A953-CB4E-BB2A-6F7C59DFE042}">
      <dgm:prSet/>
      <dgm:spPr/>
      <dgm:t>
        <a:bodyPr/>
        <a:lstStyle/>
        <a:p>
          <a:endParaRPr lang="en-US"/>
        </a:p>
      </dgm:t>
    </dgm:pt>
    <dgm:pt modelId="{EB8310BC-2257-B641-A07B-78798F574A52}" type="sibTrans" cxnId="{64281FF5-A953-CB4E-BB2A-6F7C59DFE042}">
      <dgm:prSet/>
      <dgm:spPr/>
      <dgm:t>
        <a:bodyPr/>
        <a:lstStyle/>
        <a:p>
          <a:endParaRPr lang="en-US"/>
        </a:p>
      </dgm:t>
    </dgm:pt>
    <dgm:pt modelId="{0A46A092-BD54-C54F-8734-A9009564A41C}" type="pres">
      <dgm:prSet presAssocID="{8572B730-1F1D-F544-9403-8038B44FC8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F5486F-2861-DE44-A9B9-75196AA47F78}" type="pres">
      <dgm:prSet presAssocID="{30191144-E7A4-494F-9C98-74AB7F103D4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8169906-184C-E141-A482-69A9B776827C}" type="pres">
      <dgm:prSet presAssocID="{30191144-E7A4-494F-9C98-74AB7F103D4A}" presName="rootComposite1" presStyleCnt="0"/>
      <dgm:spPr/>
      <dgm:t>
        <a:bodyPr/>
        <a:lstStyle/>
        <a:p>
          <a:endParaRPr lang="en-US"/>
        </a:p>
      </dgm:t>
    </dgm:pt>
    <dgm:pt modelId="{773A8CF7-3FDD-8144-8DC5-BB9D0A4F606B}" type="pres">
      <dgm:prSet presAssocID="{30191144-E7A4-494F-9C98-74AB7F103D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34292-D8B4-3948-B9D5-CAD4165C5172}" type="pres">
      <dgm:prSet presAssocID="{30191144-E7A4-494F-9C98-74AB7F103D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780F0B-E5EE-3F46-B1A8-5A3DE5CBA160}" type="pres">
      <dgm:prSet presAssocID="{30191144-E7A4-494F-9C98-74AB7F103D4A}" presName="hierChild2" presStyleCnt="0"/>
      <dgm:spPr/>
      <dgm:t>
        <a:bodyPr/>
        <a:lstStyle/>
        <a:p>
          <a:endParaRPr lang="en-US"/>
        </a:p>
      </dgm:t>
    </dgm:pt>
    <dgm:pt modelId="{110DB03A-7AF2-6242-8FA2-DEFD1E35653C}" type="pres">
      <dgm:prSet presAssocID="{3BDCA472-17DE-0348-B497-B1D982B792B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89A37C7-0CAC-664A-AE81-EF6F66EAE854}" type="pres">
      <dgm:prSet presAssocID="{F6C5F618-4596-0F4D-AE04-7D3A7FD43CED}" presName="hierRoot2" presStyleCnt="0">
        <dgm:presLayoutVars>
          <dgm:hierBranch val="init"/>
        </dgm:presLayoutVars>
      </dgm:prSet>
      <dgm:spPr/>
    </dgm:pt>
    <dgm:pt modelId="{70B73C48-3235-8A4A-8604-E89BF37ED495}" type="pres">
      <dgm:prSet presAssocID="{F6C5F618-4596-0F4D-AE04-7D3A7FD43CED}" presName="rootComposite" presStyleCnt="0"/>
      <dgm:spPr/>
    </dgm:pt>
    <dgm:pt modelId="{079DB374-0088-4D40-8422-A333EA7A401F}" type="pres">
      <dgm:prSet presAssocID="{F6C5F618-4596-0F4D-AE04-7D3A7FD43C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4A086-AE90-6F49-A908-3F9AC957035F}" type="pres">
      <dgm:prSet presAssocID="{F6C5F618-4596-0F4D-AE04-7D3A7FD43CED}" presName="rootConnector" presStyleLbl="node2" presStyleIdx="0" presStyleCnt="4"/>
      <dgm:spPr/>
      <dgm:t>
        <a:bodyPr/>
        <a:lstStyle/>
        <a:p>
          <a:endParaRPr lang="en-US"/>
        </a:p>
      </dgm:t>
    </dgm:pt>
    <dgm:pt modelId="{4A238E21-77C2-874A-ADF3-4B0D1F099D64}" type="pres">
      <dgm:prSet presAssocID="{F6C5F618-4596-0F4D-AE04-7D3A7FD43CED}" presName="hierChild4" presStyleCnt="0"/>
      <dgm:spPr/>
    </dgm:pt>
    <dgm:pt modelId="{E9D417DF-0525-1A4A-9570-1D42E0C705F4}" type="pres">
      <dgm:prSet presAssocID="{6DDB0381-BD10-1146-B351-BD92137D83F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CFA35EC9-43D7-E04F-AE6E-79C5F7F45393}" type="pres">
      <dgm:prSet presAssocID="{7315E859-BFCD-CD4F-A789-D83BB4BBC596}" presName="hierRoot2" presStyleCnt="0">
        <dgm:presLayoutVars>
          <dgm:hierBranch val="init"/>
        </dgm:presLayoutVars>
      </dgm:prSet>
      <dgm:spPr/>
    </dgm:pt>
    <dgm:pt modelId="{A037320A-9644-CA42-AF28-3C907AD8186B}" type="pres">
      <dgm:prSet presAssocID="{7315E859-BFCD-CD4F-A789-D83BB4BBC596}" presName="rootComposite" presStyleCnt="0"/>
      <dgm:spPr/>
    </dgm:pt>
    <dgm:pt modelId="{65B54063-0364-9C42-ADAA-9F65DEE6F4AD}" type="pres">
      <dgm:prSet presAssocID="{7315E859-BFCD-CD4F-A789-D83BB4BBC596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1417B-5EFA-1B4E-851C-F8F701BB0FFE}" type="pres">
      <dgm:prSet presAssocID="{7315E859-BFCD-CD4F-A789-D83BB4BBC596}" presName="rootConnector" presStyleLbl="node3" presStyleIdx="0" presStyleCnt="5"/>
      <dgm:spPr/>
      <dgm:t>
        <a:bodyPr/>
        <a:lstStyle/>
        <a:p>
          <a:endParaRPr lang="en-US"/>
        </a:p>
      </dgm:t>
    </dgm:pt>
    <dgm:pt modelId="{D1FB571D-0023-504F-997A-6085A399F685}" type="pres">
      <dgm:prSet presAssocID="{7315E859-BFCD-CD4F-A789-D83BB4BBC596}" presName="hierChild4" presStyleCnt="0"/>
      <dgm:spPr/>
    </dgm:pt>
    <dgm:pt modelId="{7DE78DC6-B063-494E-8FD6-8B060943F78A}" type="pres">
      <dgm:prSet presAssocID="{7315E859-BFCD-CD4F-A789-D83BB4BBC596}" presName="hierChild5" presStyleCnt="0"/>
      <dgm:spPr/>
    </dgm:pt>
    <dgm:pt modelId="{70281C27-77AC-054A-8DEE-87A9B7668668}" type="pres">
      <dgm:prSet presAssocID="{E592AD95-0D9A-C044-A0DC-CE2AA5537F7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B9E8430C-0DCF-5448-AF85-3D059893BDE1}" type="pres">
      <dgm:prSet presAssocID="{B0C7A7CA-D477-FC4B-94A4-3FB152D298A0}" presName="hierRoot2" presStyleCnt="0">
        <dgm:presLayoutVars>
          <dgm:hierBranch val="init"/>
        </dgm:presLayoutVars>
      </dgm:prSet>
      <dgm:spPr/>
    </dgm:pt>
    <dgm:pt modelId="{6ACE557A-B775-2248-9515-4AF9845A6B70}" type="pres">
      <dgm:prSet presAssocID="{B0C7A7CA-D477-FC4B-94A4-3FB152D298A0}" presName="rootComposite" presStyleCnt="0"/>
      <dgm:spPr/>
    </dgm:pt>
    <dgm:pt modelId="{EFE766C3-D76E-D94A-9982-DF3291927886}" type="pres">
      <dgm:prSet presAssocID="{B0C7A7CA-D477-FC4B-94A4-3FB152D298A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62811-AF2D-FF4B-82DA-119EECB0557E}" type="pres">
      <dgm:prSet presAssocID="{B0C7A7CA-D477-FC4B-94A4-3FB152D298A0}" presName="rootConnector" presStyleLbl="node3" presStyleIdx="1" presStyleCnt="5"/>
      <dgm:spPr/>
      <dgm:t>
        <a:bodyPr/>
        <a:lstStyle/>
        <a:p>
          <a:endParaRPr lang="en-US"/>
        </a:p>
      </dgm:t>
    </dgm:pt>
    <dgm:pt modelId="{02A52170-C1C2-154C-AE21-126DADDBB73C}" type="pres">
      <dgm:prSet presAssocID="{B0C7A7CA-D477-FC4B-94A4-3FB152D298A0}" presName="hierChild4" presStyleCnt="0"/>
      <dgm:spPr/>
    </dgm:pt>
    <dgm:pt modelId="{C2CA3392-C17A-1344-9CE8-18498CAAC576}" type="pres">
      <dgm:prSet presAssocID="{B0C7A7CA-D477-FC4B-94A4-3FB152D298A0}" presName="hierChild5" presStyleCnt="0"/>
      <dgm:spPr/>
    </dgm:pt>
    <dgm:pt modelId="{46AC0C1F-07EC-5649-BF4D-ADF749F2370C}" type="pres">
      <dgm:prSet presAssocID="{F6C5F618-4596-0F4D-AE04-7D3A7FD43CED}" presName="hierChild5" presStyleCnt="0"/>
      <dgm:spPr/>
    </dgm:pt>
    <dgm:pt modelId="{1793F100-D76E-7B40-A2DD-FC88EAF50EDA}" type="pres">
      <dgm:prSet presAssocID="{9B9273DB-564B-D34E-889A-569A663395B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C9FB41-C725-AA43-B3B2-C85DAB876BA2}" type="pres">
      <dgm:prSet presAssocID="{69CC831A-F494-BD4A-93F3-242AFC0CE8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23284C-68F5-AD47-B871-58AF8898A23C}" type="pres">
      <dgm:prSet presAssocID="{69CC831A-F494-BD4A-93F3-242AFC0CE84D}" presName="rootComposite" presStyleCnt="0"/>
      <dgm:spPr/>
      <dgm:t>
        <a:bodyPr/>
        <a:lstStyle/>
        <a:p>
          <a:endParaRPr lang="en-US"/>
        </a:p>
      </dgm:t>
    </dgm:pt>
    <dgm:pt modelId="{9D6118ED-7F77-EF46-ADA7-9FD94ED540B8}" type="pres">
      <dgm:prSet presAssocID="{69CC831A-F494-BD4A-93F3-242AFC0CE84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6BCAA-E31D-9148-BBC0-195EF76AA070}" type="pres">
      <dgm:prSet presAssocID="{69CC831A-F494-BD4A-93F3-242AFC0CE84D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98C130-A9EE-184C-831A-B482F03EE102}" type="pres">
      <dgm:prSet presAssocID="{69CC831A-F494-BD4A-93F3-242AFC0CE84D}" presName="hierChild4" presStyleCnt="0"/>
      <dgm:spPr/>
      <dgm:t>
        <a:bodyPr/>
        <a:lstStyle/>
        <a:p>
          <a:endParaRPr lang="en-US"/>
        </a:p>
      </dgm:t>
    </dgm:pt>
    <dgm:pt modelId="{C9D59F1A-6EE8-B24E-9CF6-BC2606C2E9EE}" type="pres">
      <dgm:prSet presAssocID="{69CC831A-F494-BD4A-93F3-242AFC0CE84D}" presName="hierChild5" presStyleCnt="0"/>
      <dgm:spPr/>
      <dgm:t>
        <a:bodyPr/>
        <a:lstStyle/>
        <a:p>
          <a:endParaRPr lang="en-US"/>
        </a:p>
      </dgm:t>
    </dgm:pt>
    <dgm:pt modelId="{B480636A-2AC3-784C-9A5D-1551A4553EB8}" type="pres">
      <dgm:prSet presAssocID="{0546CEB2-3D13-8D40-ACC7-6862F8855EC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FF28D63-0AA8-3944-A09F-991D3CE80394}" type="pres">
      <dgm:prSet presAssocID="{36B89298-3AAA-9547-A9AF-D6D07625B8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D70389-9D3E-BF49-8DE9-D2EFF1831631}" type="pres">
      <dgm:prSet presAssocID="{36B89298-3AAA-9547-A9AF-D6D07625B8AB}" presName="rootComposite" presStyleCnt="0"/>
      <dgm:spPr/>
      <dgm:t>
        <a:bodyPr/>
        <a:lstStyle/>
        <a:p>
          <a:endParaRPr lang="en-US"/>
        </a:p>
      </dgm:t>
    </dgm:pt>
    <dgm:pt modelId="{6FD9EDF2-B219-6D49-B8DC-786137559386}" type="pres">
      <dgm:prSet presAssocID="{36B89298-3AAA-9547-A9AF-D6D07625B8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F2777-D8A8-0B49-86BC-4CF41E6FC5A1}" type="pres">
      <dgm:prSet presAssocID="{36B89298-3AAA-9547-A9AF-D6D07625B8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ADA953B8-99C3-424C-8D51-4549460E99CD}" type="pres">
      <dgm:prSet presAssocID="{36B89298-3AAA-9547-A9AF-D6D07625B8AB}" presName="hierChild4" presStyleCnt="0"/>
      <dgm:spPr/>
      <dgm:t>
        <a:bodyPr/>
        <a:lstStyle/>
        <a:p>
          <a:endParaRPr lang="en-US"/>
        </a:p>
      </dgm:t>
    </dgm:pt>
    <dgm:pt modelId="{3C567BFF-7A85-2E49-BA82-DF862CF1BD3F}" type="pres">
      <dgm:prSet presAssocID="{0306AE78-DE9D-7D4C-AD0C-1B9328D64074}" presName="Name37" presStyleLbl="parChTrans1D3" presStyleIdx="2" presStyleCnt="5"/>
      <dgm:spPr/>
      <dgm:t>
        <a:bodyPr/>
        <a:lstStyle/>
        <a:p>
          <a:endParaRPr lang="en-US"/>
        </a:p>
      </dgm:t>
    </dgm:pt>
    <dgm:pt modelId="{CE980798-DFFA-304B-9DA5-AF6AB667B31A}" type="pres">
      <dgm:prSet presAssocID="{37C1FA77-0445-1546-B574-F5C56CA95A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E88D41-F0A7-2448-8A98-E9318298E766}" type="pres">
      <dgm:prSet presAssocID="{37C1FA77-0445-1546-B574-F5C56CA95A03}" presName="rootComposite" presStyleCnt="0"/>
      <dgm:spPr/>
      <dgm:t>
        <a:bodyPr/>
        <a:lstStyle/>
        <a:p>
          <a:endParaRPr lang="en-US"/>
        </a:p>
      </dgm:t>
    </dgm:pt>
    <dgm:pt modelId="{6B0872B4-E132-DF4E-B73F-C06417CB31EC}" type="pres">
      <dgm:prSet presAssocID="{37C1FA77-0445-1546-B574-F5C56CA95A0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10D11-35C9-AF47-9B3C-0676E203FF5E}" type="pres">
      <dgm:prSet presAssocID="{37C1FA77-0445-1546-B574-F5C56CA95A03}" presName="rootConnector" presStyleLbl="node3" presStyleIdx="2" presStyleCnt="5"/>
      <dgm:spPr/>
      <dgm:t>
        <a:bodyPr/>
        <a:lstStyle/>
        <a:p>
          <a:endParaRPr lang="en-US"/>
        </a:p>
      </dgm:t>
    </dgm:pt>
    <dgm:pt modelId="{DFB76460-5452-D44C-A193-382EB46C36BF}" type="pres">
      <dgm:prSet presAssocID="{37C1FA77-0445-1546-B574-F5C56CA95A03}" presName="hierChild4" presStyleCnt="0"/>
      <dgm:spPr/>
      <dgm:t>
        <a:bodyPr/>
        <a:lstStyle/>
        <a:p>
          <a:endParaRPr lang="en-US"/>
        </a:p>
      </dgm:t>
    </dgm:pt>
    <dgm:pt modelId="{77D5F9CF-672D-4143-B525-209220C0BF21}" type="pres">
      <dgm:prSet presAssocID="{A49B81A1-43D4-8F44-B4E4-06E60030D12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E95F2D9D-3B1A-AD46-A085-749F85E1F405}" type="pres">
      <dgm:prSet presAssocID="{18C118BC-3756-9248-A5AE-FD86B52E2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053611-FAE7-F045-BF5B-08D20A4A72B2}" type="pres">
      <dgm:prSet presAssocID="{18C118BC-3756-9248-A5AE-FD86B52E2530}" presName="rootComposite" presStyleCnt="0"/>
      <dgm:spPr/>
      <dgm:t>
        <a:bodyPr/>
        <a:lstStyle/>
        <a:p>
          <a:endParaRPr lang="en-US"/>
        </a:p>
      </dgm:t>
    </dgm:pt>
    <dgm:pt modelId="{397E0B9B-89F1-8D49-85DD-9EEE9BB14B61}" type="pres">
      <dgm:prSet presAssocID="{18C118BC-3756-9248-A5AE-FD86B52E2530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E0A82-BDE1-204D-B16E-DE3303D7E00C}" type="pres">
      <dgm:prSet presAssocID="{18C118BC-3756-9248-A5AE-FD86B52E2530}" presName="rootConnector" presStyleLbl="node4" presStyleIdx="0" presStyleCnt="3"/>
      <dgm:spPr/>
      <dgm:t>
        <a:bodyPr/>
        <a:lstStyle/>
        <a:p>
          <a:endParaRPr lang="en-US"/>
        </a:p>
      </dgm:t>
    </dgm:pt>
    <dgm:pt modelId="{2F056FFE-57FA-F64E-BD56-E76CE5F84C48}" type="pres">
      <dgm:prSet presAssocID="{18C118BC-3756-9248-A5AE-FD86B52E2530}" presName="hierChild4" presStyleCnt="0"/>
      <dgm:spPr/>
      <dgm:t>
        <a:bodyPr/>
        <a:lstStyle/>
        <a:p>
          <a:endParaRPr lang="en-US"/>
        </a:p>
      </dgm:t>
    </dgm:pt>
    <dgm:pt modelId="{A1DD8121-CE5D-C747-94E2-5F1451D73BAD}" type="pres">
      <dgm:prSet presAssocID="{3FD60EBB-9142-A04C-AC18-82F59A5F8B6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65A9881-4967-1D49-92EB-20D0A9FC4811}" type="pres">
      <dgm:prSet presAssocID="{DBE191A0-5579-C748-8D06-19162367E4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FBE5137-B068-F741-B8A6-96149935DA2B}" type="pres">
      <dgm:prSet presAssocID="{DBE191A0-5579-C748-8D06-19162367E4F8}" presName="rootComposite" presStyleCnt="0"/>
      <dgm:spPr/>
      <dgm:t>
        <a:bodyPr/>
        <a:lstStyle/>
        <a:p>
          <a:endParaRPr lang="en-US"/>
        </a:p>
      </dgm:t>
    </dgm:pt>
    <dgm:pt modelId="{BAD17CF3-B22D-BE49-8527-26846E9F3D56}" type="pres">
      <dgm:prSet presAssocID="{DBE191A0-5579-C748-8D06-19162367E4F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5610-501D-FD46-BB04-AB028E417F83}" type="pres">
      <dgm:prSet presAssocID="{DBE191A0-5579-C748-8D06-19162367E4F8}" presName="rootConnector" presStyleLbl="node4" presStyleIdx="1" presStyleCnt="3"/>
      <dgm:spPr/>
      <dgm:t>
        <a:bodyPr/>
        <a:lstStyle/>
        <a:p>
          <a:endParaRPr lang="en-US"/>
        </a:p>
      </dgm:t>
    </dgm:pt>
    <dgm:pt modelId="{7D6DCD37-4565-5447-8A8A-187ED316646D}" type="pres">
      <dgm:prSet presAssocID="{DBE191A0-5579-C748-8D06-19162367E4F8}" presName="hierChild4" presStyleCnt="0"/>
      <dgm:spPr/>
      <dgm:t>
        <a:bodyPr/>
        <a:lstStyle/>
        <a:p>
          <a:endParaRPr lang="en-US"/>
        </a:p>
      </dgm:t>
    </dgm:pt>
    <dgm:pt modelId="{7AFDEAEB-6D3C-F84E-80C4-836CA64151AE}" type="pres">
      <dgm:prSet presAssocID="{DBE191A0-5579-C748-8D06-19162367E4F8}" presName="hierChild5" presStyleCnt="0"/>
      <dgm:spPr/>
      <dgm:t>
        <a:bodyPr/>
        <a:lstStyle/>
        <a:p>
          <a:endParaRPr lang="en-US"/>
        </a:p>
      </dgm:t>
    </dgm:pt>
    <dgm:pt modelId="{EB138065-073C-7E41-95CD-DC8B6C4DFBAE}" type="pres">
      <dgm:prSet presAssocID="{18C118BC-3756-9248-A5AE-FD86B52E2530}" presName="hierChild5" presStyleCnt="0"/>
      <dgm:spPr/>
      <dgm:t>
        <a:bodyPr/>
        <a:lstStyle/>
        <a:p>
          <a:endParaRPr lang="en-US"/>
        </a:p>
      </dgm:t>
    </dgm:pt>
    <dgm:pt modelId="{D8BBFE9E-AC89-534D-913F-39706FC4BDC8}" type="pres">
      <dgm:prSet presAssocID="{37C1FA77-0445-1546-B574-F5C56CA95A03}" presName="hierChild5" presStyleCnt="0"/>
      <dgm:spPr/>
      <dgm:t>
        <a:bodyPr/>
        <a:lstStyle/>
        <a:p>
          <a:endParaRPr lang="en-US"/>
        </a:p>
      </dgm:t>
    </dgm:pt>
    <dgm:pt modelId="{B3C0CB84-35FB-0C43-90D7-D68588639A82}" type="pres">
      <dgm:prSet presAssocID="{4F6AAF9F-09CE-A544-B098-674D32CBE7E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4228D11-AF61-324F-9122-0A4484422E4A}" type="pres">
      <dgm:prSet presAssocID="{5502F889-793B-B642-8923-298C2B554B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24F382-12EF-6D48-976D-5F7048AA525F}" type="pres">
      <dgm:prSet presAssocID="{5502F889-793B-B642-8923-298C2B554B8B}" presName="rootComposite" presStyleCnt="0"/>
      <dgm:spPr/>
      <dgm:t>
        <a:bodyPr/>
        <a:lstStyle/>
        <a:p>
          <a:endParaRPr lang="en-US"/>
        </a:p>
      </dgm:t>
    </dgm:pt>
    <dgm:pt modelId="{74D72217-2022-B040-9CAA-47AF8A11BF7B}" type="pres">
      <dgm:prSet presAssocID="{5502F889-793B-B642-8923-298C2B554B8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DD542-70A1-3C48-A859-A8B31446CA23}" type="pres">
      <dgm:prSet presAssocID="{5502F889-793B-B642-8923-298C2B554B8B}" presName="rootConnector" presStyleLbl="node3" presStyleIdx="3" presStyleCnt="5"/>
      <dgm:spPr/>
      <dgm:t>
        <a:bodyPr/>
        <a:lstStyle/>
        <a:p>
          <a:endParaRPr lang="en-US"/>
        </a:p>
      </dgm:t>
    </dgm:pt>
    <dgm:pt modelId="{FDA3D618-DB47-6C43-AA59-50818FF716A4}" type="pres">
      <dgm:prSet presAssocID="{5502F889-793B-B642-8923-298C2B554B8B}" presName="hierChild4" presStyleCnt="0"/>
      <dgm:spPr/>
      <dgm:t>
        <a:bodyPr/>
        <a:lstStyle/>
        <a:p>
          <a:endParaRPr lang="en-US"/>
        </a:p>
      </dgm:t>
    </dgm:pt>
    <dgm:pt modelId="{14053133-1E9B-E54F-AB51-6C3ADA2F6C9F}" type="pres">
      <dgm:prSet presAssocID="{E697FDED-09B0-1441-A851-102414D00F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7ED53AA-4BC2-AF47-ADF6-5C7428588348}" type="pres">
      <dgm:prSet presAssocID="{492898AC-D81E-0040-BA1C-FA1E813939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F23561-A427-054A-BBE4-4FD77951CF80}" type="pres">
      <dgm:prSet presAssocID="{492898AC-D81E-0040-BA1C-FA1E81393913}" presName="rootComposite" presStyleCnt="0"/>
      <dgm:spPr/>
      <dgm:t>
        <a:bodyPr/>
        <a:lstStyle/>
        <a:p>
          <a:endParaRPr lang="en-US"/>
        </a:p>
      </dgm:t>
    </dgm:pt>
    <dgm:pt modelId="{9F5EE0F1-D58F-6748-9243-198BA964DDA0}" type="pres">
      <dgm:prSet presAssocID="{492898AC-D81E-0040-BA1C-FA1E8139391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85979-176F-0D42-B2FE-0544ED5E2714}" type="pres">
      <dgm:prSet presAssocID="{492898AC-D81E-0040-BA1C-FA1E81393913}" presName="rootConnector" presStyleLbl="node4" presStyleIdx="2" presStyleCnt="3"/>
      <dgm:spPr/>
      <dgm:t>
        <a:bodyPr/>
        <a:lstStyle/>
        <a:p>
          <a:endParaRPr lang="en-US"/>
        </a:p>
      </dgm:t>
    </dgm:pt>
    <dgm:pt modelId="{3486E66F-3015-6348-849C-365029510A46}" type="pres">
      <dgm:prSet presAssocID="{492898AC-D81E-0040-BA1C-FA1E81393913}" presName="hierChild4" presStyleCnt="0"/>
      <dgm:spPr/>
      <dgm:t>
        <a:bodyPr/>
        <a:lstStyle/>
        <a:p>
          <a:endParaRPr lang="en-US"/>
        </a:p>
      </dgm:t>
    </dgm:pt>
    <dgm:pt modelId="{3011817F-A97A-864B-AFCB-F0B26D9C2D5D}" type="pres">
      <dgm:prSet presAssocID="{492898AC-D81E-0040-BA1C-FA1E81393913}" presName="hierChild5" presStyleCnt="0"/>
      <dgm:spPr/>
      <dgm:t>
        <a:bodyPr/>
        <a:lstStyle/>
        <a:p>
          <a:endParaRPr lang="en-US"/>
        </a:p>
      </dgm:t>
    </dgm:pt>
    <dgm:pt modelId="{C3586F0D-3E74-3D4E-8071-F612EDA0D9DE}" type="pres">
      <dgm:prSet presAssocID="{5502F889-793B-B642-8923-298C2B554B8B}" presName="hierChild5" presStyleCnt="0"/>
      <dgm:spPr/>
      <dgm:t>
        <a:bodyPr/>
        <a:lstStyle/>
        <a:p>
          <a:endParaRPr lang="en-US"/>
        </a:p>
      </dgm:t>
    </dgm:pt>
    <dgm:pt modelId="{ADDDF7FE-FB2C-4C4D-962D-1EF6C3D97CDB}" type="pres">
      <dgm:prSet presAssocID="{36B89298-3AAA-9547-A9AF-D6D07625B8AB}" presName="hierChild5" presStyleCnt="0"/>
      <dgm:spPr/>
      <dgm:t>
        <a:bodyPr/>
        <a:lstStyle/>
        <a:p>
          <a:endParaRPr lang="en-US"/>
        </a:p>
      </dgm:t>
    </dgm:pt>
    <dgm:pt modelId="{34ED74F7-EFA1-E84E-B019-3E212A9BE207}" type="pres">
      <dgm:prSet presAssocID="{5F93671D-9EFD-4445-8AEF-79DA111B4E8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5E6E652-E7F4-AB4C-B96F-61D5BF1D3109}" type="pres">
      <dgm:prSet presAssocID="{9FBC247D-079F-4642-ABD2-55FE10BE4661}" presName="hierRoot2" presStyleCnt="0">
        <dgm:presLayoutVars>
          <dgm:hierBranch val="init"/>
        </dgm:presLayoutVars>
      </dgm:prSet>
      <dgm:spPr/>
    </dgm:pt>
    <dgm:pt modelId="{47E50EBF-D5FC-1E44-A3DD-57CF0B4308C8}" type="pres">
      <dgm:prSet presAssocID="{9FBC247D-079F-4642-ABD2-55FE10BE4661}" presName="rootComposite" presStyleCnt="0"/>
      <dgm:spPr/>
    </dgm:pt>
    <dgm:pt modelId="{2FFF7EF8-2A20-DD44-8B52-16899284F92B}" type="pres">
      <dgm:prSet presAssocID="{9FBC247D-079F-4642-ABD2-55FE10BE4661}" presName="rootText" presStyleLbl="node2" presStyleIdx="3" presStyleCnt="4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B0364-B618-5348-980C-4E16C212B70E}" type="pres">
      <dgm:prSet presAssocID="{9FBC247D-079F-4642-ABD2-55FE10BE4661}" presName="rootConnector" presStyleLbl="node2" presStyleIdx="3" presStyleCnt="4"/>
      <dgm:spPr/>
      <dgm:t>
        <a:bodyPr/>
        <a:lstStyle/>
        <a:p>
          <a:endParaRPr lang="en-US"/>
        </a:p>
      </dgm:t>
    </dgm:pt>
    <dgm:pt modelId="{BE1114BE-0DDD-CA4B-92C2-6E72AEE9FF2A}" type="pres">
      <dgm:prSet presAssocID="{9FBC247D-079F-4642-ABD2-55FE10BE4661}" presName="hierChild4" presStyleCnt="0"/>
      <dgm:spPr/>
    </dgm:pt>
    <dgm:pt modelId="{7D1AE30B-3B4D-2245-9949-ED352DC67297}" type="pres">
      <dgm:prSet presAssocID="{821A102E-ED86-4849-AE17-FCE5C4B9778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03FBEA5-96E0-4041-9605-B242F04C2BA5}" type="pres">
      <dgm:prSet presAssocID="{4841D001-FDC1-0345-86AC-BB5EF42341E2}" presName="hierRoot2" presStyleCnt="0">
        <dgm:presLayoutVars>
          <dgm:hierBranch val="init"/>
        </dgm:presLayoutVars>
      </dgm:prSet>
      <dgm:spPr/>
    </dgm:pt>
    <dgm:pt modelId="{5D3F3C2D-7F1B-8F46-9B7B-F37BA09C078C}" type="pres">
      <dgm:prSet presAssocID="{4841D001-FDC1-0345-86AC-BB5EF42341E2}" presName="rootComposite" presStyleCnt="0"/>
      <dgm:spPr/>
    </dgm:pt>
    <dgm:pt modelId="{878F197C-43AD-CE43-B18D-72DF0261EB59}" type="pres">
      <dgm:prSet presAssocID="{4841D001-FDC1-0345-86AC-BB5EF42341E2}" presName="rootText" presStyleLbl="node3" presStyleIdx="4" presStyleCnt="5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68A1D-24D7-9E47-9795-300951AA27DB}" type="pres">
      <dgm:prSet presAssocID="{4841D001-FDC1-0345-86AC-BB5EF42341E2}" presName="rootConnector" presStyleLbl="node3" presStyleIdx="4" presStyleCnt="5"/>
      <dgm:spPr/>
      <dgm:t>
        <a:bodyPr/>
        <a:lstStyle/>
        <a:p>
          <a:endParaRPr lang="en-US"/>
        </a:p>
      </dgm:t>
    </dgm:pt>
    <dgm:pt modelId="{07402446-1730-B940-8BEA-D9E9312BC5E0}" type="pres">
      <dgm:prSet presAssocID="{4841D001-FDC1-0345-86AC-BB5EF42341E2}" presName="hierChild4" presStyleCnt="0"/>
      <dgm:spPr/>
    </dgm:pt>
    <dgm:pt modelId="{61212565-19D1-CB45-AD8A-ACB2516FA23E}" type="pres">
      <dgm:prSet presAssocID="{4841D001-FDC1-0345-86AC-BB5EF42341E2}" presName="hierChild5" presStyleCnt="0"/>
      <dgm:spPr/>
    </dgm:pt>
    <dgm:pt modelId="{4EC63CF5-FC05-834F-A903-786F9C4FC77F}" type="pres">
      <dgm:prSet presAssocID="{9FBC247D-079F-4642-ABD2-55FE10BE4661}" presName="hierChild5" presStyleCnt="0"/>
      <dgm:spPr/>
    </dgm:pt>
    <dgm:pt modelId="{664C8CCE-1A60-204E-8F1D-811F3A1843DE}" type="pres">
      <dgm:prSet presAssocID="{30191144-E7A4-494F-9C98-74AB7F103D4A}" presName="hierChild3" presStyleCnt="0"/>
      <dgm:spPr/>
      <dgm:t>
        <a:bodyPr/>
        <a:lstStyle/>
        <a:p>
          <a:endParaRPr lang="en-US"/>
        </a:p>
      </dgm:t>
    </dgm:pt>
  </dgm:ptLst>
  <dgm:cxnLst>
    <dgm:cxn modelId="{E310A6FC-C170-0341-8D68-9318C0B311F0}" srcId="{30191144-E7A4-494F-9C98-74AB7F103D4A}" destId="{69CC831A-F494-BD4A-93F3-242AFC0CE84D}" srcOrd="1" destOrd="0" parTransId="{9B9273DB-564B-D34E-889A-569A663395BD}" sibTransId="{392649DB-1292-4F4B-8E7E-AD0F51531090}"/>
    <dgm:cxn modelId="{070EA4AD-E3AB-2E4D-998F-2C351610A441}" srcId="{30191144-E7A4-494F-9C98-74AB7F103D4A}" destId="{9FBC247D-079F-4642-ABD2-55FE10BE4661}" srcOrd="3" destOrd="0" parTransId="{5F93671D-9EFD-4445-8AEF-79DA111B4E8D}" sibTransId="{4B654DF4-EF8C-2D46-898A-C31F0E1A3A12}"/>
    <dgm:cxn modelId="{2D0C8B6E-4908-BF47-82B9-01DFDECBFB59}" type="presOf" srcId="{8572B730-1F1D-F544-9403-8038B44FC81C}" destId="{0A46A092-BD54-C54F-8734-A9009564A41C}" srcOrd="0" destOrd="0" presId="urn:microsoft.com/office/officeart/2005/8/layout/orgChart1"/>
    <dgm:cxn modelId="{9A9A2A6C-EE64-8645-81FC-3126B5C114CE}" type="presOf" srcId="{18C118BC-3756-9248-A5AE-FD86B52E2530}" destId="{9A8E0A82-BDE1-204D-B16E-DE3303D7E00C}" srcOrd="1" destOrd="0" presId="urn:microsoft.com/office/officeart/2005/8/layout/orgChart1"/>
    <dgm:cxn modelId="{0EE8A90C-99C5-FF4E-9562-B4746808BAB8}" srcId="{36B89298-3AAA-9547-A9AF-D6D07625B8AB}" destId="{5502F889-793B-B642-8923-298C2B554B8B}" srcOrd="1" destOrd="0" parTransId="{4F6AAF9F-09CE-A544-B098-674D32CBE7E7}" sibTransId="{592189AE-4EC5-2B46-9FD7-FEE58AA3510D}"/>
    <dgm:cxn modelId="{2F42630E-EA13-BE4F-965B-E64A69BDACDB}" srcId="{18C118BC-3756-9248-A5AE-FD86B52E2530}" destId="{DBE191A0-5579-C748-8D06-19162367E4F8}" srcOrd="0" destOrd="0" parTransId="{3FD60EBB-9142-A04C-AC18-82F59A5F8B67}" sibTransId="{3871520B-81C0-6A43-81E5-9958A7F15205}"/>
    <dgm:cxn modelId="{DB7A18C6-EDE1-B748-98C1-EACEAE7E186F}" type="presOf" srcId="{E697FDED-09B0-1441-A851-102414D00F9D}" destId="{14053133-1E9B-E54F-AB51-6C3ADA2F6C9F}" srcOrd="0" destOrd="0" presId="urn:microsoft.com/office/officeart/2005/8/layout/orgChart1"/>
    <dgm:cxn modelId="{47741950-25BF-8C44-9783-C714449A965F}" srcId="{30191144-E7A4-494F-9C98-74AB7F103D4A}" destId="{36B89298-3AAA-9547-A9AF-D6D07625B8AB}" srcOrd="2" destOrd="0" parTransId="{0546CEB2-3D13-8D40-ACC7-6862F8855EC6}" sibTransId="{70D56F4A-BAA3-BE4B-A46F-F96F9D91F1E1}"/>
    <dgm:cxn modelId="{C8010CFF-3380-7F45-A6C2-050A479635DA}" type="presOf" srcId="{0306AE78-DE9D-7D4C-AD0C-1B9328D64074}" destId="{3C567BFF-7A85-2E49-BA82-DF862CF1BD3F}" srcOrd="0" destOrd="0" presId="urn:microsoft.com/office/officeart/2005/8/layout/orgChart1"/>
    <dgm:cxn modelId="{BBE14193-07E9-C741-828C-C54DBC25729E}" type="presOf" srcId="{9FBC247D-079F-4642-ABD2-55FE10BE4661}" destId="{2FFF7EF8-2A20-DD44-8B52-16899284F92B}" srcOrd="0" destOrd="0" presId="urn:microsoft.com/office/officeart/2005/8/layout/orgChart1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4C2C74C6-A88D-AA48-A17A-12A3B8C17701}" type="presOf" srcId="{36B89298-3AAA-9547-A9AF-D6D07625B8AB}" destId="{6FD9EDF2-B219-6D49-B8DC-786137559386}" srcOrd="0" destOrd="0" presId="urn:microsoft.com/office/officeart/2005/8/layout/orgChart1"/>
    <dgm:cxn modelId="{B843FAFA-8406-2D49-823B-3E89D2AD5953}" type="presOf" srcId="{37C1FA77-0445-1546-B574-F5C56CA95A03}" destId="{6B0872B4-E132-DF4E-B73F-C06417CB31EC}" srcOrd="0" destOrd="0" presId="urn:microsoft.com/office/officeart/2005/8/layout/orgChart1"/>
    <dgm:cxn modelId="{4340E631-E002-9C42-9515-0461D37EA0C7}" type="presOf" srcId="{69CC831A-F494-BD4A-93F3-242AFC0CE84D}" destId="{9D6118ED-7F77-EF46-ADA7-9FD94ED540B8}" srcOrd="0" destOrd="0" presId="urn:microsoft.com/office/officeart/2005/8/layout/orgChart1"/>
    <dgm:cxn modelId="{FF9033C6-5D88-704E-876E-7DF70382CA13}" type="presOf" srcId="{DBE191A0-5579-C748-8D06-19162367E4F8}" destId="{BAD17CF3-B22D-BE49-8527-26846E9F3D56}" srcOrd="0" destOrd="0" presId="urn:microsoft.com/office/officeart/2005/8/layout/orgChart1"/>
    <dgm:cxn modelId="{8A8B4EC7-1E1D-E842-9C31-725D55AF26A4}" type="presOf" srcId="{4F6AAF9F-09CE-A544-B098-674D32CBE7E7}" destId="{B3C0CB84-35FB-0C43-90D7-D68588639A82}" srcOrd="0" destOrd="0" presId="urn:microsoft.com/office/officeart/2005/8/layout/orgChart1"/>
    <dgm:cxn modelId="{C58099C1-B175-714B-A2CB-5216985AA1FD}" type="presOf" srcId="{5502F889-793B-B642-8923-298C2B554B8B}" destId="{714DD542-70A1-3C48-A859-A8B31446CA23}" srcOrd="1" destOrd="0" presId="urn:microsoft.com/office/officeart/2005/8/layout/orgChart1"/>
    <dgm:cxn modelId="{FA8B402F-C882-0646-B402-8496B174AC7D}" type="presOf" srcId="{7315E859-BFCD-CD4F-A789-D83BB4BBC596}" destId="{65B54063-0364-9C42-ADAA-9F65DEE6F4AD}" srcOrd="0" destOrd="0" presId="urn:microsoft.com/office/officeart/2005/8/layout/orgChart1"/>
    <dgm:cxn modelId="{FC2C9B4D-1CDD-4846-ABCA-F67AD9F0C228}" type="presOf" srcId="{B0C7A7CA-D477-FC4B-94A4-3FB152D298A0}" destId="{EFE766C3-D76E-D94A-9982-DF3291927886}" srcOrd="0" destOrd="0" presId="urn:microsoft.com/office/officeart/2005/8/layout/orgChart1"/>
    <dgm:cxn modelId="{B2711D14-7FD3-D749-928B-28CFC3268908}" type="presOf" srcId="{DBE191A0-5579-C748-8D06-19162367E4F8}" destId="{050C5610-501D-FD46-BB04-AB028E417F83}" srcOrd="1" destOrd="0" presId="urn:microsoft.com/office/officeart/2005/8/layout/orgChart1"/>
    <dgm:cxn modelId="{7D63E466-B9D1-CA40-8D62-ED6A0426409B}" type="presOf" srcId="{6DDB0381-BD10-1146-B351-BD92137D83FF}" destId="{E9D417DF-0525-1A4A-9570-1D42E0C705F4}" srcOrd="0" destOrd="0" presId="urn:microsoft.com/office/officeart/2005/8/layout/orgChart1"/>
    <dgm:cxn modelId="{35E1CBE6-1D48-8140-8925-F007EFE51622}" type="presOf" srcId="{37C1FA77-0445-1546-B574-F5C56CA95A03}" destId="{1A410D11-35C9-AF47-9B3C-0676E203FF5E}" srcOrd="1" destOrd="0" presId="urn:microsoft.com/office/officeart/2005/8/layout/orgChart1"/>
    <dgm:cxn modelId="{D21146D7-9EF9-9C4A-A2AC-765BB4800D7D}" type="presOf" srcId="{A49B81A1-43D4-8F44-B4E4-06E60030D125}" destId="{77D5F9CF-672D-4143-B525-209220C0BF21}" srcOrd="0" destOrd="0" presId="urn:microsoft.com/office/officeart/2005/8/layout/orgChart1"/>
    <dgm:cxn modelId="{D1438244-7F94-6A44-8E0F-D3A42C2FECB6}" type="presOf" srcId="{3FD60EBB-9142-A04C-AC18-82F59A5F8B67}" destId="{A1DD8121-CE5D-C747-94E2-5F1451D73BAD}" srcOrd="0" destOrd="0" presId="urn:microsoft.com/office/officeart/2005/8/layout/orgChart1"/>
    <dgm:cxn modelId="{0FC49797-D0DD-7246-BE33-5566400FB8D8}" type="presOf" srcId="{F6C5F618-4596-0F4D-AE04-7D3A7FD43CED}" destId="{079DB374-0088-4D40-8422-A333EA7A401F}" srcOrd="0" destOrd="0" presId="urn:microsoft.com/office/officeart/2005/8/layout/orgChart1"/>
    <dgm:cxn modelId="{8BB776FD-0A0A-C140-B175-9F98B778B831}" type="presOf" srcId="{4841D001-FDC1-0345-86AC-BB5EF42341E2}" destId="{70F68A1D-24D7-9E47-9795-300951AA27DB}" srcOrd="1" destOrd="0" presId="urn:microsoft.com/office/officeart/2005/8/layout/orgChart1"/>
    <dgm:cxn modelId="{16DCE576-E349-2C40-A380-D4C5C2EFA9F7}" type="presOf" srcId="{69CC831A-F494-BD4A-93F3-242AFC0CE84D}" destId="{81C6BCAA-E31D-9148-BBC0-195EF76AA070}" srcOrd="1" destOrd="0" presId="urn:microsoft.com/office/officeart/2005/8/layout/orgChart1"/>
    <dgm:cxn modelId="{E98DE376-8593-7F42-88B9-3722E6B22BAD}" type="presOf" srcId="{492898AC-D81E-0040-BA1C-FA1E81393913}" destId="{8E785979-176F-0D42-B2FE-0544ED5E2714}" srcOrd="1" destOrd="0" presId="urn:microsoft.com/office/officeart/2005/8/layout/orgChart1"/>
    <dgm:cxn modelId="{7CF0206A-8FFF-B445-BBB0-3B4009EF480F}" type="presOf" srcId="{30191144-E7A4-494F-9C98-74AB7F103D4A}" destId="{14334292-D8B4-3948-B9D5-CAD4165C5172}" srcOrd="1" destOrd="0" presId="urn:microsoft.com/office/officeart/2005/8/layout/orgChart1"/>
    <dgm:cxn modelId="{F00C723E-FDDF-E548-9C21-3A910143B9E8}" srcId="{F6C5F618-4596-0F4D-AE04-7D3A7FD43CED}" destId="{7315E859-BFCD-CD4F-A789-D83BB4BBC596}" srcOrd="0" destOrd="0" parTransId="{6DDB0381-BD10-1146-B351-BD92137D83FF}" sibTransId="{12AFDB94-4044-5746-B82D-3841E56E7BAB}"/>
    <dgm:cxn modelId="{73FF3253-14D5-9A46-B4A8-5A84434A7779}" type="presOf" srcId="{18C118BC-3756-9248-A5AE-FD86B52E2530}" destId="{397E0B9B-89F1-8D49-85DD-9EEE9BB14B61}" srcOrd="0" destOrd="0" presId="urn:microsoft.com/office/officeart/2005/8/layout/orgChart1"/>
    <dgm:cxn modelId="{76A8BC58-177E-6A44-BF0E-F51CC7DC6F96}" type="presOf" srcId="{492898AC-D81E-0040-BA1C-FA1E81393913}" destId="{9F5EE0F1-D58F-6748-9243-198BA964DDA0}" srcOrd="0" destOrd="0" presId="urn:microsoft.com/office/officeart/2005/8/layout/orgChart1"/>
    <dgm:cxn modelId="{637C5075-979B-374A-8793-02F66F613035}" type="presOf" srcId="{F6C5F618-4596-0F4D-AE04-7D3A7FD43CED}" destId="{86E4A086-AE90-6F49-A908-3F9AC957035F}" srcOrd="1" destOrd="0" presId="urn:microsoft.com/office/officeart/2005/8/layout/orgChart1"/>
    <dgm:cxn modelId="{63E1BA70-24D7-524B-AC36-4E8CB237D339}" type="presOf" srcId="{E592AD95-0D9A-C044-A0DC-CE2AA5537F79}" destId="{70281C27-77AC-054A-8DEE-87A9B7668668}" srcOrd="0" destOrd="0" presId="urn:microsoft.com/office/officeart/2005/8/layout/orgChart1"/>
    <dgm:cxn modelId="{04A14C1F-A831-7D43-B75A-B496CDA12EB3}" srcId="{37C1FA77-0445-1546-B574-F5C56CA95A03}" destId="{18C118BC-3756-9248-A5AE-FD86B52E2530}" srcOrd="0" destOrd="0" parTransId="{A49B81A1-43D4-8F44-B4E4-06E60030D125}" sibTransId="{E9320122-3D0C-2F41-8A31-91F8203DDE61}"/>
    <dgm:cxn modelId="{154F2E4E-C890-6649-8C5A-2A47D6788028}" srcId="{36B89298-3AAA-9547-A9AF-D6D07625B8AB}" destId="{37C1FA77-0445-1546-B574-F5C56CA95A03}" srcOrd="0" destOrd="0" parTransId="{0306AE78-DE9D-7D4C-AD0C-1B9328D64074}" sibTransId="{17B567D3-14B4-EC43-BDB8-4EB81854F33D}"/>
    <dgm:cxn modelId="{FB6CAF56-6B48-2B49-B86F-20E5CC4C5535}" type="presOf" srcId="{9FBC247D-079F-4642-ABD2-55FE10BE4661}" destId="{93CB0364-B618-5348-980C-4E16C212B70E}" srcOrd="1" destOrd="0" presId="urn:microsoft.com/office/officeart/2005/8/layout/orgChart1"/>
    <dgm:cxn modelId="{A64A8415-096E-364D-8E8B-14C9A8EC98D1}" type="presOf" srcId="{4841D001-FDC1-0345-86AC-BB5EF42341E2}" destId="{878F197C-43AD-CE43-B18D-72DF0261EB59}" srcOrd="0" destOrd="0" presId="urn:microsoft.com/office/officeart/2005/8/layout/orgChart1"/>
    <dgm:cxn modelId="{E5FCAF29-AFB3-AD4E-A960-224D8E1E4F05}" type="presOf" srcId="{821A102E-ED86-4849-AE17-FCE5C4B97788}" destId="{7D1AE30B-3B4D-2245-9949-ED352DC67297}" srcOrd="0" destOrd="0" presId="urn:microsoft.com/office/officeart/2005/8/layout/orgChart1"/>
    <dgm:cxn modelId="{64281FF5-A953-CB4E-BB2A-6F7C59DFE042}" srcId="{9FBC247D-079F-4642-ABD2-55FE10BE4661}" destId="{4841D001-FDC1-0345-86AC-BB5EF42341E2}" srcOrd="0" destOrd="0" parTransId="{821A102E-ED86-4849-AE17-FCE5C4B97788}" sibTransId="{EB8310BC-2257-B641-A07B-78798F574A52}"/>
    <dgm:cxn modelId="{E3592CCA-019D-0342-9CBC-3E2EA36A0F11}" type="presOf" srcId="{3BDCA472-17DE-0348-B497-B1D982B792B8}" destId="{110DB03A-7AF2-6242-8FA2-DEFD1E35653C}" srcOrd="0" destOrd="0" presId="urn:microsoft.com/office/officeart/2005/8/layout/orgChart1"/>
    <dgm:cxn modelId="{5F4988AF-8512-0547-9B8D-650F09242FED}" type="presOf" srcId="{B0C7A7CA-D477-FC4B-94A4-3FB152D298A0}" destId="{73B62811-AF2D-FF4B-82DA-119EECB0557E}" srcOrd="1" destOrd="0" presId="urn:microsoft.com/office/officeart/2005/8/layout/orgChart1"/>
    <dgm:cxn modelId="{F6180A41-0501-3A44-8469-E386465BF359}" srcId="{F6C5F618-4596-0F4D-AE04-7D3A7FD43CED}" destId="{B0C7A7CA-D477-FC4B-94A4-3FB152D298A0}" srcOrd="1" destOrd="0" parTransId="{E592AD95-0D9A-C044-A0DC-CE2AA5537F79}" sibTransId="{640ADE4E-BED5-E848-B4B9-8A8EDE46B24C}"/>
    <dgm:cxn modelId="{5A386B53-F7A4-F24D-8CCE-3E011C209110}" type="presOf" srcId="{5502F889-793B-B642-8923-298C2B554B8B}" destId="{74D72217-2022-B040-9CAA-47AF8A11BF7B}" srcOrd="0" destOrd="0" presId="urn:microsoft.com/office/officeart/2005/8/layout/orgChart1"/>
    <dgm:cxn modelId="{8D1EA853-3868-444C-98A3-5609B8EE2094}" type="presOf" srcId="{36B89298-3AAA-9547-A9AF-D6D07625B8AB}" destId="{637F2777-D8A8-0B49-86BC-4CF41E6FC5A1}" srcOrd="1" destOrd="0" presId="urn:microsoft.com/office/officeart/2005/8/layout/orgChart1"/>
    <dgm:cxn modelId="{B328FD46-A920-5948-9F2A-FCA4703C3442}" srcId="{30191144-E7A4-494F-9C98-74AB7F103D4A}" destId="{F6C5F618-4596-0F4D-AE04-7D3A7FD43CED}" srcOrd="0" destOrd="0" parTransId="{3BDCA472-17DE-0348-B497-B1D982B792B8}" sibTransId="{2BE2DD66-90F6-9244-A6AE-54B4EBAF522D}"/>
    <dgm:cxn modelId="{EE18CC70-A5EA-EF41-A524-35D3EC71C843}" type="presOf" srcId="{30191144-E7A4-494F-9C98-74AB7F103D4A}" destId="{773A8CF7-3FDD-8144-8DC5-BB9D0A4F606B}" srcOrd="0" destOrd="0" presId="urn:microsoft.com/office/officeart/2005/8/layout/orgChart1"/>
    <dgm:cxn modelId="{AAF79ECC-4F5E-944B-BC27-A5922934CE7A}" type="presOf" srcId="{0546CEB2-3D13-8D40-ACC7-6862F8855EC6}" destId="{B480636A-2AC3-784C-9A5D-1551A4553EB8}" srcOrd="0" destOrd="0" presId="urn:microsoft.com/office/officeart/2005/8/layout/orgChart1"/>
    <dgm:cxn modelId="{92AAD54C-3E2B-9940-8557-21F54318B4FE}" type="presOf" srcId="{9B9273DB-564B-D34E-889A-569A663395BD}" destId="{1793F100-D76E-7B40-A2DD-FC88EAF50EDA}" srcOrd="0" destOrd="0" presId="urn:microsoft.com/office/officeart/2005/8/layout/orgChart1"/>
    <dgm:cxn modelId="{15017956-DF31-B54F-9EAC-74624EE353A6}" type="presOf" srcId="{7315E859-BFCD-CD4F-A789-D83BB4BBC596}" destId="{50B1417B-5EFA-1B4E-851C-F8F701BB0FFE}" srcOrd="1" destOrd="0" presId="urn:microsoft.com/office/officeart/2005/8/layout/orgChart1"/>
    <dgm:cxn modelId="{AF0A0042-D333-8845-A052-A431D481D882}" srcId="{5502F889-793B-B642-8923-298C2B554B8B}" destId="{492898AC-D81E-0040-BA1C-FA1E81393913}" srcOrd="0" destOrd="0" parTransId="{E697FDED-09B0-1441-A851-102414D00F9D}" sibTransId="{D7033E71-9813-4243-A8DB-755B1A92E251}"/>
    <dgm:cxn modelId="{776A1129-567D-1545-85FA-E35877486767}" type="presOf" srcId="{5F93671D-9EFD-4445-8AEF-79DA111B4E8D}" destId="{34ED74F7-EFA1-E84E-B019-3E212A9BE207}" srcOrd="0" destOrd="0" presId="urn:microsoft.com/office/officeart/2005/8/layout/orgChart1"/>
    <dgm:cxn modelId="{2F30C499-EE60-7F4B-9430-109C8FA35899}" type="presParOf" srcId="{0A46A092-BD54-C54F-8734-A9009564A41C}" destId="{5FF5486F-2861-DE44-A9B9-75196AA47F78}" srcOrd="0" destOrd="0" presId="urn:microsoft.com/office/officeart/2005/8/layout/orgChart1"/>
    <dgm:cxn modelId="{70E74A40-3A92-A14E-9B35-36C75F15B6F3}" type="presParOf" srcId="{5FF5486F-2861-DE44-A9B9-75196AA47F78}" destId="{A8169906-184C-E141-A482-69A9B776827C}" srcOrd="0" destOrd="0" presId="urn:microsoft.com/office/officeart/2005/8/layout/orgChart1"/>
    <dgm:cxn modelId="{8A157ECB-403A-FE41-A68C-32846B72A9CC}" type="presParOf" srcId="{A8169906-184C-E141-A482-69A9B776827C}" destId="{773A8CF7-3FDD-8144-8DC5-BB9D0A4F606B}" srcOrd="0" destOrd="0" presId="urn:microsoft.com/office/officeart/2005/8/layout/orgChart1"/>
    <dgm:cxn modelId="{FA13FE99-A73A-AA4C-95C4-132C9E461AE2}" type="presParOf" srcId="{A8169906-184C-E141-A482-69A9B776827C}" destId="{14334292-D8B4-3948-B9D5-CAD4165C5172}" srcOrd="1" destOrd="0" presId="urn:microsoft.com/office/officeart/2005/8/layout/orgChart1"/>
    <dgm:cxn modelId="{C6680FE0-3497-AD46-9169-90D3CC4A1893}" type="presParOf" srcId="{5FF5486F-2861-DE44-A9B9-75196AA47F78}" destId="{C3780F0B-E5EE-3F46-B1A8-5A3DE5CBA160}" srcOrd="1" destOrd="0" presId="urn:microsoft.com/office/officeart/2005/8/layout/orgChart1"/>
    <dgm:cxn modelId="{7683C955-C35F-EC45-8F3B-7CB6EABBD653}" type="presParOf" srcId="{C3780F0B-E5EE-3F46-B1A8-5A3DE5CBA160}" destId="{110DB03A-7AF2-6242-8FA2-DEFD1E35653C}" srcOrd="0" destOrd="0" presId="urn:microsoft.com/office/officeart/2005/8/layout/orgChart1"/>
    <dgm:cxn modelId="{C520A1D2-F788-424A-AA14-7063FEFC5F8E}" type="presParOf" srcId="{C3780F0B-E5EE-3F46-B1A8-5A3DE5CBA160}" destId="{489A37C7-0CAC-664A-AE81-EF6F66EAE854}" srcOrd="1" destOrd="0" presId="urn:microsoft.com/office/officeart/2005/8/layout/orgChart1"/>
    <dgm:cxn modelId="{B3BB85A5-F0E3-E948-9411-8A4EF09550EA}" type="presParOf" srcId="{489A37C7-0CAC-664A-AE81-EF6F66EAE854}" destId="{70B73C48-3235-8A4A-8604-E89BF37ED495}" srcOrd="0" destOrd="0" presId="urn:microsoft.com/office/officeart/2005/8/layout/orgChart1"/>
    <dgm:cxn modelId="{CAF0A887-35A5-9F49-8273-F53430ABD019}" type="presParOf" srcId="{70B73C48-3235-8A4A-8604-E89BF37ED495}" destId="{079DB374-0088-4D40-8422-A333EA7A401F}" srcOrd="0" destOrd="0" presId="urn:microsoft.com/office/officeart/2005/8/layout/orgChart1"/>
    <dgm:cxn modelId="{82A0F854-3035-9A40-90B4-6184E9DE6E27}" type="presParOf" srcId="{70B73C48-3235-8A4A-8604-E89BF37ED495}" destId="{86E4A086-AE90-6F49-A908-3F9AC957035F}" srcOrd="1" destOrd="0" presId="urn:microsoft.com/office/officeart/2005/8/layout/orgChart1"/>
    <dgm:cxn modelId="{6F068220-1F73-764B-A855-99434297C595}" type="presParOf" srcId="{489A37C7-0CAC-664A-AE81-EF6F66EAE854}" destId="{4A238E21-77C2-874A-ADF3-4B0D1F099D64}" srcOrd="1" destOrd="0" presId="urn:microsoft.com/office/officeart/2005/8/layout/orgChart1"/>
    <dgm:cxn modelId="{91408F0E-2E9E-B54D-97BC-F4DE8812C3D5}" type="presParOf" srcId="{4A238E21-77C2-874A-ADF3-4B0D1F099D64}" destId="{E9D417DF-0525-1A4A-9570-1D42E0C705F4}" srcOrd="0" destOrd="0" presId="urn:microsoft.com/office/officeart/2005/8/layout/orgChart1"/>
    <dgm:cxn modelId="{E015C742-A2BE-F840-88E1-1FEA56FCA979}" type="presParOf" srcId="{4A238E21-77C2-874A-ADF3-4B0D1F099D64}" destId="{CFA35EC9-43D7-E04F-AE6E-79C5F7F45393}" srcOrd="1" destOrd="0" presId="urn:microsoft.com/office/officeart/2005/8/layout/orgChart1"/>
    <dgm:cxn modelId="{A8CB304B-5C4D-8244-8CDC-E92625E185E3}" type="presParOf" srcId="{CFA35EC9-43D7-E04F-AE6E-79C5F7F45393}" destId="{A037320A-9644-CA42-AF28-3C907AD8186B}" srcOrd="0" destOrd="0" presId="urn:microsoft.com/office/officeart/2005/8/layout/orgChart1"/>
    <dgm:cxn modelId="{14D43BAC-0800-9D4E-A686-E13BE7F9D3E2}" type="presParOf" srcId="{A037320A-9644-CA42-AF28-3C907AD8186B}" destId="{65B54063-0364-9C42-ADAA-9F65DEE6F4AD}" srcOrd="0" destOrd="0" presId="urn:microsoft.com/office/officeart/2005/8/layout/orgChart1"/>
    <dgm:cxn modelId="{3ABA2702-CC2C-0F43-B3C6-240F8CB6FDEF}" type="presParOf" srcId="{A037320A-9644-CA42-AF28-3C907AD8186B}" destId="{50B1417B-5EFA-1B4E-851C-F8F701BB0FFE}" srcOrd="1" destOrd="0" presId="urn:microsoft.com/office/officeart/2005/8/layout/orgChart1"/>
    <dgm:cxn modelId="{135A5777-7CB5-AB40-A6FD-3E7CB021B91A}" type="presParOf" srcId="{CFA35EC9-43D7-E04F-AE6E-79C5F7F45393}" destId="{D1FB571D-0023-504F-997A-6085A399F685}" srcOrd="1" destOrd="0" presId="urn:microsoft.com/office/officeart/2005/8/layout/orgChart1"/>
    <dgm:cxn modelId="{FBC853ED-8675-B840-AD02-8C718B379E33}" type="presParOf" srcId="{CFA35EC9-43D7-E04F-AE6E-79C5F7F45393}" destId="{7DE78DC6-B063-494E-8FD6-8B060943F78A}" srcOrd="2" destOrd="0" presId="urn:microsoft.com/office/officeart/2005/8/layout/orgChart1"/>
    <dgm:cxn modelId="{438AF763-9F5B-8D46-8762-C4D64104BEB0}" type="presParOf" srcId="{4A238E21-77C2-874A-ADF3-4B0D1F099D64}" destId="{70281C27-77AC-054A-8DEE-87A9B7668668}" srcOrd="2" destOrd="0" presId="urn:microsoft.com/office/officeart/2005/8/layout/orgChart1"/>
    <dgm:cxn modelId="{24858104-3DDD-AD4E-A4B3-0F8E99933830}" type="presParOf" srcId="{4A238E21-77C2-874A-ADF3-4B0D1F099D64}" destId="{B9E8430C-0DCF-5448-AF85-3D059893BDE1}" srcOrd="3" destOrd="0" presId="urn:microsoft.com/office/officeart/2005/8/layout/orgChart1"/>
    <dgm:cxn modelId="{A75DE68F-BAC3-DA4F-8850-EBF612D9C447}" type="presParOf" srcId="{B9E8430C-0DCF-5448-AF85-3D059893BDE1}" destId="{6ACE557A-B775-2248-9515-4AF9845A6B70}" srcOrd="0" destOrd="0" presId="urn:microsoft.com/office/officeart/2005/8/layout/orgChart1"/>
    <dgm:cxn modelId="{E51AA964-1B40-0144-A9B1-3A04B20A31B8}" type="presParOf" srcId="{6ACE557A-B775-2248-9515-4AF9845A6B70}" destId="{EFE766C3-D76E-D94A-9982-DF3291927886}" srcOrd="0" destOrd="0" presId="urn:microsoft.com/office/officeart/2005/8/layout/orgChart1"/>
    <dgm:cxn modelId="{36FE8C6C-3633-4845-82FC-1E1C818B645D}" type="presParOf" srcId="{6ACE557A-B775-2248-9515-4AF9845A6B70}" destId="{73B62811-AF2D-FF4B-82DA-119EECB0557E}" srcOrd="1" destOrd="0" presId="urn:microsoft.com/office/officeart/2005/8/layout/orgChart1"/>
    <dgm:cxn modelId="{1B4617A6-5BDC-984A-AB46-69A29579A723}" type="presParOf" srcId="{B9E8430C-0DCF-5448-AF85-3D059893BDE1}" destId="{02A52170-C1C2-154C-AE21-126DADDBB73C}" srcOrd="1" destOrd="0" presId="urn:microsoft.com/office/officeart/2005/8/layout/orgChart1"/>
    <dgm:cxn modelId="{5E6B394B-53D5-4C47-B069-2F5C7BC60BFC}" type="presParOf" srcId="{B9E8430C-0DCF-5448-AF85-3D059893BDE1}" destId="{C2CA3392-C17A-1344-9CE8-18498CAAC576}" srcOrd="2" destOrd="0" presId="urn:microsoft.com/office/officeart/2005/8/layout/orgChart1"/>
    <dgm:cxn modelId="{2A83A95B-512C-E943-9644-E277A0DFFF6D}" type="presParOf" srcId="{489A37C7-0CAC-664A-AE81-EF6F66EAE854}" destId="{46AC0C1F-07EC-5649-BF4D-ADF749F2370C}" srcOrd="2" destOrd="0" presId="urn:microsoft.com/office/officeart/2005/8/layout/orgChart1"/>
    <dgm:cxn modelId="{F1EE6612-50A9-8C4A-8118-D7A2BAB04587}" type="presParOf" srcId="{C3780F0B-E5EE-3F46-B1A8-5A3DE5CBA160}" destId="{1793F100-D76E-7B40-A2DD-FC88EAF50EDA}" srcOrd="2" destOrd="0" presId="urn:microsoft.com/office/officeart/2005/8/layout/orgChart1"/>
    <dgm:cxn modelId="{F90FF055-203F-3542-A796-5B7176EC317B}" type="presParOf" srcId="{C3780F0B-E5EE-3F46-B1A8-5A3DE5CBA160}" destId="{B8C9FB41-C725-AA43-B3B2-C85DAB876BA2}" srcOrd="3" destOrd="0" presId="urn:microsoft.com/office/officeart/2005/8/layout/orgChart1"/>
    <dgm:cxn modelId="{74890691-8575-6F43-8C34-4E67D0EEA2B4}" type="presParOf" srcId="{B8C9FB41-C725-AA43-B3B2-C85DAB876BA2}" destId="{0623284C-68F5-AD47-B871-58AF8898A23C}" srcOrd="0" destOrd="0" presId="urn:microsoft.com/office/officeart/2005/8/layout/orgChart1"/>
    <dgm:cxn modelId="{3713AA02-3E90-774E-B497-57FCF9E7D772}" type="presParOf" srcId="{0623284C-68F5-AD47-B871-58AF8898A23C}" destId="{9D6118ED-7F77-EF46-ADA7-9FD94ED540B8}" srcOrd="0" destOrd="0" presId="urn:microsoft.com/office/officeart/2005/8/layout/orgChart1"/>
    <dgm:cxn modelId="{7704460D-B776-1243-AD83-4746498512F3}" type="presParOf" srcId="{0623284C-68F5-AD47-B871-58AF8898A23C}" destId="{81C6BCAA-E31D-9148-BBC0-195EF76AA070}" srcOrd="1" destOrd="0" presId="urn:microsoft.com/office/officeart/2005/8/layout/orgChart1"/>
    <dgm:cxn modelId="{BC67C870-02A7-8A4D-976D-6D907ED3815E}" type="presParOf" srcId="{B8C9FB41-C725-AA43-B3B2-C85DAB876BA2}" destId="{4698C130-A9EE-184C-831A-B482F03EE102}" srcOrd="1" destOrd="0" presId="urn:microsoft.com/office/officeart/2005/8/layout/orgChart1"/>
    <dgm:cxn modelId="{4FC3E263-9072-4F46-B8B9-FB2CDD32AD6B}" type="presParOf" srcId="{B8C9FB41-C725-AA43-B3B2-C85DAB876BA2}" destId="{C9D59F1A-6EE8-B24E-9CF6-BC2606C2E9EE}" srcOrd="2" destOrd="0" presId="urn:microsoft.com/office/officeart/2005/8/layout/orgChart1"/>
    <dgm:cxn modelId="{6FB53D02-4356-C94D-9666-BC3B2280AB14}" type="presParOf" srcId="{C3780F0B-E5EE-3F46-B1A8-5A3DE5CBA160}" destId="{B480636A-2AC3-784C-9A5D-1551A4553EB8}" srcOrd="4" destOrd="0" presId="urn:microsoft.com/office/officeart/2005/8/layout/orgChart1"/>
    <dgm:cxn modelId="{C7DBD9CF-13CB-5341-8A9D-FAA054AEBAB2}" type="presParOf" srcId="{C3780F0B-E5EE-3F46-B1A8-5A3DE5CBA160}" destId="{EFF28D63-0AA8-3944-A09F-991D3CE80394}" srcOrd="5" destOrd="0" presId="urn:microsoft.com/office/officeart/2005/8/layout/orgChart1"/>
    <dgm:cxn modelId="{82C23732-761F-F744-AD73-863C0AF429D1}" type="presParOf" srcId="{EFF28D63-0AA8-3944-A09F-991D3CE80394}" destId="{4DD70389-9D3E-BF49-8DE9-D2EFF1831631}" srcOrd="0" destOrd="0" presId="urn:microsoft.com/office/officeart/2005/8/layout/orgChart1"/>
    <dgm:cxn modelId="{8756C24C-EE4B-3A47-80C1-5C67AC94CAAD}" type="presParOf" srcId="{4DD70389-9D3E-BF49-8DE9-D2EFF1831631}" destId="{6FD9EDF2-B219-6D49-B8DC-786137559386}" srcOrd="0" destOrd="0" presId="urn:microsoft.com/office/officeart/2005/8/layout/orgChart1"/>
    <dgm:cxn modelId="{555F19B5-7A93-B744-AB4F-F97B13E419C4}" type="presParOf" srcId="{4DD70389-9D3E-BF49-8DE9-D2EFF1831631}" destId="{637F2777-D8A8-0B49-86BC-4CF41E6FC5A1}" srcOrd="1" destOrd="0" presId="urn:microsoft.com/office/officeart/2005/8/layout/orgChart1"/>
    <dgm:cxn modelId="{C22AE0E3-A33E-0249-A085-6CB6D3B5CB48}" type="presParOf" srcId="{EFF28D63-0AA8-3944-A09F-991D3CE80394}" destId="{ADA953B8-99C3-424C-8D51-4549460E99CD}" srcOrd="1" destOrd="0" presId="urn:microsoft.com/office/officeart/2005/8/layout/orgChart1"/>
    <dgm:cxn modelId="{EBA4F436-81AA-4242-97AF-9E4A2AE8A2E8}" type="presParOf" srcId="{ADA953B8-99C3-424C-8D51-4549460E99CD}" destId="{3C567BFF-7A85-2E49-BA82-DF862CF1BD3F}" srcOrd="0" destOrd="0" presId="urn:microsoft.com/office/officeart/2005/8/layout/orgChart1"/>
    <dgm:cxn modelId="{38DC811B-5722-C24C-81AB-FA20B31BAAB5}" type="presParOf" srcId="{ADA953B8-99C3-424C-8D51-4549460E99CD}" destId="{CE980798-DFFA-304B-9DA5-AF6AB667B31A}" srcOrd="1" destOrd="0" presId="urn:microsoft.com/office/officeart/2005/8/layout/orgChart1"/>
    <dgm:cxn modelId="{31AFE837-A941-9148-82AE-AE7B23F8F539}" type="presParOf" srcId="{CE980798-DFFA-304B-9DA5-AF6AB667B31A}" destId="{02E88D41-F0A7-2448-8A98-E9318298E766}" srcOrd="0" destOrd="0" presId="urn:microsoft.com/office/officeart/2005/8/layout/orgChart1"/>
    <dgm:cxn modelId="{B90E36E3-0060-B246-9355-9860C1DC3E66}" type="presParOf" srcId="{02E88D41-F0A7-2448-8A98-E9318298E766}" destId="{6B0872B4-E132-DF4E-B73F-C06417CB31EC}" srcOrd="0" destOrd="0" presId="urn:microsoft.com/office/officeart/2005/8/layout/orgChart1"/>
    <dgm:cxn modelId="{50407DDE-7170-614A-94F7-41DAF79444EB}" type="presParOf" srcId="{02E88D41-F0A7-2448-8A98-E9318298E766}" destId="{1A410D11-35C9-AF47-9B3C-0676E203FF5E}" srcOrd="1" destOrd="0" presId="urn:microsoft.com/office/officeart/2005/8/layout/orgChart1"/>
    <dgm:cxn modelId="{C5A09A21-9EEE-BD41-952B-0EF5F95DDE5D}" type="presParOf" srcId="{CE980798-DFFA-304B-9DA5-AF6AB667B31A}" destId="{DFB76460-5452-D44C-A193-382EB46C36BF}" srcOrd="1" destOrd="0" presId="urn:microsoft.com/office/officeart/2005/8/layout/orgChart1"/>
    <dgm:cxn modelId="{E8F7C6E0-CDD5-814C-B43F-7320688D148E}" type="presParOf" srcId="{DFB76460-5452-D44C-A193-382EB46C36BF}" destId="{77D5F9CF-672D-4143-B525-209220C0BF21}" srcOrd="0" destOrd="0" presId="urn:microsoft.com/office/officeart/2005/8/layout/orgChart1"/>
    <dgm:cxn modelId="{ACA9B327-7260-364C-95F4-2E0FE7461E8B}" type="presParOf" srcId="{DFB76460-5452-D44C-A193-382EB46C36BF}" destId="{E95F2D9D-3B1A-AD46-A085-749F85E1F405}" srcOrd="1" destOrd="0" presId="urn:microsoft.com/office/officeart/2005/8/layout/orgChart1"/>
    <dgm:cxn modelId="{CBEA275F-1688-554C-9839-54C4E289BB95}" type="presParOf" srcId="{E95F2D9D-3B1A-AD46-A085-749F85E1F405}" destId="{64053611-FAE7-F045-BF5B-08D20A4A72B2}" srcOrd="0" destOrd="0" presId="urn:microsoft.com/office/officeart/2005/8/layout/orgChart1"/>
    <dgm:cxn modelId="{F1B3F38B-CAF5-E343-AEE2-337232CA2DAA}" type="presParOf" srcId="{64053611-FAE7-F045-BF5B-08D20A4A72B2}" destId="{397E0B9B-89F1-8D49-85DD-9EEE9BB14B61}" srcOrd="0" destOrd="0" presId="urn:microsoft.com/office/officeart/2005/8/layout/orgChart1"/>
    <dgm:cxn modelId="{A1AE1AB8-BBB3-7542-9B1C-D0ADCA4EB78A}" type="presParOf" srcId="{64053611-FAE7-F045-BF5B-08D20A4A72B2}" destId="{9A8E0A82-BDE1-204D-B16E-DE3303D7E00C}" srcOrd="1" destOrd="0" presId="urn:microsoft.com/office/officeart/2005/8/layout/orgChart1"/>
    <dgm:cxn modelId="{19375EE2-E3E7-A442-86D3-0436CA04EC15}" type="presParOf" srcId="{E95F2D9D-3B1A-AD46-A085-749F85E1F405}" destId="{2F056FFE-57FA-F64E-BD56-E76CE5F84C48}" srcOrd="1" destOrd="0" presId="urn:microsoft.com/office/officeart/2005/8/layout/orgChart1"/>
    <dgm:cxn modelId="{C01E8B60-CE85-1648-9382-02EBB98BE783}" type="presParOf" srcId="{2F056FFE-57FA-F64E-BD56-E76CE5F84C48}" destId="{A1DD8121-CE5D-C747-94E2-5F1451D73BAD}" srcOrd="0" destOrd="0" presId="urn:microsoft.com/office/officeart/2005/8/layout/orgChart1"/>
    <dgm:cxn modelId="{1737B539-902D-DD41-83AF-3A844D169469}" type="presParOf" srcId="{2F056FFE-57FA-F64E-BD56-E76CE5F84C48}" destId="{565A9881-4967-1D49-92EB-20D0A9FC4811}" srcOrd="1" destOrd="0" presId="urn:microsoft.com/office/officeart/2005/8/layout/orgChart1"/>
    <dgm:cxn modelId="{A1349821-8E35-D147-B58D-09AD914157A9}" type="presParOf" srcId="{565A9881-4967-1D49-92EB-20D0A9FC4811}" destId="{AFBE5137-B068-F741-B8A6-96149935DA2B}" srcOrd="0" destOrd="0" presId="urn:microsoft.com/office/officeart/2005/8/layout/orgChart1"/>
    <dgm:cxn modelId="{3AEB0732-810D-FB44-91F7-24F9FC0DFC7A}" type="presParOf" srcId="{AFBE5137-B068-F741-B8A6-96149935DA2B}" destId="{BAD17CF3-B22D-BE49-8527-26846E9F3D56}" srcOrd="0" destOrd="0" presId="urn:microsoft.com/office/officeart/2005/8/layout/orgChart1"/>
    <dgm:cxn modelId="{37C458B5-4C03-D54D-9912-BFB0D4AF8557}" type="presParOf" srcId="{AFBE5137-B068-F741-B8A6-96149935DA2B}" destId="{050C5610-501D-FD46-BB04-AB028E417F83}" srcOrd="1" destOrd="0" presId="urn:microsoft.com/office/officeart/2005/8/layout/orgChart1"/>
    <dgm:cxn modelId="{D40225D3-5AA8-3F42-ABA4-9D76CE0874D7}" type="presParOf" srcId="{565A9881-4967-1D49-92EB-20D0A9FC4811}" destId="{7D6DCD37-4565-5447-8A8A-187ED316646D}" srcOrd="1" destOrd="0" presId="urn:microsoft.com/office/officeart/2005/8/layout/orgChart1"/>
    <dgm:cxn modelId="{5EF33DC1-FE19-A941-89BB-636E94F31F64}" type="presParOf" srcId="{565A9881-4967-1D49-92EB-20D0A9FC4811}" destId="{7AFDEAEB-6D3C-F84E-80C4-836CA64151AE}" srcOrd="2" destOrd="0" presId="urn:microsoft.com/office/officeart/2005/8/layout/orgChart1"/>
    <dgm:cxn modelId="{0A5203D0-9AC9-1D4F-8E34-93F284EDFDE7}" type="presParOf" srcId="{E95F2D9D-3B1A-AD46-A085-749F85E1F405}" destId="{EB138065-073C-7E41-95CD-DC8B6C4DFBAE}" srcOrd="2" destOrd="0" presId="urn:microsoft.com/office/officeart/2005/8/layout/orgChart1"/>
    <dgm:cxn modelId="{FFF3CA3C-633A-114D-A1C9-EBDDD8CB3C98}" type="presParOf" srcId="{CE980798-DFFA-304B-9DA5-AF6AB667B31A}" destId="{D8BBFE9E-AC89-534D-913F-39706FC4BDC8}" srcOrd="2" destOrd="0" presId="urn:microsoft.com/office/officeart/2005/8/layout/orgChart1"/>
    <dgm:cxn modelId="{5334DD0D-F4E9-9147-804C-DECB832BBD79}" type="presParOf" srcId="{ADA953B8-99C3-424C-8D51-4549460E99CD}" destId="{B3C0CB84-35FB-0C43-90D7-D68588639A82}" srcOrd="2" destOrd="0" presId="urn:microsoft.com/office/officeart/2005/8/layout/orgChart1"/>
    <dgm:cxn modelId="{2CD2BAE4-1AC8-DB40-9B6F-D56E558F12F3}" type="presParOf" srcId="{ADA953B8-99C3-424C-8D51-4549460E99CD}" destId="{04228D11-AF61-324F-9122-0A4484422E4A}" srcOrd="3" destOrd="0" presId="urn:microsoft.com/office/officeart/2005/8/layout/orgChart1"/>
    <dgm:cxn modelId="{702D3E9B-7060-674C-B4E4-5F30DD1441CC}" type="presParOf" srcId="{04228D11-AF61-324F-9122-0A4484422E4A}" destId="{3124F382-12EF-6D48-976D-5F7048AA525F}" srcOrd="0" destOrd="0" presId="urn:microsoft.com/office/officeart/2005/8/layout/orgChart1"/>
    <dgm:cxn modelId="{BF0D3E80-64FA-924E-9515-D7A4C1A4B3CF}" type="presParOf" srcId="{3124F382-12EF-6D48-976D-5F7048AA525F}" destId="{74D72217-2022-B040-9CAA-47AF8A11BF7B}" srcOrd="0" destOrd="0" presId="urn:microsoft.com/office/officeart/2005/8/layout/orgChart1"/>
    <dgm:cxn modelId="{8B92CB75-8AFE-6A46-BFF0-96FC20E31750}" type="presParOf" srcId="{3124F382-12EF-6D48-976D-5F7048AA525F}" destId="{714DD542-70A1-3C48-A859-A8B31446CA23}" srcOrd="1" destOrd="0" presId="urn:microsoft.com/office/officeart/2005/8/layout/orgChart1"/>
    <dgm:cxn modelId="{3EB5B0FA-9D90-4444-B77D-53F5823720E7}" type="presParOf" srcId="{04228D11-AF61-324F-9122-0A4484422E4A}" destId="{FDA3D618-DB47-6C43-AA59-50818FF716A4}" srcOrd="1" destOrd="0" presId="urn:microsoft.com/office/officeart/2005/8/layout/orgChart1"/>
    <dgm:cxn modelId="{681FA969-B014-F241-A71C-D6A4A9FA5674}" type="presParOf" srcId="{FDA3D618-DB47-6C43-AA59-50818FF716A4}" destId="{14053133-1E9B-E54F-AB51-6C3ADA2F6C9F}" srcOrd="0" destOrd="0" presId="urn:microsoft.com/office/officeart/2005/8/layout/orgChart1"/>
    <dgm:cxn modelId="{B11D18DB-A020-9B4B-81A0-2033CC1B7B6A}" type="presParOf" srcId="{FDA3D618-DB47-6C43-AA59-50818FF716A4}" destId="{37ED53AA-4BC2-AF47-ADF6-5C7428588348}" srcOrd="1" destOrd="0" presId="urn:microsoft.com/office/officeart/2005/8/layout/orgChart1"/>
    <dgm:cxn modelId="{EFD5C7C3-FF94-3A41-805C-879EC1C26E28}" type="presParOf" srcId="{37ED53AA-4BC2-AF47-ADF6-5C7428588348}" destId="{FDF23561-A427-054A-BBE4-4FD77951CF80}" srcOrd="0" destOrd="0" presId="urn:microsoft.com/office/officeart/2005/8/layout/orgChart1"/>
    <dgm:cxn modelId="{3FBF86CF-7A09-AF46-BF92-69C05941EB4C}" type="presParOf" srcId="{FDF23561-A427-054A-BBE4-4FD77951CF80}" destId="{9F5EE0F1-D58F-6748-9243-198BA964DDA0}" srcOrd="0" destOrd="0" presId="urn:microsoft.com/office/officeart/2005/8/layout/orgChart1"/>
    <dgm:cxn modelId="{ACE56262-1D83-3D4C-B393-B8F467022FAE}" type="presParOf" srcId="{FDF23561-A427-054A-BBE4-4FD77951CF80}" destId="{8E785979-176F-0D42-B2FE-0544ED5E2714}" srcOrd="1" destOrd="0" presId="urn:microsoft.com/office/officeart/2005/8/layout/orgChart1"/>
    <dgm:cxn modelId="{345A03F5-ED81-3145-BC6D-5B9E6F4DAF12}" type="presParOf" srcId="{37ED53AA-4BC2-AF47-ADF6-5C7428588348}" destId="{3486E66F-3015-6348-849C-365029510A46}" srcOrd="1" destOrd="0" presId="urn:microsoft.com/office/officeart/2005/8/layout/orgChart1"/>
    <dgm:cxn modelId="{8AB3EA17-BDD1-F444-818E-FBC554FF99BC}" type="presParOf" srcId="{37ED53AA-4BC2-AF47-ADF6-5C7428588348}" destId="{3011817F-A97A-864B-AFCB-F0B26D9C2D5D}" srcOrd="2" destOrd="0" presId="urn:microsoft.com/office/officeart/2005/8/layout/orgChart1"/>
    <dgm:cxn modelId="{8AC8B1B8-7569-9D48-AFA1-05DCDDA48AD6}" type="presParOf" srcId="{04228D11-AF61-324F-9122-0A4484422E4A}" destId="{C3586F0D-3E74-3D4E-8071-F612EDA0D9DE}" srcOrd="2" destOrd="0" presId="urn:microsoft.com/office/officeart/2005/8/layout/orgChart1"/>
    <dgm:cxn modelId="{9FDF7FFF-3D22-314D-A585-58D3D554ED91}" type="presParOf" srcId="{EFF28D63-0AA8-3944-A09F-991D3CE80394}" destId="{ADDDF7FE-FB2C-4C4D-962D-1EF6C3D97CDB}" srcOrd="2" destOrd="0" presId="urn:microsoft.com/office/officeart/2005/8/layout/orgChart1"/>
    <dgm:cxn modelId="{E2581D5E-1C58-B040-ABD8-0696EFE047A4}" type="presParOf" srcId="{C3780F0B-E5EE-3F46-B1A8-5A3DE5CBA160}" destId="{34ED74F7-EFA1-E84E-B019-3E212A9BE207}" srcOrd="6" destOrd="0" presId="urn:microsoft.com/office/officeart/2005/8/layout/orgChart1"/>
    <dgm:cxn modelId="{DFB5EACC-340F-FF47-8961-AFAA699F34C2}" type="presParOf" srcId="{C3780F0B-E5EE-3F46-B1A8-5A3DE5CBA160}" destId="{D5E6E652-E7F4-AB4C-B96F-61D5BF1D3109}" srcOrd="7" destOrd="0" presId="urn:microsoft.com/office/officeart/2005/8/layout/orgChart1"/>
    <dgm:cxn modelId="{1523D932-96F1-BE4E-831B-56C504D1650A}" type="presParOf" srcId="{D5E6E652-E7F4-AB4C-B96F-61D5BF1D3109}" destId="{47E50EBF-D5FC-1E44-A3DD-57CF0B4308C8}" srcOrd="0" destOrd="0" presId="urn:microsoft.com/office/officeart/2005/8/layout/orgChart1"/>
    <dgm:cxn modelId="{45C8CD15-1C6E-B446-9648-605ABAEC232A}" type="presParOf" srcId="{47E50EBF-D5FC-1E44-A3DD-57CF0B4308C8}" destId="{2FFF7EF8-2A20-DD44-8B52-16899284F92B}" srcOrd="0" destOrd="0" presId="urn:microsoft.com/office/officeart/2005/8/layout/orgChart1"/>
    <dgm:cxn modelId="{BD0EA9B3-C1E1-A04E-B85F-6DE4543BDE49}" type="presParOf" srcId="{47E50EBF-D5FC-1E44-A3DD-57CF0B4308C8}" destId="{93CB0364-B618-5348-980C-4E16C212B70E}" srcOrd="1" destOrd="0" presId="urn:microsoft.com/office/officeart/2005/8/layout/orgChart1"/>
    <dgm:cxn modelId="{FE927731-A81D-2948-A382-28D2055FC848}" type="presParOf" srcId="{D5E6E652-E7F4-AB4C-B96F-61D5BF1D3109}" destId="{BE1114BE-0DDD-CA4B-92C2-6E72AEE9FF2A}" srcOrd="1" destOrd="0" presId="urn:microsoft.com/office/officeart/2005/8/layout/orgChart1"/>
    <dgm:cxn modelId="{2D9E795B-6E41-6043-BB7E-E234BC9D2182}" type="presParOf" srcId="{BE1114BE-0DDD-CA4B-92C2-6E72AEE9FF2A}" destId="{7D1AE30B-3B4D-2245-9949-ED352DC67297}" srcOrd="0" destOrd="0" presId="urn:microsoft.com/office/officeart/2005/8/layout/orgChart1"/>
    <dgm:cxn modelId="{ED679934-CD32-234D-A34E-1B8B33FE2173}" type="presParOf" srcId="{BE1114BE-0DDD-CA4B-92C2-6E72AEE9FF2A}" destId="{E03FBEA5-96E0-4041-9605-B242F04C2BA5}" srcOrd="1" destOrd="0" presId="urn:microsoft.com/office/officeart/2005/8/layout/orgChart1"/>
    <dgm:cxn modelId="{73C1C2EF-E4E1-5E42-AE57-064B74719CD3}" type="presParOf" srcId="{E03FBEA5-96E0-4041-9605-B242F04C2BA5}" destId="{5D3F3C2D-7F1B-8F46-9B7B-F37BA09C078C}" srcOrd="0" destOrd="0" presId="urn:microsoft.com/office/officeart/2005/8/layout/orgChart1"/>
    <dgm:cxn modelId="{DF17EF29-24E8-7A46-A65B-19FD83DDBF7A}" type="presParOf" srcId="{5D3F3C2D-7F1B-8F46-9B7B-F37BA09C078C}" destId="{878F197C-43AD-CE43-B18D-72DF0261EB59}" srcOrd="0" destOrd="0" presId="urn:microsoft.com/office/officeart/2005/8/layout/orgChart1"/>
    <dgm:cxn modelId="{228207AD-4EB4-3543-9269-1770AC1B672D}" type="presParOf" srcId="{5D3F3C2D-7F1B-8F46-9B7B-F37BA09C078C}" destId="{70F68A1D-24D7-9E47-9795-300951AA27DB}" srcOrd="1" destOrd="0" presId="urn:microsoft.com/office/officeart/2005/8/layout/orgChart1"/>
    <dgm:cxn modelId="{73A05950-EE92-4E40-BB48-995494B29E08}" type="presParOf" srcId="{E03FBEA5-96E0-4041-9605-B242F04C2BA5}" destId="{07402446-1730-B940-8BEA-D9E9312BC5E0}" srcOrd="1" destOrd="0" presId="urn:microsoft.com/office/officeart/2005/8/layout/orgChart1"/>
    <dgm:cxn modelId="{595D85F4-CAEB-4D4F-9EEA-7B78F5DB62BC}" type="presParOf" srcId="{E03FBEA5-96E0-4041-9605-B242F04C2BA5}" destId="{61212565-19D1-CB45-AD8A-ACB2516FA23E}" srcOrd="2" destOrd="0" presId="urn:microsoft.com/office/officeart/2005/8/layout/orgChart1"/>
    <dgm:cxn modelId="{EE7E1ACA-6BBF-DB4B-AFD5-046F72C4FA31}" type="presParOf" srcId="{D5E6E652-E7F4-AB4C-B96F-61D5BF1D3109}" destId="{4EC63CF5-FC05-834F-A903-786F9C4FC77F}" srcOrd="2" destOrd="0" presId="urn:microsoft.com/office/officeart/2005/8/layout/orgChart1"/>
    <dgm:cxn modelId="{364336ED-B203-C94D-94EF-C7C78ECF6B5C}" type="presParOf" srcId="{5FF5486F-2861-DE44-A9B9-75196AA47F78}" destId="{664C8CCE-1A60-204E-8F1D-811F3A184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 dirty="0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BE74458F-6D80-2B4C-B62E-5DFC425F89C3}">
      <dgm:prSet phldrT="[Text]"/>
      <dgm:spPr/>
      <dgm:t>
        <a:bodyPr/>
        <a:lstStyle/>
        <a:p>
          <a:r>
            <a:rPr lang="en-US" dirty="0" smtClean="0"/>
            <a:t>for ( var counter  = 0; i &lt; array.Name.length; i++ ) { var fruit = fruits[ i ]; console.log( fruit ); } </a:t>
          </a:r>
          <a:endParaRPr lang="en-US" dirty="0"/>
        </a:p>
      </dgm:t>
    </dgm:pt>
    <dgm:pt modelId="{41745AE1-DB6E-F746-B055-56DAD2034705}" type="parTrans" cxnId="{CC2FDF29-90F4-8341-BFB4-276EFAAB0C3B}">
      <dgm:prSet/>
      <dgm:spPr/>
      <dgm:t>
        <a:bodyPr/>
        <a:lstStyle/>
        <a:p>
          <a:endParaRPr lang="en-US" dirty="0"/>
        </a:p>
      </dgm:t>
    </dgm:pt>
    <dgm:pt modelId="{927C11C7-BE23-FE4D-9E09-225CA5CC8791}" type="sibTrans" cxnId="{CC2FDF29-90F4-8341-BFB4-276EFAAB0C3B}">
      <dgm:prSet/>
      <dgm:spPr/>
      <dgm:t>
        <a:bodyPr/>
        <a:lstStyle/>
        <a:p>
          <a:endParaRPr lang="en-US"/>
        </a:p>
      </dgm:t>
    </dgm:pt>
    <dgm:pt modelId="{A3B6152E-915A-5C4E-9EA3-CCDC382DF2D1}">
      <dgm:prSet phldrT="[Text]"/>
      <dgm:spPr/>
      <dgm:t>
        <a:bodyPr/>
        <a:lstStyle/>
        <a:p>
          <a:r>
            <a:rPr lang="en-US" dirty="0" smtClean="0"/>
            <a:t>Arrays (ordered lists)</a:t>
          </a:r>
          <a:endParaRPr lang="en-US" dirty="0"/>
        </a:p>
      </dgm:t>
    </dgm:pt>
    <dgm:pt modelId="{F7C01A54-D244-3F4B-B72F-5B5770020632}" type="parTrans" cxnId="{8C3E0E75-D21C-F94B-A90B-AFF89FEE8387}">
      <dgm:prSet/>
      <dgm:spPr/>
      <dgm:t>
        <a:bodyPr/>
        <a:lstStyle/>
        <a:p>
          <a:endParaRPr lang="en-US"/>
        </a:p>
      </dgm:t>
    </dgm:pt>
    <dgm:pt modelId="{A89B4583-4D76-A14D-A257-847E5E12CD0D}" type="sibTrans" cxnId="{8C3E0E75-D21C-F94B-A90B-AFF89FEE8387}">
      <dgm:prSet/>
      <dgm:spPr/>
      <dgm:t>
        <a:bodyPr/>
        <a:lstStyle/>
        <a:p>
          <a:endParaRPr lang="en-US"/>
        </a:p>
      </dgm:t>
    </dgm:pt>
    <dgm:pt modelId="{B2F7DD49-8083-1246-AEC5-C9C599D4850F}">
      <dgm:prSet phldrT="[Text]"/>
      <dgm:spPr/>
      <dgm:t>
        <a:bodyPr/>
        <a:lstStyle/>
        <a:p>
          <a:r>
            <a:rPr lang="en-US" dirty="0" smtClean="0"/>
            <a:t>var emptyArray = []; separate items by comma;</a:t>
          </a:r>
          <a:endParaRPr lang="en-US" dirty="0"/>
        </a:p>
      </dgm:t>
    </dgm:pt>
    <dgm:pt modelId="{C3D2EB77-AC94-DB42-9D40-22274876DFE0}" type="parTrans" cxnId="{35CAE727-7F45-FB46-A759-1FB62EA18D09}">
      <dgm:prSet/>
      <dgm:spPr/>
      <dgm:t>
        <a:bodyPr/>
        <a:lstStyle/>
        <a:p>
          <a:endParaRPr lang="en-US" dirty="0"/>
        </a:p>
      </dgm:t>
    </dgm:pt>
    <dgm:pt modelId="{AF14E579-C412-A64F-A319-19E37BF1EF92}" type="sibTrans" cxnId="{35CAE727-7F45-FB46-A759-1FB62EA18D09}">
      <dgm:prSet/>
      <dgm:spPr/>
      <dgm:t>
        <a:bodyPr/>
        <a:lstStyle/>
        <a:p>
          <a:endParaRPr lang="en-US"/>
        </a:p>
      </dgm:t>
    </dgm:pt>
    <dgm:pt modelId="{36B3CC30-4D73-BD43-BCC0-31AA4A90F357}">
      <dgm:prSet phldrT="[Text]"/>
      <dgm:spPr/>
      <dgm:t>
        <a:bodyPr/>
        <a:lstStyle/>
        <a:p>
          <a:r>
            <a:rPr lang="en-US" dirty="0" smtClean="0"/>
            <a:t>Loop through an array</a:t>
          </a:r>
          <a:endParaRPr lang="en-US" dirty="0"/>
        </a:p>
      </dgm:t>
    </dgm:pt>
    <dgm:pt modelId="{3C7309F4-6BA7-E340-879F-08592D9EFA13}" type="sibTrans" cxnId="{0AF43EB3-E2A8-204E-8171-D9F0985E301C}">
      <dgm:prSet/>
      <dgm:spPr/>
      <dgm:t>
        <a:bodyPr/>
        <a:lstStyle/>
        <a:p>
          <a:endParaRPr lang="en-US"/>
        </a:p>
      </dgm:t>
    </dgm:pt>
    <dgm:pt modelId="{D38D98DF-BFA7-3A44-8C50-087D14E56B2D}" type="parTrans" cxnId="{0AF43EB3-E2A8-204E-8171-D9F0985E301C}">
      <dgm:prSet/>
      <dgm:spPr/>
      <dgm:t>
        <a:bodyPr/>
        <a:lstStyle/>
        <a:p>
          <a:endParaRPr lang="en-US" dirty="0"/>
        </a:p>
      </dgm:t>
    </dgm:pt>
    <dgm:pt modelId="{D10DB8CD-7080-A544-8268-AA58AC01345D}">
      <dgm:prSet phldrT="[Text]"/>
      <dgm:spPr/>
      <dgm:t>
        <a:bodyPr/>
        <a:lstStyle/>
        <a:p>
          <a:r>
            <a:rPr lang="en-US" dirty="0" smtClean="0"/>
            <a:t>var newFruits = fruits.slice(); // Copy everything var twoFruits = fruits.slice( 1, 3 ); // Copy from index 1 to index 3 </a:t>
          </a:r>
          <a:endParaRPr lang="en-US" dirty="0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everything</a:t>
          </a:r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9E76A248-E257-7746-9550-7FA868148444}" type="sibTrans" cxnId="{4E7BA26C-D68C-194C-97A8-EEF9268FA65C}">
      <dgm:prSet/>
      <dgm:spPr/>
      <dgm:t>
        <a:bodyPr/>
        <a:lstStyle/>
        <a:p>
          <a:endParaRPr lang="en-US"/>
        </a:p>
      </dgm:t>
    </dgm:pt>
    <dgm:pt modelId="{296DA311-84DE-4541-A9B9-576270375DAB}" type="parTrans" cxnId="{4E7BA26C-D68C-194C-97A8-EEF9268FA65C}">
      <dgm:prSet/>
      <dgm:spPr/>
      <dgm:t>
        <a:bodyPr/>
        <a:lstStyle/>
        <a:p>
          <a:endParaRPr lang="en-US" dirty="0"/>
        </a:p>
      </dgm:t>
    </dgm:pt>
    <dgm:pt modelId="{DE320368-928D-C949-9638-291873A1F8EB}">
      <dgm:prSet phldrT="[Text]"/>
      <dgm:spPr/>
      <dgm:t>
        <a:bodyPr/>
        <a:lstStyle/>
        <a:p>
          <a:r>
            <a:rPr lang="en-US" dirty="0" smtClean="0"/>
            <a:t> arrayName.indexOf ("the word or item");</a:t>
          </a:r>
          <a:endParaRPr lang="en-US" dirty="0"/>
        </a:p>
      </dgm:t>
    </dgm:pt>
    <dgm:pt modelId="{D8E7DA8D-0054-3C47-857D-54DBB38883AC}">
      <dgm:prSet phldrT="[Text]"/>
      <dgm:spPr/>
      <dgm:t>
        <a:bodyPr/>
        <a:lstStyle/>
        <a:p>
          <a:r>
            <a:rPr lang="en-US" dirty="0" smtClean="0"/>
            <a:t>arrayName.includes ("word of item");</a:t>
          </a:r>
          <a:endParaRPr lang="en-US" dirty="0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something</a:t>
          </a:r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FDECB53D-DC5F-2E43-973F-DE2BE883BB6E}" type="sibTrans" cxnId="{F8CD7A41-9FBF-C54F-B5A3-565163D8BCC5}">
      <dgm:prSet/>
      <dgm:spPr/>
      <dgm:t>
        <a:bodyPr/>
        <a:lstStyle/>
        <a:p>
          <a:endParaRPr lang="en-US"/>
        </a:p>
      </dgm:t>
    </dgm:pt>
    <dgm:pt modelId="{F1CBA858-8C11-FF42-A409-572A09D9E598}" type="parTrans" cxnId="{F8CD7A41-9FBF-C54F-B5A3-565163D8BCC5}">
      <dgm:prSet/>
      <dgm:spPr/>
      <dgm:t>
        <a:bodyPr/>
        <a:lstStyle/>
        <a:p>
          <a:endParaRPr lang="en-US" dirty="0"/>
        </a:p>
      </dgm:t>
    </dgm:pt>
    <dgm:pt modelId="{77A1C6AE-6F0F-0447-9CB4-42AFECC4CA67}" type="sibTrans" cxnId="{CD26FE34-A9A8-1144-A508-3FF8410DD593}">
      <dgm:prSet/>
      <dgm:spPr/>
      <dgm:t>
        <a:bodyPr/>
        <a:lstStyle/>
        <a:p>
          <a:endParaRPr lang="en-US"/>
        </a:p>
      </dgm:t>
    </dgm:pt>
    <dgm:pt modelId="{89C64AE7-B26F-D448-A5A7-AEE288411E69}" type="parTrans" cxnId="{CD26FE34-A9A8-1144-A508-3FF8410DD593}">
      <dgm:prSet/>
      <dgm:spPr/>
      <dgm:t>
        <a:bodyPr/>
        <a:lstStyle/>
        <a:p>
          <a:endParaRPr lang="en-US" dirty="0"/>
        </a:p>
      </dgm:t>
    </dgm:pt>
    <dgm:pt modelId="{1F66AEDE-3829-2042-917F-2D2F2357D508}">
      <dgm:prSet phldrT="[Text]"/>
      <dgm:spPr/>
      <dgm:t>
        <a:bodyPr/>
        <a:lstStyle/>
        <a:p>
          <a:r>
            <a:rPr lang="en-US" dirty="0" smtClean="0"/>
            <a:t>var bananaIndex = fruits.indexOf( "Banana" ); fruits.splice( bananaIndex, 1 ); </a:t>
          </a:r>
          <a:endParaRPr lang="en-US" dirty="0"/>
        </a:p>
      </dgm:t>
    </dgm:pt>
    <dgm:pt modelId="{2A3ED41A-2CBA-694F-9E71-0F28E6439F9C}">
      <dgm:prSet phldrT="[Text]"/>
      <dgm:spPr/>
      <dgm:t>
        <a:bodyPr/>
        <a:lstStyle/>
        <a:p>
          <a:r>
            <a:rPr lang="en-US" dirty="0" smtClean="0"/>
            <a:t>from a particular spot</a:t>
          </a:r>
          <a:endParaRPr lang="en-US" dirty="0"/>
        </a:p>
      </dgm:t>
    </dgm:pt>
    <dgm:pt modelId="{36248C7D-99C0-5340-A1D6-903324731016}" type="sibTrans" cxnId="{F9B19CDA-DC38-6D4B-B05A-A9FA995961C0}">
      <dgm:prSet/>
      <dgm:spPr/>
      <dgm:t>
        <a:bodyPr/>
        <a:lstStyle/>
        <a:p>
          <a:endParaRPr lang="en-US"/>
        </a:p>
      </dgm:t>
    </dgm:pt>
    <dgm:pt modelId="{50BC1C5D-5055-954B-8088-E2E5FD8EDE1A}" type="parTrans" cxnId="{F9B19CDA-DC38-6D4B-B05A-A9FA995961C0}">
      <dgm:prSet/>
      <dgm:spPr/>
      <dgm:t>
        <a:bodyPr/>
        <a:lstStyle/>
        <a:p>
          <a:endParaRPr lang="en-US" dirty="0"/>
        </a:p>
      </dgm:t>
    </dgm:pt>
    <dgm:pt modelId="{63B68F79-BB62-FA47-ACC4-1AFA407F9EB3}">
      <dgm:prSet phldrT="[Text]"/>
      <dgm:spPr/>
      <dgm:t>
        <a:bodyPr/>
        <a:lstStyle/>
        <a:p>
          <a:r>
            <a:rPr lang="en-US" dirty="0" smtClean="0"/>
            <a:t>arranyName.pop ();</a:t>
          </a:r>
          <a:endParaRPr lang="en-US" dirty="0"/>
        </a:p>
      </dgm:t>
    </dgm:pt>
    <dgm:pt modelId="{F2462B92-834A-2F4F-8DC0-1BEDD572C867}">
      <dgm:prSet phldrT="[Text]"/>
      <dgm:spPr/>
      <dgm:t>
        <a:bodyPr/>
        <a:lstStyle/>
        <a:p>
          <a:r>
            <a:rPr lang="en-US" dirty="0" smtClean="0"/>
            <a:t>at end</a:t>
          </a:r>
          <a:endParaRPr lang="en-US" dirty="0"/>
        </a:p>
      </dgm:t>
    </dgm:pt>
    <dgm:pt modelId="{AA9A1971-F326-9542-B54D-28005C52AE9C}" type="sibTrans" cxnId="{C24FFD6F-9D9E-884F-A2D2-2E130583C70B}">
      <dgm:prSet/>
      <dgm:spPr/>
      <dgm:t>
        <a:bodyPr/>
        <a:lstStyle/>
        <a:p>
          <a:endParaRPr lang="en-US"/>
        </a:p>
      </dgm:t>
    </dgm:pt>
    <dgm:pt modelId="{4C8EAF72-DACA-9442-AFA2-C6066B04D691}" type="parTrans" cxnId="{C24FFD6F-9D9E-884F-A2D2-2E130583C70B}">
      <dgm:prSet/>
      <dgm:spPr/>
      <dgm:t>
        <a:bodyPr/>
        <a:lstStyle/>
        <a:p>
          <a:endParaRPr lang="en-US" dirty="0"/>
        </a:p>
      </dgm:t>
    </dgm:pt>
    <dgm:pt modelId="{60E62945-9BEA-104F-A54C-3C1515AF65F5}">
      <dgm:prSet phldrT="[Text]"/>
      <dgm:spPr/>
      <dgm:t>
        <a:bodyPr/>
        <a:lstStyle/>
        <a:p>
          <a:r>
            <a:rPr lang="en-US" dirty="0" smtClean="0"/>
            <a:t>arraName.shift ();</a:t>
          </a:r>
          <a:endParaRPr lang="en-US" dirty="0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at start </a:t>
          </a:r>
          <a:endParaRPr lang="en-US" dirty="0"/>
        </a:p>
      </dgm:t>
    </dgm:pt>
    <dgm:pt modelId="{750DDD0B-0599-D94A-826F-0EB6345AFD65}" type="sibTrans" cxnId="{94A9DCF7-5C90-0543-8461-4847337ADB4F}">
      <dgm:prSet/>
      <dgm:spPr/>
      <dgm:t>
        <a:bodyPr/>
        <a:lstStyle/>
        <a:p>
          <a:endParaRPr lang="en-US"/>
        </a:p>
      </dgm:t>
    </dgm:pt>
    <dgm:pt modelId="{62A2C10F-D00B-3D46-81BE-893467FADD2D}" type="parTrans" cxnId="{94A9DCF7-5C90-0543-8461-4847337ADB4F}">
      <dgm:prSet/>
      <dgm:spPr/>
      <dgm:t>
        <a:bodyPr/>
        <a:lstStyle/>
        <a:p>
          <a:endParaRPr lang="en-US" dirty="0"/>
        </a:p>
      </dgm:t>
    </dgm:pt>
    <dgm:pt modelId="{85E2451D-B85D-2D48-BF41-21BF64D2D097}">
      <dgm:prSet phldrT="[Text]"/>
      <dgm:spPr/>
      <dgm:t>
        <a:bodyPr/>
        <a:lstStyle/>
        <a:p>
          <a:r>
            <a:rPr lang="en-US" dirty="0" smtClean="0"/>
            <a:t>Removing elements</a:t>
          </a:r>
          <a:endParaRPr lang="en-US" dirty="0"/>
        </a:p>
      </dgm:t>
    </dgm:pt>
    <dgm:pt modelId="{A2728242-1A65-EB43-987F-55F22D1F9D7A}" type="sibTrans" cxnId="{30B18050-B83A-F74E-83CB-FFBC845714C3}">
      <dgm:prSet/>
      <dgm:spPr/>
      <dgm:t>
        <a:bodyPr/>
        <a:lstStyle/>
        <a:p>
          <a:endParaRPr lang="en-US"/>
        </a:p>
      </dgm:t>
    </dgm:pt>
    <dgm:pt modelId="{1594AA5E-88FF-1745-A9DA-E4F8F91329E9}" type="parTrans" cxnId="{30B18050-B83A-F74E-83CB-FFBC845714C3}">
      <dgm:prSet/>
      <dgm:spPr/>
      <dgm:t>
        <a:bodyPr/>
        <a:lstStyle/>
        <a:p>
          <a:endParaRPr lang="en-US" dirty="0"/>
        </a:p>
      </dgm:t>
    </dgm:pt>
    <dgm:pt modelId="{C60EEEF1-B3BF-B244-BEB5-17CFF07F66B0}" type="sibTrans" cxnId="{B1E8EEA2-09E3-E046-B1E8-BE5C3A573B90}">
      <dgm:prSet/>
      <dgm:spPr/>
      <dgm:t>
        <a:bodyPr/>
        <a:lstStyle/>
        <a:p>
          <a:endParaRPr lang="en-US"/>
        </a:p>
      </dgm:t>
    </dgm:pt>
    <dgm:pt modelId="{0D8BA582-537C-7743-A19A-4990022ED0D0}" type="parTrans" cxnId="{B1E8EEA2-09E3-E046-B1E8-BE5C3A573B90}">
      <dgm:prSet/>
      <dgm:spPr/>
      <dgm:t>
        <a:bodyPr/>
        <a:lstStyle/>
        <a:p>
          <a:endParaRPr lang="en-US" dirty="0"/>
        </a:p>
      </dgm:t>
    </dgm:pt>
    <dgm:pt modelId="{E7F7F36C-FE53-6540-AB9F-383860A43A67}" type="sibTrans" cxnId="{7C68C556-3F69-6546-8F55-1BC397D2A13C}">
      <dgm:prSet/>
      <dgm:spPr/>
      <dgm:t>
        <a:bodyPr/>
        <a:lstStyle/>
        <a:p>
          <a:endParaRPr lang="en-US"/>
        </a:p>
      </dgm:t>
    </dgm:pt>
    <dgm:pt modelId="{DE37F0DC-AB75-264E-B3C4-6C780B0E5A64}" type="parTrans" cxnId="{7C68C556-3F69-6546-8F55-1BC397D2A1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DB447150-6FC2-A646-A9D0-E18852B4A118}">
      <dgm:prSet phldrT="[Text]"/>
      <dgm:spPr/>
      <dgm:t>
        <a:bodyPr/>
        <a:lstStyle/>
        <a:p>
          <a:r>
            <a:rPr lang="en-US" dirty="0" smtClean="0"/>
            <a:t>at a particular spot</a:t>
          </a:r>
          <a:endParaRPr lang="en-US" dirty="0"/>
        </a:p>
      </dgm:t>
    </dgm:pt>
    <dgm:pt modelId="{B0AF304E-9022-8E45-A1D7-7FB53377F551}">
      <dgm:prSet phldrT="[Text]"/>
      <dgm:spPr/>
      <dgm:t>
        <a:bodyPr/>
        <a:lstStyle/>
        <a:p>
          <a:r>
            <a:rPr lang="en-US" dirty="0" smtClean="0"/>
            <a:t>arranyName.Push (“newelement”);</a:t>
          </a:r>
          <a:endParaRPr lang="en-US" dirty="0"/>
        </a:p>
      </dgm:t>
    </dgm:pt>
    <dgm:pt modelId="{808D09F9-5731-A447-8B8E-7D131B7C53FA}">
      <dgm:prSet phldrT="[Text]"/>
      <dgm:spPr/>
      <dgm:t>
        <a:bodyPr/>
        <a:lstStyle/>
        <a:p>
          <a:r>
            <a:rPr lang="en-US" dirty="0" smtClean="0"/>
            <a:t>at end -</a:t>
          </a:r>
          <a:endParaRPr lang="en-US" dirty="0"/>
        </a:p>
      </dgm:t>
    </dgm:pt>
    <dgm:pt modelId="{5ABA3BE4-D614-A54F-9C15-3502C62C1A8B}" type="sibTrans" cxnId="{4107C241-6E36-B344-9C93-FFCFDB837B29}">
      <dgm:prSet/>
      <dgm:spPr/>
      <dgm:t>
        <a:bodyPr/>
        <a:lstStyle/>
        <a:p>
          <a:endParaRPr lang="en-US"/>
        </a:p>
      </dgm:t>
    </dgm:pt>
    <dgm:pt modelId="{4E89FE65-32A9-B041-BF8F-5809B2BF9C47}" type="parTrans" cxnId="{4107C241-6E36-B344-9C93-FFCFDB837B29}">
      <dgm:prSet/>
      <dgm:spPr/>
      <dgm:t>
        <a:bodyPr/>
        <a:lstStyle/>
        <a:p>
          <a:endParaRPr lang="en-US" dirty="0"/>
        </a:p>
      </dgm:t>
    </dgm:pt>
    <dgm:pt modelId="{7B46CBD8-DD61-FA44-A200-5A1D5E5485F8}">
      <dgm:prSet phldrT="[Text]"/>
      <dgm:spPr/>
      <dgm:t>
        <a:bodyPr/>
        <a:lstStyle/>
        <a:p>
          <a:r>
            <a:rPr lang="en-US" dirty="0" smtClean="0"/>
            <a:t>arrayName.unshift ("newelements");</a:t>
          </a:r>
          <a:endParaRPr lang="en-US" dirty="0"/>
        </a:p>
      </dgm:t>
    </dgm:pt>
    <dgm:pt modelId="{8CD918D1-6568-0F42-80AA-C86E5F0FB496}">
      <dgm:prSet phldrT="[Text]"/>
      <dgm:spPr/>
      <dgm:t>
        <a:bodyPr/>
        <a:lstStyle/>
        <a:p>
          <a:r>
            <a:rPr lang="en-US" dirty="0" smtClean="0"/>
            <a:t>at start</a:t>
          </a:r>
          <a:endParaRPr lang="en-US" dirty="0"/>
        </a:p>
      </dgm:t>
    </dgm:pt>
    <dgm:pt modelId="{BDE2FBD3-36D8-5349-9354-BA336031CF12}" type="sibTrans" cxnId="{A4A7C3FB-2522-5145-B890-885E49E0B910}">
      <dgm:prSet/>
      <dgm:spPr/>
      <dgm:t>
        <a:bodyPr/>
        <a:lstStyle/>
        <a:p>
          <a:endParaRPr lang="en-US"/>
        </a:p>
      </dgm:t>
    </dgm:pt>
    <dgm:pt modelId="{31EC3442-510D-C642-8C25-A623E05BC2A5}" type="parTrans" cxnId="{A4A7C3FB-2522-5145-B890-885E49E0B910}">
      <dgm:prSet/>
      <dgm:spPr/>
      <dgm:t>
        <a:bodyPr/>
        <a:lstStyle/>
        <a:p>
          <a:endParaRPr lang="en-US" dirty="0"/>
        </a:p>
      </dgm:t>
    </dgm:pt>
    <dgm:pt modelId="{7705D2A5-5F80-6E4C-9A2D-0B39A87E9141}">
      <dgm:prSet phldrT="[Text]"/>
      <dgm:spPr/>
      <dgm:t>
        <a:bodyPr/>
        <a:lstStyle/>
        <a:p>
          <a:r>
            <a:rPr lang="en-US" dirty="0" smtClean="0"/>
            <a:t>Adding elements </a:t>
          </a:r>
          <a:endParaRPr lang="en-US" dirty="0"/>
        </a:p>
      </dgm:t>
    </dgm:pt>
    <dgm:pt modelId="{1713BC41-53FC-8B40-8537-68B814100360}" type="sibTrans" cxnId="{E248FD5E-114A-0C45-8B15-F6CAC5986751}">
      <dgm:prSet/>
      <dgm:spPr/>
      <dgm:t>
        <a:bodyPr/>
        <a:lstStyle/>
        <a:p>
          <a:endParaRPr lang="en-US"/>
        </a:p>
      </dgm:t>
    </dgm:pt>
    <dgm:pt modelId="{ADB93A8D-D521-C84C-88DB-5F4B2720CA4A}" type="parTrans" cxnId="{E248FD5E-114A-0C45-8B15-F6CAC5986751}">
      <dgm:prSet/>
      <dgm:spPr/>
      <dgm:t>
        <a:bodyPr/>
        <a:lstStyle/>
        <a:p>
          <a:endParaRPr lang="en-US" dirty="0"/>
        </a:p>
      </dgm:t>
    </dgm:pt>
    <dgm:pt modelId="{2B989641-B60E-4041-B2D6-E44F85DB7314}" type="sibTrans" cxnId="{44BFE21C-101B-8241-B37E-19C4895193DF}">
      <dgm:prSet/>
      <dgm:spPr/>
      <dgm:t>
        <a:bodyPr/>
        <a:lstStyle/>
        <a:p>
          <a:endParaRPr lang="en-US"/>
        </a:p>
      </dgm:t>
    </dgm:pt>
    <dgm:pt modelId="{9E1E54E8-D4D2-6E43-A3FB-7A257C2CB59E}" type="parTrans" cxnId="{44BFE21C-101B-8241-B37E-19C4895193DF}">
      <dgm:prSet/>
      <dgm:spPr/>
      <dgm:t>
        <a:bodyPr/>
        <a:lstStyle/>
        <a:p>
          <a:endParaRPr lang="en-US" dirty="0"/>
        </a:p>
      </dgm:t>
    </dgm:pt>
    <dgm:pt modelId="{242B5E52-7EEC-D043-A1BD-500331390941}" type="sibTrans" cxnId="{0FD8F560-15FF-6049-98CB-A861CA7ED9CA}">
      <dgm:prSet/>
      <dgm:spPr/>
      <dgm:t>
        <a:bodyPr/>
        <a:lstStyle/>
        <a:p>
          <a:endParaRPr lang="en-US"/>
        </a:p>
      </dgm:t>
    </dgm:pt>
    <dgm:pt modelId="{8793B8B1-80A9-FF41-9BD0-ED83262CA35A}" type="parTrans" cxnId="{0FD8F560-15FF-6049-98CB-A861CA7ED9CA}">
      <dgm:prSet/>
      <dgm:spPr/>
      <dgm:t>
        <a:bodyPr/>
        <a:lstStyle/>
        <a:p>
          <a:endParaRPr lang="en-US" dirty="0"/>
        </a:p>
      </dgm:t>
    </dgm:pt>
    <dgm:pt modelId="{C230EBB9-AD43-4948-BE1E-CBE5AE39B247}" type="sibTrans" cxnId="{DA5A1E3C-6E11-3E46-B2AA-101F3BDDE757}">
      <dgm:prSet/>
      <dgm:spPr/>
      <dgm:t>
        <a:bodyPr/>
        <a:lstStyle/>
        <a:p>
          <a:endParaRPr lang="en-US"/>
        </a:p>
      </dgm:t>
    </dgm:pt>
    <dgm:pt modelId="{FA9E3BBD-97C8-C246-A899-58B41C5DE259}" type="parTrans" cxnId="{DA5A1E3C-6E11-3E46-B2AA-101F3BDDE757}">
      <dgm:prSet/>
      <dgm:spPr/>
      <dgm:t>
        <a:bodyPr/>
        <a:lstStyle/>
        <a:p>
          <a:endParaRPr lang="en-US" dirty="0"/>
        </a:p>
      </dgm:t>
    </dgm:pt>
    <dgm:pt modelId="{E3A3F8D6-C15D-B848-A82D-0824D6329AC7}">
      <dgm:prSet phldrT="[Text]"/>
      <dgm:spPr/>
      <dgm:t>
        <a:bodyPr/>
        <a:lstStyle/>
        <a:p>
          <a:r>
            <a:rPr lang="en-US" dirty="0" smtClean="0"/>
            <a:t>arrayName[0] = "Indigo";  </a:t>
          </a:r>
          <a:endParaRPr lang="en-US" dirty="0"/>
        </a:p>
      </dgm:t>
    </dgm:pt>
    <dgm:pt modelId="{419D241F-4FE2-404C-B79F-4093C8D59C1C}">
      <dgm:prSet phldrT="[Text]"/>
      <dgm:spPr/>
      <dgm:t>
        <a:bodyPr/>
        <a:lstStyle/>
        <a:p>
          <a:r>
            <a:rPr lang="en-US" dirty="0" smtClean="0"/>
            <a:t>Changing value of array -</a:t>
          </a:r>
          <a:endParaRPr lang="en-US" dirty="0"/>
        </a:p>
      </dgm:t>
    </dgm:pt>
    <dgm:pt modelId="{AC339ECA-4DA9-C044-AC65-37B54873325A}" type="sibTrans" cxnId="{D00CEF9E-AF39-D146-B13B-9910E4DDDC6D}">
      <dgm:prSet/>
      <dgm:spPr/>
      <dgm:t>
        <a:bodyPr/>
        <a:lstStyle/>
        <a:p>
          <a:endParaRPr lang="en-US"/>
        </a:p>
      </dgm:t>
    </dgm:pt>
    <dgm:pt modelId="{6FBD399E-7193-5246-A5E6-BD51BC65C244}" type="parTrans" cxnId="{D00CEF9E-AF39-D146-B13B-9910E4DDDC6D}">
      <dgm:prSet/>
      <dgm:spPr/>
      <dgm:t>
        <a:bodyPr/>
        <a:lstStyle/>
        <a:p>
          <a:endParaRPr lang="en-US" dirty="0"/>
        </a:p>
      </dgm:t>
    </dgm:pt>
    <dgm:pt modelId="{436996DC-539E-7A4E-BCA4-C65C3E32B3B5}" type="sibTrans" cxnId="{DEB88881-2D64-8E43-BBE1-1611113AB4AB}">
      <dgm:prSet/>
      <dgm:spPr/>
      <dgm:t>
        <a:bodyPr/>
        <a:lstStyle/>
        <a:p>
          <a:endParaRPr lang="en-US"/>
        </a:p>
      </dgm:t>
    </dgm:pt>
    <dgm:pt modelId="{2C5AD10C-1BE4-214F-B680-CC1EC1369DF5}" type="parTrans" cxnId="{DEB88881-2D64-8E43-BBE1-1611113AB4AB}">
      <dgm:prSet/>
      <dgm:spPr/>
      <dgm:t>
        <a:bodyPr/>
        <a:lstStyle/>
        <a:p>
          <a:endParaRPr lang="en-US" dirty="0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an array - arrayName [indxnumber];</a:t>
          </a:r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5E396089-B56E-2449-95BF-3F993F97B3B3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2FED5-4F94-344D-85EE-3C1F9068AD14}" type="pres">
      <dgm:prSet presAssocID="{A3B6152E-915A-5C4E-9EA3-CCDC382DF2D1}" presName="root1" presStyleCnt="0"/>
      <dgm:spPr/>
      <dgm:t>
        <a:bodyPr/>
        <a:lstStyle/>
        <a:p>
          <a:endParaRPr lang="en-US"/>
        </a:p>
      </dgm:t>
    </dgm:pt>
    <dgm:pt modelId="{C492B112-9E39-944B-BECB-A6B6265D8D94}" type="pres">
      <dgm:prSet presAssocID="{A3B6152E-915A-5C4E-9EA3-CCDC382DF2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BC083-D3F9-6743-AC84-A25CF906B2E3}" type="pres">
      <dgm:prSet presAssocID="{A3B6152E-915A-5C4E-9EA3-CCDC382DF2D1}" presName="level2hierChild" presStyleCnt="0"/>
      <dgm:spPr/>
      <dgm:t>
        <a:bodyPr/>
        <a:lstStyle/>
        <a:p>
          <a:endParaRPr lang="en-US"/>
        </a:p>
      </dgm:t>
    </dgm:pt>
    <dgm:pt modelId="{6800A8F7-4A70-104E-A130-FAB00C5A0A54}" type="pres">
      <dgm:prSet presAssocID="{24800A97-6275-634E-BF7B-7583103BAE32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4B962528-F619-404B-B6AC-A13EB9A1450F}" type="pres">
      <dgm:prSet presAssocID="{24800A97-6275-634E-BF7B-7583103BAE32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6149034-8D18-4C48-A7C5-38052019B98F}" type="pres">
      <dgm:prSet presAssocID="{04935332-29CC-8D43-AB6F-595C4BA1E711}" presName="root2" presStyleCnt="0"/>
      <dgm:spPr/>
      <dgm:t>
        <a:bodyPr/>
        <a:lstStyle/>
        <a:p>
          <a:endParaRPr lang="en-US"/>
        </a:p>
      </dgm:t>
    </dgm:pt>
    <dgm:pt modelId="{B87E691D-ADD6-5B4B-8898-3786E706B680}" type="pres">
      <dgm:prSet presAssocID="{04935332-29CC-8D43-AB6F-595C4BA1E71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99FB0-EFEE-6D41-A05F-7EB905D2DC00}" type="pres">
      <dgm:prSet presAssocID="{04935332-29CC-8D43-AB6F-595C4BA1E711}" presName="level3hierChild" presStyleCnt="0"/>
      <dgm:spPr/>
      <dgm:t>
        <a:bodyPr/>
        <a:lstStyle/>
        <a:p>
          <a:endParaRPr lang="en-US"/>
        </a:p>
      </dgm:t>
    </dgm:pt>
    <dgm:pt modelId="{9AFE4B02-710A-5C41-8065-65CC6A74AB83}" type="pres">
      <dgm:prSet presAssocID="{C3D2EB77-AC94-DB42-9D40-22274876DFE0}" presName="conn2-1" presStyleLbl="parChTrans1D3" presStyleIdx="0" presStyleCnt="12"/>
      <dgm:spPr/>
      <dgm:t>
        <a:bodyPr/>
        <a:lstStyle/>
        <a:p>
          <a:endParaRPr lang="en-US"/>
        </a:p>
      </dgm:t>
    </dgm:pt>
    <dgm:pt modelId="{CFE7A33A-677E-8145-BA1E-CC834F67CC3E}" type="pres">
      <dgm:prSet presAssocID="{C3D2EB77-AC94-DB42-9D40-22274876DFE0}" presName="connTx" presStyleLbl="parChTrans1D3" presStyleIdx="0" presStyleCnt="12"/>
      <dgm:spPr/>
      <dgm:t>
        <a:bodyPr/>
        <a:lstStyle/>
        <a:p>
          <a:endParaRPr lang="en-US"/>
        </a:p>
      </dgm:t>
    </dgm:pt>
    <dgm:pt modelId="{B02956A1-C698-5048-B114-F36604F143A7}" type="pres">
      <dgm:prSet presAssocID="{B2F7DD49-8083-1246-AEC5-C9C599D4850F}" presName="root2" presStyleCnt="0"/>
      <dgm:spPr/>
      <dgm:t>
        <a:bodyPr/>
        <a:lstStyle/>
        <a:p>
          <a:endParaRPr lang="en-US"/>
        </a:p>
      </dgm:t>
    </dgm:pt>
    <dgm:pt modelId="{28903118-BC4C-B44A-8D2A-686C08A5EDCC}" type="pres">
      <dgm:prSet presAssocID="{B2F7DD49-8083-1246-AEC5-C9C599D4850F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933A1-B152-7B48-BF9E-4204C9F56FF1}" type="pres">
      <dgm:prSet presAssocID="{B2F7DD49-8083-1246-AEC5-C9C599D4850F}" presName="level3hierChild" presStyleCnt="0"/>
      <dgm:spPr/>
      <dgm:t>
        <a:bodyPr/>
        <a:lstStyle/>
        <a:p>
          <a:endParaRPr lang="en-US"/>
        </a:p>
      </dgm:t>
    </dgm:pt>
    <dgm:pt modelId="{3CC48D39-DB76-9E49-A37B-E97A1DE7B83E}" type="pres">
      <dgm:prSet presAssocID="{9F5CC8BA-A4A9-FD4C-B231-E8B7B5FA9ABA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309495D8-0D00-3942-9551-1040C80AF033}" type="pres">
      <dgm:prSet presAssocID="{9F5CC8BA-A4A9-FD4C-B231-E8B7B5FA9AB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29972BA8-5CA0-0848-A04E-E00521A657D7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8B15B6C-5D92-F54B-B364-95C225E228A5}" type="pres">
      <dgm:prSet presAssocID="{769F7F51-EA88-5A46-AD70-04DFDB705188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9AA3C-AC16-494B-88BD-564AE91E6072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A9B5530-9C3F-B842-A1D0-A2136C1BB837}" type="pres">
      <dgm:prSet presAssocID="{6FBD399E-7193-5246-A5E6-BD51BC65C244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EE06782A-40D1-4D42-83DE-0201A0D31BA8}" type="pres">
      <dgm:prSet presAssocID="{6FBD399E-7193-5246-A5E6-BD51BC65C244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171D1BC-0F39-1041-91AF-8A8EF45EE554}" type="pres">
      <dgm:prSet presAssocID="{419D241F-4FE2-404C-B79F-4093C8D59C1C}" presName="root2" presStyleCnt="0"/>
      <dgm:spPr/>
      <dgm:t>
        <a:bodyPr/>
        <a:lstStyle/>
        <a:p>
          <a:endParaRPr lang="en-US"/>
        </a:p>
      </dgm:t>
    </dgm:pt>
    <dgm:pt modelId="{B1AD5C1C-35BA-334A-82FE-0FEA214E9E64}" type="pres">
      <dgm:prSet presAssocID="{419D241F-4FE2-404C-B79F-4093C8D59C1C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F6A9D-CAC7-8043-A5F2-929497947B59}" type="pres">
      <dgm:prSet presAssocID="{419D241F-4FE2-404C-B79F-4093C8D59C1C}" presName="level3hierChild" presStyleCnt="0"/>
      <dgm:spPr/>
      <dgm:t>
        <a:bodyPr/>
        <a:lstStyle/>
        <a:p>
          <a:endParaRPr lang="en-US"/>
        </a:p>
      </dgm:t>
    </dgm:pt>
    <dgm:pt modelId="{A206202A-C036-2948-96DE-1384B5FAFA51}" type="pres">
      <dgm:prSet presAssocID="{2C5AD10C-1BE4-214F-B680-CC1EC1369DF5}" presName="conn2-1" presStyleLbl="parChTrans1D3" presStyleIdx="1" presStyleCnt="12"/>
      <dgm:spPr/>
      <dgm:t>
        <a:bodyPr/>
        <a:lstStyle/>
        <a:p>
          <a:endParaRPr lang="en-US"/>
        </a:p>
      </dgm:t>
    </dgm:pt>
    <dgm:pt modelId="{C56556E5-CB77-ED4D-9931-DEF74A48816A}" type="pres">
      <dgm:prSet presAssocID="{2C5AD10C-1BE4-214F-B680-CC1EC1369DF5}" presName="connTx" presStyleLbl="parChTrans1D3" presStyleIdx="1" presStyleCnt="12"/>
      <dgm:spPr/>
      <dgm:t>
        <a:bodyPr/>
        <a:lstStyle/>
        <a:p>
          <a:endParaRPr lang="en-US"/>
        </a:p>
      </dgm:t>
    </dgm:pt>
    <dgm:pt modelId="{FEE4F46F-19A7-3D42-AB5D-2D0F1DC36227}" type="pres">
      <dgm:prSet presAssocID="{E3A3F8D6-C15D-B848-A82D-0824D6329AC7}" presName="root2" presStyleCnt="0"/>
      <dgm:spPr/>
      <dgm:t>
        <a:bodyPr/>
        <a:lstStyle/>
        <a:p>
          <a:endParaRPr lang="en-US"/>
        </a:p>
      </dgm:t>
    </dgm:pt>
    <dgm:pt modelId="{44D8CB08-7ED6-354B-A2B8-F28CE6DE72D6}" type="pres">
      <dgm:prSet presAssocID="{E3A3F8D6-C15D-B848-A82D-0824D6329AC7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E5955-60BA-564F-AA22-46B0EE4813F3}" type="pres">
      <dgm:prSet presAssocID="{E3A3F8D6-C15D-B848-A82D-0824D6329AC7}" presName="level3hierChild" presStyleCnt="0"/>
      <dgm:spPr/>
      <dgm:t>
        <a:bodyPr/>
        <a:lstStyle/>
        <a:p>
          <a:endParaRPr lang="en-US"/>
        </a:p>
      </dgm:t>
    </dgm:pt>
    <dgm:pt modelId="{91F281AA-01FB-3640-A427-E7C36FC3A542}" type="pres">
      <dgm:prSet presAssocID="{ADB93A8D-D521-C84C-88DB-5F4B2720CA4A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CC075A59-0240-9347-B4CB-B8A5FBA413A1}" type="pres">
      <dgm:prSet presAssocID="{ADB93A8D-D521-C84C-88DB-5F4B2720CA4A}" presName="connTx" presStyleLbl="parChTrans1D2" presStyleIdx="3" presStyleCnt="8"/>
      <dgm:spPr/>
      <dgm:t>
        <a:bodyPr/>
        <a:lstStyle/>
        <a:p>
          <a:endParaRPr lang="en-US"/>
        </a:p>
      </dgm:t>
    </dgm:pt>
    <dgm:pt modelId="{B053F995-2721-2D4F-A6BA-17934F9FD166}" type="pres">
      <dgm:prSet presAssocID="{7705D2A5-5F80-6E4C-9A2D-0B39A87E9141}" presName="root2" presStyleCnt="0"/>
      <dgm:spPr/>
      <dgm:t>
        <a:bodyPr/>
        <a:lstStyle/>
        <a:p>
          <a:endParaRPr lang="en-US"/>
        </a:p>
      </dgm:t>
    </dgm:pt>
    <dgm:pt modelId="{1F3CBF1B-27A7-3348-81F7-6DE95643DFF8}" type="pres">
      <dgm:prSet presAssocID="{7705D2A5-5F80-6E4C-9A2D-0B39A87E9141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4F8E2-72E3-4141-9D35-BF528DF17E65}" type="pres">
      <dgm:prSet presAssocID="{7705D2A5-5F80-6E4C-9A2D-0B39A87E9141}" presName="level3hierChild" presStyleCnt="0"/>
      <dgm:spPr/>
      <dgm:t>
        <a:bodyPr/>
        <a:lstStyle/>
        <a:p>
          <a:endParaRPr lang="en-US"/>
        </a:p>
      </dgm:t>
    </dgm:pt>
    <dgm:pt modelId="{8383FC4C-D98C-CE4E-9FDF-858185FDEBD6}" type="pres">
      <dgm:prSet presAssocID="{FA9E3BBD-97C8-C246-A899-58B41C5DE259}" presName="conn2-1" presStyleLbl="parChTrans1D3" presStyleIdx="2" presStyleCnt="12"/>
      <dgm:spPr/>
      <dgm:t>
        <a:bodyPr/>
        <a:lstStyle/>
        <a:p>
          <a:endParaRPr lang="en-US"/>
        </a:p>
      </dgm:t>
    </dgm:pt>
    <dgm:pt modelId="{6E8624B5-474B-BD4A-819B-4281E3DD11B3}" type="pres">
      <dgm:prSet presAssocID="{FA9E3BBD-97C8-C246-A899-58B41C5DE259}" presName="connTx" presStyleLbl="parChTrans1D3" presStyleIdx="2" presStyleCnt="12"/>
      <dgm:spPr/>
      <dgm:t>
        <a:bodyPr/>
        <a:lstStyle/>
        <a:p>
          <a:endParaRPr lang="en-US"/>
        </a:p>
      </dgm:t>
    </dgm:pt>
    <dgm:pt modelId="{0EC3C8A7-65D4-7F44-8C5C-EBDA96863FBB}" type="pres">
      <dgm:prSet presAssocID="{8CD918D1-6568-0F42-80AA-C86E5F0FB496}" presName="root2" presStyleCnt="0"/>
      <dgm:spPr/>
      <dgm:t>
        <a:bodyPr/>
        <a:lstStyle/>
        <a:p>
          <a:endParaRPr lang="en-US"/>
        </a:p>
      </dgm:t>
    </dgm:pt>
    <dgm:pt modelId="{D527840D-E459-3747-9015-CFF42C505914}" type="pres">
      <dgm:prSet presAssocID="{8CD918D1-6568-0F42-80AA-C86E5F0FB49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D8D29-6314-E749-B411-2505648D499A}" type="pres">
      <dgm:prSet presAssocID="{8CD918D1-6568-0F42-80AA-C86E5F0FB496}" presName="level3hierChild" presStyleCnt="0"/>
      <dgm:spPr/>
      <dgm:t>
        <a:bodyPr/>
        <a:lstStyle/>
        <a:p>
          <a:endParaRPr lang="en-US"/>
        </a:p>
      </dgm:t>
    </dgm:pt>
    <dgm:pt modelId="{9A5DA040-1CA0-4741-9E4E-EE14DD9D8CE3}" type="pres">
      <dgm:prSet presAssocID="{31EC3442-510D-C642-8C25-A623E05BC2A5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062C64A8-4FD0-F245-8185-B8BD12999F8D}" type="pres">
      <dgm:prSet presAssocID="{31EC3442-510D-C642-8C25-A623E05BC2A5}" presName="connTx" presStyleLbl="parChTrans1D4" presStyleIdx="0" presStyleCnt="5"/>
      <dgm:spPr/>
      <dgm:t>
        <a:bodyPr/>
        <a:lstStyle/>
        <a:p>
          <a:endParaRPr lang="en-US"/>
        </a:p>
      </dgm:t>
    </dgm:pt>
    <dgm:pt modelId="{C7734FB8-8B6E-D34E-BE0D-2A1DF2B7D024}" type="pres">
      <dgm:prSet presAssocID="{7B46CBD8-DD61-FA44-A200-5A1D5E5485F8}" presName="root2" presStyleCnt="0"/>
      <dgm:spPr/>
      <dgm:t>
        <a:bodyPr/>
        <a:lstStyle/>
        <a:p>
          <a:endParaRPr lang="en-US"/>
        </a:p>
      </dgm:t>
    </dgm:pt>
    <dgm:pt modelId="{5F01A2E2-8DEF-9F46-99B0-1A8AB1CB0848}" type="pres">
      <dgm:prSet presAssocID="{7B46CBD8-DD61-FA44-A200-5A1D5E5485F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2618C-FB7D-044E-A265-5A3C56C15346}" type="pres">
      <dgm:prSet presAssocID="{7B46CBD8-DD61-FA44-A200-5A1D5E5485F8}" presName="level3hierChild" presStyleCnt="0"/>
      <dgm:spPr/>
      <dgm:t>
        <a:bodyPr/>
        <a:lstStyle/>
        <a:p>
          <a:endParaRPr lang="en-US"/>
        </a:p>
      </dgm:t>
    </dgm:pt>
    <dgm:pt modelId="{3825AE0F-7E42-E745-975F-C450FA01BAD9}" type="pres">
      <dgm:prSet presAssocID="{8793B8B1-80A9-FF41-9BD0-ED83262CA35A}" presName="conn2-1" presStyleLbl="parChTrans1D3" presStyleIdx="3" presStyleCnt="12"/>
      <dgm:spPr/>
      <dgm:t>
        <a:bodyPr/>
        <a:lstStyle/>
        <a:p>
          <a:endParaRPr lang="en-US"/>
        </a:p>
      </dgm:t>
    </dgm:pt>
    <dgm:pt modelId="{C33546EE-3415-F041-91A9-167C78D10490}" type="pres">
      <dgm:prSet presAssocID="{8793B8B1-80A9-FF41-9BD0-ED83262CA35A}" presName="connTx" presStyleLbl="parChTrans1D3" presStyleIdx="3" presStyleCnt="12"/>
      <dgm:spPr/>
      <dgm:t>
        <a:bodyPr/>
        <a:lstStyle/>
        <a:p>
          <a:endParaRPr lang="en-US"/>
        </a:p>
      </dgm:t>
    </dgm:pt>
    <dgm:pt modelId="{7AA00E8C-2544-7649-BAA9-0D37F42A042F}" type="pres">
      <dgm:prSet presAssocID="{808D09F9-5731-A447-8B8E-7D131B7C53FA}" presName="root2" presStyleCnt="0"/>
      <dgm:spPr/>
      <dgm:t>
        <a:bodyPr/>
        <a:lstStyle/>
        <a:p>
          <a:endParaRPr lang="en-US"/>
        </a:p>
      </dgm:t>
    </dgm:pt>
    <dgm:pt modelId="{7EACBBF8-0525-3841-9376-5D37F67014D8}" type="pres">
      <dgm:prSet presAssocID="{808D09F9-5731-A447-8B8E-7D131B7C53FA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99578-AA8E-F14B-AEF5-75113F08B3B7}" type="pres">
      <dgm:prSet presAssocID="{808D09F9-5731-A447-8B8E-7D131B7C53FA}" presName="level3hierChild" presStyleCnt="0"/>
      <dgm:spPr/>
      <dgm:t>
        <a:bodyPr/>
        <a:lstStyle/>
        <a:p>
          <a:endParaRPr lang="en-US"/>
        </a:p>
      </dgm:t>
    </dgm:pt>
    <dgm:pt modelId="{E7D481BC-909C-F742-B58A-9200E250903D}" type="pres">
      <dgm:prSet presAssocID="{4E89FE65-32A9-B041-BF8F-5809B2BF9C4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C08E2382-83D9-3243-AB47-03A0120D5475}" type="pres">
      <dgm:prSet presAssocID="{4E89FE65-32A9-B041-BF8F-5809B2BF9C4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CBA0A69-CBCB-4E44-9E64-0112E739DCE1}" type="pres">
      <dgm:prSet presAssocID="{B0AF304E-9022-8E45-A1D7-7FB53377F551}" presName="root2" presStyleCnt="0"/>
      <dgm:spPr/>
      <dgm:t>
        <a:bodyPr/>
        <a:lstStyle/>
        <a:p>
          <a:endParaRPr lang="en-US"/>
        </a:p>
      </dgm:t>
    </dgm:pt>
    <dgm:pt modelId="{2BADFD2E-949A-8149-8987-4BF5AA0A4504}" type="pres">
      <dgm:prSet presAssocID="{B0AF304E-9022-8E45-A1D7-7FB53377F55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C1621-F4E0-4D46-85FC-F57E36C96C46}" type="pres">
      <dgm:prSet presAssocID="{B0AF304E-9022-8E45-A1D7-7FB53377F551}" presName="level3hierChild" presStyleCnt="0"/>
      <dgm:spPr/>
      <dgm:t>
        <a:bodyPr/>
        <a:lstStyle/>
        <a:p>
          <a:endParaRPr lang="en-US"/>
        </a:p>
      </dgm:t>
    </dgm:pt>
    <dgm:pt modelId="{BB5150FC-F6CF-A841-9A0D-FA592D384DAE}" type="pres">
      <dgm:prSet presAssocID="{9E1E54E8-D4D2-6E43-A3FB-7A257C2CB59E}" presName="conn2-1" presStyleLbl="parChTrans1D3" presStyleIdx="4" presStyleCnt="12"/>
      <dgm:spPr/>
      <dgm:t>
        <a:bodyPr/>
        <a:lstStyle/>
        <a:p>
          <a:endParaRPr lang="en-US"/>
        </a:p>
      </dgm:t>
    </dgm:pt>
    <dgm:pt modelId="{8A9972C7-5B22-B241-AC91-B3F353CEB3D0}" type="pres">
      <dgm:prSet presAssocID="{9E1E54E8-D4D2-6E43-A3FB-7A257C2CB59E}" presName="connTx" presStyleLbl="parChTrans1D3" presStyleIdx="4" presStyleCnt="12"/>
      <dgm:spPr/>
      <dgm:t>
        <a:bodyPr/>
        <a:lstStyle/>
        <a:p>
          <a:endParaRPr lang="en-US"/>
        </a:p>
      </dgm:t>
    </dgm:pt>
    <dgm:pt modelId="{A77F036A-35C2-874E-A6F7-910849889327}" type="pres">
      <dgm:prSet presAssocID="{DB447150-6FC2-A646-A9D0-E18852B4A118}" presName="root2" presStyleCnt="0"/>
      <dgm:spPr/>
      <dgm:t>
        <a:bodyPr/>
        <a:lstStyle/>
        <a:p>
          <a:endParaRPr lang="en-US"/>
        </a:p>
      </dgm:t>
    </dgm:pt>
    <dgm:pt modelId="{4FC65BBE-BE53-F344-84FB-06287191E21B}" type="pres">
      <dgm:prSet presAssocID="{DB447150-6FC2-A646-A9D0-E18852B4A118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36D67-EEEF-7C4E-808D-412CADC863E8}" type="pres">
      <dgm:prSet presAssocID="{DB447150-6FC2-A646-A9D0-E18852B4A118}" presName="level3hierChild" presStyleCnt="0"/>
      <dgm:spPr/>
      <dgm:t>
        <a:bodyPr/>
        <a:lstStyle/>
        <a:p>
          <a:endParaRPr lang="en-US"/>
        </a:p>
      </dgm:t>
    </dgm:pt>
    <dgm:pt modelId="{774178E6-2060-6649-9147-5635A215F744}" type="pres">
      <dgm:prSet presAssocID="{1594AA5E-88FF-1745-A9DA-E4F8F91329E9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17488490-CE6E-AC4B-8B64-34DA55013417}" type="pres">
      <dgm:prSet presAssocID="{1594AA5E-88FF-1745-A9DA-E4F8F91329E9}" presName="connTx" presStyleLbl="parChTrans1D2" presStyleIdx="4" presStyleCnt="8"/>
      <dgm:spPr/>
      <dgm:t>
        <a:bodyPr/>
        <a:lstStyle/>
        <a:p>
          <a:endParaRPr lang="en-US"/>
        </a:p>
      </dgm:t>
    </dgm:pt>
    <dgm:pt modelId="{D7A466F0-8529-A645-AE33-5C5704517AE6}" type="pres">
      <dgm:prSet presAssocID="{85E2451D-B85D-2D48-BF41-21BF64D2D097}" presName="root2" presStyleCnt="0"/>
      <dgm:spPr/>
      <dgm:t>
        <a:bodyPr/>
        <a:lstStyle/>
        <a:p>
          <a:endParaRPr lang="en-US"/>
        </a:p>
      </dgm:t>
    </dgm:pt>
    <dgm:pt modelId="{2AFC2102-6C82-2240-8139-6949CF1E9916}" type="pres">
      <dgm:prSet presAssocID="{85E2451D-B85D-2D48-BF41-21BF64D2D097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3D999-0030-AA44-9E65-9F016A8930FD}" type="pres">
      <dgm:prSet presAssocID="{85E2451D-B85D-2D48-BF41-21BF64D2D097}" presName="level3hierChild" presStyleCnt="0"/>
      <dgm:spPr/>
      <dgm:t>
        <a:bodyPr/>
        <a:lstStyle/>
        <a:p>
          <a:endParaRPr lang="en-US"/>
        </a:p>
      </dgm:t>
    </dgm:pt>
    <dgm:pt modelId="{0B48CDEC-41F6-FB4E-BB3F-C3E616FB6A27}" type="pres">
      <dgm:prSet presAssocID="{9B5EFF94-D94B-1643-9959-E9B4EB4F52F2}" presName="conn2-1" presStyleLbl="parChTrans1D3" presStyleIdx="5" presStyleCnt="12"/>
      <dgm:spPr/>
      <dgm:t>
        <a:bodyPr/>
        <a:lstStyle/>
        <a:p>
          <a:endParaRPr lang="en-US"/>
        </a:p>
      </dgm:t>
    </dgm:pt>
    <dgm:pt modelId="{F9E296C0-32C1-C84E-8F2C-6B75465B9B3C}" type="pres">
      <dgm:prSet presAssocID="{9B5EFF94-D94B-1643-9959-E9B4EB4F52F2}" presName="connTx" presStyleLbl="parChTrans1D3" presStyleIdx="5" presStyleCnt="12"/>
      <dgm:spPr/>
      <dgm:t>
        <a:bodyPr/>
        <a:lstStyle/>
        <a:p>
          <a:endParaRPr lang="en-US"/>
        </a:p>
      </dgm:t>
    </dgm:pt>
    <dgm:pt modelId="{A75EFA01-305B-064E-B27A-60020BA4BE75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9FFCFA13-D777-0B48-9F9B-DB805B079E3B}" type="pres">
      <dgm:prSet presAssocID="{DCD90B1C-599F-884D-88CE-5632E4A991EB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9D19B-4567-0E4A-9B4A-F3673BDD619D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C3FA3293-27C7-E940-A50D-9EA220B0025F}" type="pres">
      <dgm:prSet presAssocID="{62A2C10F-D00B-3D46-81BE-893467FADD2D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BC613A11-680E-7746-80AB-E1DDE25EA3F4}" type="pres">
      <dgm:prSet presAssocID="{62A2C10F-D00B-3D46-81BE-893467FADD2D}" presName="connTx" presStyleLbl="parChTrans1D4" presStyleIdx="2" presStyleCnt="5"/>
      <dgm:spPr/>
      <dgm:t>
        <a:bodyPr/>
        <a:lstStyle/>
        <a:p>
          <a:endParaRPr lang="en-US"/>
        </a:p>
      </dgm:t>
    </dgm:pt>
    <dgm:pt modelId="{0E0C2713-CC47-DC46-9158-A5C589B8C7D8}" type="pres">
      <dgm:prSet presAssocID="{60E62945-9BEA-104F-A54C-3C1515AF65F5}" presName="root2" presStyleCnt="0"/>
      <dgm:spPr/>
      <dgm:t>
        <a:bodyPr/>
        <a:lstStyle/>
        <a:p>
          <a:endParaRPr lang="en-US"/>
        </a:p>
      </dgm:t>
    </dgm:pt>
    <dgm:pt modelId="{1F82D12F-88C9-C14E-B776-AB5563958BF3}" type="pres">
      <dgm:prSet presAssocID="{60E62945-9BEA-104F-A54C-3C1515AF65F5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BDA5C-4A66-EF4A-B9B0-A3311CF7AB29}" type="pres">
      <dgm:prSet presAssocID="{60E62945-9BEA-104F-A54C-3C1515AF65F5}" presName="level3hierChild" presStyleCnt="0"/>
      <dgm:spPr/>
      <dgm:t>
        <a:bodyPr/>
        <a:lstStyle/>
        <a:p>
          <a:endParaRPr lang="en-US"/>
        </a:p>
      </dgm:t>
    </dgm:pt>
    <dgm:pt modelId="{1FDC1693-2AF9-9842-A573-FDFBCEC59280}" type="pres">
      <dgm:prSet presAssocID="{DE37F0DC-AB75-264E-B3C4-6C780B0E5A64}" presName="conn2-1" presStyleLbl="parChTrans1D3" presStyleIdx="6" presStyleCnt="12"/>
      <dgm:spPr/>
      <dgm:t>
        <a:bodyPr/>
        <a:lstStyle/>
        <a:p>
          <a:endParaRPr lang="en-US"/>
        </a:p>
      </dgm:t>
    </dgm:pt>
    <dgm:pt modelId="{EEB6822B-7926-E84A-BB37-0E0FB494E1B9}" type="pres">
      <dgm:prSet presAssocID="{DE37F0DC-AB75-264E-B3C4-6C780B0E5A64}" presName="connTx" presStyleLbl="parChTrans1D3" presStyleIdx="6" presStyleCnt="12"/>
      <dgm:spPr/>
      <dgm:t>
        <a:bodyPr/>
        <a:lstStyle/>
        <a:p>
          <a:endParaRPr lang="en-US"/>
        </a:p>
      </dgm:t>
    </dgm:pt>
    <dgm:pt modelId="{AF74736A-E76B-D248-A808-E73AA9F4A451}" type="pres">
      <dgm:prSet presAssocID="{F2462B92-834A-2F4F-8DC0-1BEDD572C867}" presName="root2" presStyleCnt="0"/>
      <dgm:spPr/>
      <dgm:t>
        <a:bodyPr/>
        <a:lstStyle/>
        <a:p>
          <a:endParaRPr lang="en-US"/>
        </a:p>
      </dgm:t>
    </dgm:pt>
    <dgm:pt modelId="{8883697C-ED5D-9E4B-BA38-654DDE138A65}" type="pres">
      <dgm:prSet presAssocID="{F2462B92-834A-2F4F-8DC0-1BEDD572C867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4396E-F9E6-D546-90D7-C1B191747C78}" type="pres">
      <dgm:prSet presAssocID="{F2462B92-834A-2F4F-8DC0-1BEDD572C867}" presName="level3hierChild" presStyleCnt="0"/>
      <dgm:spPr/>
      <dgm:t>
        <a:bodyPr/>
        <a:lstStyle/>
        <a:p>
          <a:endParaRPr lang="en-US"/>
        </a:p>
      </dgm:t>
    </dgm:pt>
    <dgm:pt modelId="{2C05EEC4-752B-CA4D-9F93-2E5A0706F163}" type="pres">
      <dgm:prSet presAssocID="{4C8EAF72-DACA-9442-AFA2-C6066B04D691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54A667E-69DB-924E-83CD-BE1E7F3AB2B4}" type="pres">
      <dgm:prSet presAssocID="{4C8EAF72-DACA-9442-AFA2-C6066B04D691}" presName="connTx" presStyleLbl="parChTrans1D4" presStyleIdx="3" presStyleCnt="5"/>
      <dgm:spPr/>
      <dgm:t>
        <a:bodyPr/>
        <a:lstStyle/>
        <a:p>
          <a:endParaRPr lang="en-US"/>
        </a:p>
      </dgm:t>
    </dgm:pt>
    <dgm:pt modelId="{9493935C-4D67-C149-AA4B-51734304544E}" type="pres">
      <dgm:prSet presAssocID="{63B68F79-BB62-FA47-ACC4-1AFA407F9EB3}" presName="root2" presStyleCnt="0"/>
      <dgm:spPr/>
      <dgm:t>
        <a:bodyPr/>
        <a:lstStyle/>
        <a:p>
          <a:endParaRPr lang="en-US"/>
        </a:p>
      </dgm:t>
    </dgm:pt>
    <dgm:pt modelId="{850816F3-BE0A-1B41-9A0A-C570F9A4CF1F}" type="pres">
      <dgm:prSet presAssocID="{63B68F79-BB62-FA47-ACC4-1AFA407F9EB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02B61-8801-3441-83BA-E9A45E5A4179}" type="pres">
      <dgm:prSet presAssocID="{63B68F79-BB62-FA47-ACC4-1AFA407F9EB3}" presName="level3hierChild" presStyleCnt="0"/>
      <dgm:spPr/>
      <dgm:t>
        <a:bodyPr/>
        <a:lstStyle/>
        <a:p>
          <a:endParaRPr lang="en-US"/>
        </a:p>
      </dgm:t>
    </dgm:pt>
    <dgm:pt modelId="{748E8AFD-878D-2D40-A8DF-750FF97C7415}" type="pres">
      <dgm:prSet presAssocID="{0D8BA582-537C-7743-A19A-4990022ED0D0}" presName="conn2-1" presStyleLbl="parChTrans1D3" presStyleIdx="7" presStyleCnt="12"/>
      <dgm:spPr/>
      <dgm:t>
        <a:bodyPr/>
        <a:lstStyle/>
        <a:p>
          <a:endParaRPr lang="en-US"/>
        </a:p>
      </dgm:t>
    </dgm:pt>
    <dgm:pt modelId="{EAB2CBC1-F36D-FE41-94AA-47CBBFFD5EA1}" type="pres">
      <dgm:prSet presAssocID="{0D8BA582-537C-7743-A19A-4990022ED0D0}" presName="connTx" presStyleLbl="parChTrans1D3" presStyleIdx="7" presStyleCnt="12"/>
      <dgm:spPr/>
      <dgm:t>
        <a:bodyPr/>
        <a:lstStyle/>
        <a:p>
          <a:endParaRPr lang="en-US"/>
        </a:p>
      </dgm:t>
    </dgm:pt>
    <dgm:pt modelId="{1E1EBCD7-7CB9-4746-8B6A-DA39FC0CCA12}" type="pres">
      <dgm:prSet presAssocID="{2A3ED41A-2CBA-694F-9E71-0F28E6439F9C}" presName="root2" presStyleCnt="0"/>
      <dgm:spPr/>
      <dgm:t>
        <a:bodyPr/>
        <a:lstStyle/>
        <a:p>
          <a:endParaRPr lang="en-US"/>
        </a:p>
      </dgm:t>
    </dgm:pt>
    <dgm:pt modelId="{97329CBD-E203-C94C-A562-3B1060A235F8}" type="pres">
      <dgm:prSet presAssocID="{2A3ED41A-2CBA-694F-9E71-0F28E6439F9C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BA2C4-696D-AB4B-9F43-F8EFE8FC775F}" type="pres">
      <dgm:prSet presAssocID="{2A3ED41A-2CBA-694F-9E71-0F28E6439F9C}" presName="level3hierChild" presStyleCnt="0"/>
      <dgm:spPr/>
      <dgm:t>
        <a:bodyPr/>
        <a:lstStyle/>
        <a:p>
          <a:endParaRPr lang="en-US"/>
        </a:p>
      </dgm:t>
    </dgm:pt>
    <dgm:pt modelId="{1E543EDB-8C88-E44A-BB9E-B6AD543A141F}" type="pres">
      <dgm:prSet presAssocID="{50BC1C5D-5055-954B-8088-E2E5FD8EDE1A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4D2978F-AD27-A449-A520-0543DC5A5A09}" type="pres">
      <dgm:prSet presAssocID="{50BC1C5D-5055-954B-8088-E2E5FD8EDE1A}" presName="connTx" presStyleLbl="parChTrans1D4" presStyleIdx="4" presStyleCnt="5"/>
      <dgm:spPr/>
      <dgm:t>
        <a:bodyPr/>
        <a:lstStyle/>
        <a:p>
          <a:endParaRPr lang="en-US"/>
        </a:p>
      </dgm:t>
    </dgm:pt>
    <dgm:pt modelId="{6EE8072F-458D-0748-88A8-54BD0257C599}" type="pres">
      <dgm:prSet presAssocID="{1F66AEDE-3829-2042-917F-2D2F2357D508}" presName="root2" presStyleCnt="0"/>
      <dgm:spPr/>
      <dgm:t>
        <a:bodyPr/>
        <a:lstStyle/>
        <a:p>
          <a:endParaRPr lang="en-US"/>
        </a:p>
      </dgm:t>
    </dgm:pt>
    <dgm:pt modelId="{306AA3B0-FB25-1F4C-A7F8-54AE3E95D872}" type="pres">
      <dgm:prSet presAssocID="{1F66AEDE-3829-2042-917F-2D2F2357D5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02815-B4BC-A841-9277-78354A8F3DAD}" type="pres">
      <dgm:prSet presAssocID="{1F66AEDE-3829-2042-917F-2D2F2357D508}" presName="level3hierChild" presStyleCnt="0"/>
      <dgm:spPr/>
      <dgm:t>
        <a:bodyPr/>
        <a:lstStyle/>
        <a:p>
          <a:endParaRPr lang="en-US"/>
        </a:p>
      </dgm:t>
    </dgm:pt>
    <dgm:pt modelId="{F47AB5E4-B306-734E-AC1E-A7D24848C5D8}" type="pres">
      <dgm:prSet presAssocID="{DE8C2236-B388-B443-8205-F28AD0D70A80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9343AC31-5885-1E47-A487-AEB95C27E2F3}" type="pres">
      <dgm:prSet presAssocID="{DE8C2236-B388-B443-8205-F28AD0D70A8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2F557871-0DC9-5140-8D83-BE4B6919BAD4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75D3888-DB1E-FD40-8F32-B01951A14BEA}" type="pres">
      <dgm:prSet presAssocID="{250C169A-F2CE-9E46-A2C7-CAAA1726CC2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5A5CF-08E2-564E-BFD8-C69AD1C72CB3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29913060-BE55-E843-972A-4715D39EC2C9}" type="pres">
      <dgm:prSet presAssocID="{89C64AE7-B26F-D448-A5A7-AEE288411E69}" presName="conn2-1" presStyleLbl="parChTrans1D3" presStyleIdx="8" presStyleCnt="12"/>
      <dgm:spPr/>
      <dgm:t>
        <a:bodyPr/>
        <a:lstStyle/>
        <a:p>
          <a:endParaRPr lang="en-US"/>
        </a:p>
      </dgm:t>
    </dgm:pt>
    <dgm:pt modelId="{8959871F-1AAD-5844-9E87-7BDAF2DB97A6}" type="pres">
      <dgm:prSet presAssocID="{89C64AE7-B26F-D448-A5A7-AEE288411E69}" presName="connTx" presStyleLbl="parChTrans1D3" presStyleIdx="8" presStyleCnt="12"/>
      <dgm:spPr/>
      <dgm:t>
        <a:bodyPr/>
        <a:lstStyle/>
        <a:p>
          <a:endParaRPr lang="en-US"/>
        </a:p>
      </dgm:t>
    </dgm:pt>
    <dgm:pt modelId="{DA74B07F-9005-8240-B1DB-945D4D4E23CD}" type="pres">
      <dgm:prSet presAssocID="{D8E7DA8D-0054-3C47-857D-54DBB38883AC}" presName="root2" presStyleCnt="0"/>
      <dgm:spPr/>
      <dgm:t>
        <a:bodyPr/>
        <a:lstStyle/>
        <a:p>
          <a:endParaRPr lang="en-US"/>
        </a:p>
      </dgm:t>
    </dgm:pt>
    <dgm:pt modelId="{0418C537-EC7F-314B-8925-1BDD3F4A99E6}" type="pres">
      <dgm:prSet presAssocID="{D8E7DA8D-0054-3C47-857D-54DBB38883AC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AFAE9-87C3-5F48-AD6F-AD93421E9A0C}" type="pres">
      <dgm:prSet presAssocID="{D8E7DA8D-0054-3C47-857D-54DBB38883AC}" presName="level3hierChild" presStyleCnt="0"/>
      <dgm:spPr/>
      <dgm:t>
        <a:bodyPr/>
        <a:lstStyle/>
        <a:p>
          <a:endParaRPr lang="en-US"/>
        </a:p>
      </dgm:t>
    </dgm:pt>
    <dgm:pt modelId="{F040DFFB-C723-3E46-AA5C-3238105B4B38}" type="pres">
      <dgm:prSet presAssocID="{F1CBA858-8C11-FF42-A409-572A09D9E598}" presName="conn2-1" presStyleLbl="parChTrans1D3" presStyleIdx="9" presStyleCnt="12"/>
      <dgm:spPr/>
      <dgm:t>
        <a:bodyPr/>
        <a:lstStyle/>
        <a:p>
          <a:endParaRPr lang="en-US"/>
        </a:p>
      </dgm:t>
    </dgm:pt>
    <dgm:pt modelId="{8953D2C4-5ACC-3148-8B34-D8EB9106EFF3}" type="pres">
      <dgm:prSet presAssocID="{F1CBA858-8C11-FF42-A409-572A09D9E598}" presName="connTx" presStyleLbl="parChTrans1D3" presStyleIdx="9" presStyleCnt="12"/>
      <dgm:spPr/>
      <dgm:t>
        <a:bodyPr/>
        <a:lstStyle/>
        <a:p>
          <a:endParaRPr lang="en-US"/>
        </a:p>
      </dgm:t>
    </dgm:pt>
    <dgm:pt modelId="{84BDA2E9-1496-7F43-9487-C0834C65BB09}" type="pres">
      <dgm:prSet presAssocID="{DE320368-928D-C949-9638-291873A1F8EB}" presName="root2" presStyleCnt="0"/>
      <dgm:spPr/>
      <dgm:t>
        <a:bodyPr/>
        <a:lstStyle/>
        <a:p>
          <a:endParaRPr lang="en-US"/>
        </a:p>
      </dgm:t>
    </dgm:pt>
    <dgm:pt modelId="{8686908A-4620-F640-9571-0B845EB8DA48}" type="pres">
      <dgm:prSet presAssocID="{DE320368-928D-C949-9638-291873A1F8EB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9D672-FDF7-8A41-B47A-E779A6046623}" type="pres">
      <dgm:prSet presAssocID="{DE320368-928D-C949-9638-291873A1F8EB}" presName="level3hierChild" presStyleCnt="0"/>
      <dgm:spPr/>
      <dgm:t>
        <a:bodyPr/>
        <a:lstStyle/>
        <a:p>
          <a:endParaRPr lang="en-US"/>
        </a:p>
      </dgm:t>
    </dgm:pt>
    <dgm:pt modelId="{3C87AF85-03F0-AC4D-BF49-BEFA95C76005}" type="pres">
      <dgm:prSet presAssocID="{8989D6C7-6628-904A-903D-4DBFD7771BE8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04555573-7755-DD4F-BB89-CA55DCE08B07}" type="pres">
      <dgm:prSet presAssocID="{8989D6C7-6628-904A-903D-4DBFD7771BE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95554CE4-23F9-C54F-93F1-9399B943F310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8A6EAD03-0E6F-3F42-9EAE-1B58C1B89246}" type="pres">
      <dgm:prSet presAssocID="{EBD99EE5-C96B-D349-97EE-3F9629A587A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C0A5C-8980-BC46-B189-0DF577F64DDA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  <dgm:pt modelId="{C0D141AA-DD86-554B-A621-9F8B8EAA5E17}" type="pres">
      <dgm:prSet presAssocID="{296DA311-84DE-4541-A9B9-576270375DAB}" presName="conn2-1" presStyleLbl="parChTrans1D3" presStyleIdx="10" presStyleCnt="12"/>
      <dgm:spPr/>
      <dgm:t>
        <a:bodyPr/>
        <a:lstStyle/>
        <a:p>
          <a:endParaRPr lang="en-US"/>
        </a:p>
      </dgm:t>
    </dgm:pt>
    <dgm:pt modelId="{E21D4FEA-B4BB-AA43-8BBF-53280078B0E1}" type="pres">
      <dgm:prSet presAssocID="{296DA311-84DE-4541-A9B9-576270375DAB}" presName="connTx" presStyleLbl="parChTrans1D3" presStyleIdx="10" presStyleCnt="12"/>
      <dgm:spPr/>
      <dgm:t>
        <a:bodyPr/>
        <a:lstStyle/>
        <a:p>
          <a:endParaRPr lang="en-US"/>
        </a:p>
      </dgm:t>
    </dgm:pt>
    <dgm:pt modelId="{2F7566AE-14EC-D840-B843-58FE53743608}" type="pres">
      <dgm:prSet presAssocID="{D10DB8CD-7080-A544-8268-AA58AC01345D}" presName="root2" presStyleCnt="0"/>
      <dgm:spPr/>
      <dgm:t>
        <a:bodyPr/>
        <a:lstStyle/>
        <a:p>
          <a:endParaRPr lang="en-US"/>
        </a:p>
      </dgm:t>
    </dgm:pt>
    <dgm:pt modelId="{6211F37B-DB7A-9B4C-918B-3A8C471C199A}" type="pres">
      <dgm:prSet presAssocID="{D10DB8CD-7080-A544-8268-AA58AC01345D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36153-7A16-A847-A582-402C2383D772}" type="pres">
      <dgm:prSet presAssocID="{D10DB8CD-7080-A544-8268-AA58AC01345D}" presName="level3hierChild" presStyleCnt="0"/>
      <dgm:spPr/>
      <dgm:t>
        <a:bodyPr/>
        <a:lstStyle/>
        <a:p>
          <a:endParaRPr lang="en-US"/>
        </a:p>
      </dgm:t>
    </dgm:pt>
    <dgm:pt modelId="{010ABEC0-0BC6-E94F-B0F6-0740DDD7DA80}" type="pres">
      <dgm:prSet presAssocID="{D38D98DF-BFA7-3A44-8C50-087D14E56B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A7C41EDA-8090-EA49-9E45-5BF3924B605C}" type="pres">
      <dgm:prSet presAssocID="{D38D98DF-BFA7-3A44-8C50-087D14E56B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7C79F158-EDF5-A341-9F99-1592B378EBAF}" type="pres">
      <dgm:prSet presAssocID="{36B3CC30-4D73-BD43-BCC0-31AA4A90F357}" presName="root2" presStyleCnt="0"/>
      <dgm:spPr/>
      <dgm:t>
        <a:bodyPr/>
        <a:lstStyle/>
        <a:p>
          <a:endParaRPr lang="en-US"/>
        </a:p>
      </dgm:t>
    </dgm:pt>
    <dgm:pt modelId="{D0A1EC43-88A4-C348-8868-7F140EE4D5BE}" type="pres">
      <dgm:prSet presAssocID="{36B3CC30-4D73-BD43-BCC0-31AA4A90F357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89901-9B36-4843-9900-10125BF42DFE}" type="pres">
      <dgm:prSet presAssocID="{36B3CC30-4D73-BD43-BCC0-31AA4A90F357}" presName="level3hierChild" presStyleCnt="0"/>
      <dgm:spPr/>
      <dgm:t>
        <a:bodyPr/>
        <a:lstStyle/>
        <a:p>
          <a:endParaRPr lang="en-US"/>
        </a:p>
      </dgm:t>
    </dgm:pt>
    <dgm:pt modelId="{D2A3F420-BCB3-A742-9B24-3F926D6279E6}" type="pres">
      <dgm:prSet presAssocID="{41745AE1-DB6E-F746-B055-56DAD2034705}" presName="conn2-1" presStyleLbl="parChTrans1D3" presStyleIdx="11" presStyleCnt="12"/>
      <dgm:spPr/>
      <dgm:t>
        <a:bodyPr/>
        <a:lstStyle/>
        <a:p>
          <a:endParaRPr lang="en-US"/>
        </a:p>
      </dgm:t>
    </dgm:pt>
    <dgm:pt modelId="{8C003ECA-1ACC-104A-AC45-A05DA73ECC0C}" type="pres">
      <dgm:prSet presAssocID="{41745AE1-DB6E-F746-B055-56DAD2034705}" presName="connTx" presStyleLbl="parChTrans1D3" presStyleIdx="11" presStyleCnt="12"/>
      <dgm:spPr/>
      <dgm:t>
        <a:bodyPr/>
        <a:lstStyle/>
        <a:p>
          <a:endParaRPr lang="en-US"/>
        </a:p>
      </dgm:t>
    </dgm:pt>
    <dgm:pt modelId="{5ADC6DD2-5D79-D344-8275-C5D19C5EF024}" type="pres">
      <dgm:prSet presAssocID="{BE74458F-6D80-2B4C-B62E-5DFC425F89C3}" presName="root2" presStyleCnt="0"/>
      <dgm:spPr/>
      <dgm:t>
        <a:bodyPr/>
        <a:lstStyle/>
        <a:p>
          <a:endParaRPr lang="en-US"/>
        </a:p>
      </dgm:t>
    </dgm:pt>
    <dgm:pt modelId="{C8FDF3B4-9D73-FE4A-B63E-3DC4F1B2EB21}" type="pres">
      <dgm:prSet presAssocID="{BE74458F-6D80-2B4C-B62E-5DFC425F89C3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F86D-6811-494A-9555-BDD9E020D71B}" type="pres">
      <dgm:prSet presAssocID="{BE74458F-6D80-2B4C-B62E-5DFC425F89C3}" presName="level3hierChild" presStyleCnt="0"/>
      <dgm:spPr/>
      <dgm:t>
        <a:bodyPr/>
        <a:lstStyle/>
        <a:p>
          <a:endParaRPr lang="en-US"/>
        </a:p>
      </dgm:t>
    </dgm:pt>
  </dgm:ptLst>
  <dgm:cxnLst>
    <dgm:cxn modelId="{B1E8EEA2-09E3-E046-B1E8-BE5C3A573B90}" srcId="{85E2451D-B85D-2D48-BF41-21BF64D2D097}" destId="{2A3ED41A-2CBA-694F-9E71-0F28E6439F9C}" srcOrd="2" destOrd="0" parTransId="{0D8BA582-537C-7743-A19A-4990022ED0D0}" sibTransId="{C60EEEF1-B3BF-B244-BEB5-17CFF07F66B0}"/>
    <dgm:cxn modelId="{ED4AB291-646C-2449-8FD9-07ADC28D964A}" srcId="{A3B6152E-915A-5C4E-9EA3-CCDC382DF2D1}" destId="{04935332-29CC-8D43-AB6F-595C4BA1E711}" srcOrd="0" destOrd="0" parTransId="{24800A97-6275-634E-BF7B-7583103BAE32}" sibTransId="{DB77B1D2-D43E-7B43-9B4D-CC22CABB196B}"/>
    <dgm:cxn modelId="{6EDC980A-EDD1-5D49-A60A-9776DA14503B}" type="presOf" srcId="{8572B730-1F1D-F544-9403-8038B44FC81C}" destId="{5E396089-B56E-2449-95BF-3F993F97B3B3}" srcOrd="0" destOrd="0" presId="urn:microsoft.com/office/officeart/2008/layout/HorizontalMultiLevelHierarchy"/>
    <dgm:cxn modelId="{8C3E0E75-D21C-F94B-A90B-AFF89FEE8387}" srcId="{8572B730-1F1D-F544-9403-8038B44FC81C}" destId="{A3B6152E-915A-5C4E-9EA3-CCDC382DF2D1}" srcOrd="0" destOrd="0" parTransId="{F7C01A54-D244-3F4B-B72F-5B5770020632}" sibTransId="{A89B4583-4D76-A14D-A257-847E5E12CD0D}"/>
    <dgm:cxn modelId="{E6523C9A-7AFA-344B-92E6-AC6C1E7137B9}" type="presOf" srcId="{89C64AE7-B26F-D448-A5A7-AEE288411E69}" destId="{29913060-BE55-E843-972A-4715D39EC2C9}" srcOrd="0" destOrd="0" presId="urn:microsoft.com/office/officeart/2008/layout/HorizontalMultiLevelHierarchy"/>
    <dgm:cxn modelId="{8C3BB944-5620-4C45-AAEB-10E72BFCA629}" type="presOf" srcId="{F2462B92-834A-2F4F-8DC0-1BEDD572C867}" destId="{8883697C-ED5D-9E4B-BA38-654DDE138A65}" srcOrd="0" destOrd="0" presId="urn:microsoft.com/office/officeart/2008/layout/HorizontalMultiLevelHierarchy"/>
    <dgm:cxn modelId="{50891C09-7093-984D-B261-B2B141B1D1B3}" type="presOf" srcId="{D10DB8CD-7080-A544-8268-AA58AC01345D}" destId="{6211F37B-DB7A-9B4C-918B-3A8C471C199A}" srcOrd="0" destOrd="0" presId="urn:microsoft.com/office/officeart/2008/layout/HorizontalMultiLevelHierarchy"/>
    <dgm:cxn modelId="{222E3EBD-CF60-9842-B12C-A7A92FEB0D73}" type="presOf" srcId="{9E1E54E8-D4D2-6E43-A3FB-7A257C2CB59E}" destId="{8A9972C7-5B22-B241-AC91-B3F353CEB3D0}" srcOrd="1" destOrd="0" presId="urn:microsoft.com/office/officeart/2008/layout/HorizontalMultiLevelHierarchy"/>
    <dgm:cxn modelId="{B845F904-3B18-BC41-9C0D-AA7169C5BC47}" type="presOf" srcId="{41745AE1-DB6E-F746-B055-56DAD2034705}" destId="{D2A3F420-BCB3-A742-9B24-3F926D6279E6}" srcOrd="0" destOrd="0" presId="urn:microsoft.com/office/officeart/2008/layout/HorizontalMultiLevelHierarchy"/>
    <dgm:cxn modelId="{94A9DCF7-5C90-0543-8461-4847337ADB4F}" srcId="{DCD90B1C-599F-884D-88CE-5632E4A991EB}" destId="{60E62945-9BEA-104F-A54C-3C1515AF65F5}" srcOrd="0" destOrd="0" parTransId="{62A2C10F-D00B-3D46-81BE-893467FADD2D}" sibTransId="{750DDD0B-0599-D94A-826F-0EB6345AFD65}"/>
    <dgm:cxn modelId="{59EB1DE0-9C59-824F-92F6-B45C39D5D360}" type="presOf" srcId="{62A2C10F-D00B-3D46-81BE-893467FADD2D}" destId="{BC613A11-680E-7746-80AB-E1DDE25EA3F4}" srcOrd="1" destOrd="0" presId="urn:microsoft.com/office/officeart/2008/layout/HorizontalMultiLevelHierarchy"/>
    <dgm:cxn modelId="{75B93E5C-0413-074F-9606-3E5F56B49234}" type="presOf" srcId="{9B5EFF94-D94B-1643-9959-E9B4EB4F52F2}" destId="{F9E296C0-32C1-C84E-8F2C-6B75465B9B3C}" srcOrd="1" destOrd="0" presId="urn:microsoft.com/office/officeart/2008/layout/HorizontalMultiLevelHierarchy"/>
    <dgm:cxn modelId="{9ADD0FE8-CA2C-3940-9F9C-795869543658}" type="presOf" srcId="{1594AA5E-88FF-1745-A9DA-E4F8F91329E9}" destId="{17488490-CE6E-AC4B-8B64-34DA55013417}" srcOrd="1" destOrd="0" presId="urn:microsoft.com/office/officeart/2008/layout/HorizontalMultiLevelHierarchy"/>
    <dgm:cxn modelId="{0A28BFFD-3587-CE47-B832-DC9E381ED0A1}" type="presOf" srcId="{6FBD399E-7193-5246-A5E6-BD51BC65C244}" destId="{AA9B5530-9C3F-B842-A1D0-A2136C1BB837}" srcOrd="0" destOrd="0" presId="urn:microsoft.com/office/officeart/2008/layout/HorizontalMultiLevelHierarchy"/>
    <dgm:cxn modelId="{8B4239C1-CC69-2C41-9E16-CBEBBEFFA7BA}" type="presOf" srcId="{31EC3442-510D-C642-8C25-A623E05BC2A5}" destId="{9A5DA040-1CA0-4741-9E4E-EE14DD9D8CE3}" srcOrd="0" destOrd="0" presId="urn:microsoft.com/office/officeart/2008/layout/HorizontalMultiLevelHierarchy"/>
    <dgm:cxn modelId="{AB2E8BA2-9A49-5B4F-8E0A-DAEDD4E53082}" type="presOf" srcId="{296DA311-84DE-4541-A9B9-576270375DAB}" destId="{C0D141AA-DD86-554B-A621-9F8B8EAA5E17}" srcOrd="0" destOrd="0" presId="urn:microsoft.com/office/officeart/2008/layout/HorizontalMultiLevelHierarchy"/>
    <dgm:cxn modelId="{019238B1-A3C5-CD44-B4D5-58C526327EE2}" type="presOf" srcId="{ADB93A8D-D521-C84C-88DB-5F4B2720CA4A}" destId="{91F281AA-01FB-3640-A427-E7C36FC3A542}" srcOrd="0" destOrd="0" presId="urn:microsoft.com/office/officeart/2008/layout/HorizontalMultiLevelHierarchy"/>
    <dgm:cxn modelId="{C992B61F-4785-4D46-A25D-E7E6A2992B92}" type="presOf" srcId="{8989D6C7-6628-904A-903D-4DBFD7771BE8}" destId="{04555573-7755-DD4F-BB89-CA55DCE08B07}" srcOrd="1" destOrd="0" presId="urn:microsoft.com/office/officeart/2008/layout/HorizontalMultiLevelHierarchy"/>
    <dgm:cxn modelId="{AF0DDBF1-6FE9-384B-94DA-B59BFB23DC4C}" type="presOf" srcId="{60E62945-9BEA-104F-A54C-3C1515AF65F5}" destId="{1F82D12F-88C9-C14E-B776-AB5563958BF3}" srcOrd="0" destOrd="0" presId="urn:microsoft.com/office/officeart/2008/layout/HorizontalMultiLevelHierarchy"/>
    <dgm:cxn modelId="{5AA6E241-B218-FA45-B19A-BE7F82426FB6}" type="presOf" srcId="{50BC1C5D-5055-954B-8088-E2E5FD8EDE1A}" destId="{1E543EDB-8C88-E44A-BB9E-B6AD543A141F}" srcOrd="0" destOrd="0" presId="urn:microsoft.com/office/officeart/2008/layout/HorizontalMultiLevelHierarchy"/>
    <dgm:cxn modelId="{D00CEF9E-AF39-D146-B13B-9910E4DDDC6D}" srcId="{A3B6152E-915A-5C4E-9EA3-CCDC382DF2D1}" destId="{419D241F-4FE2-404C-B79F-4093C8D59C1C}" srcOrd="2" destOrd="0" parTransId="{6FBD399E-7193-5246-A5E6-BD51BC65C244}" sibTransId="{AC339ECA-4DA9-C044-AC65-37B54873325A}"/>
    <dgm:cxn modelId="{B0DDC504-6E4C-D249-87C3-59DC4563FB57}" type="presOf" srcId="{1F66AEDE-3829-2042-917F-2D2F2357D508}" destId="{306AA3B0-FB25-1F4C-A7F8-54AE3E95D872}" srcOrd="0" destOrd="0" presId="urn:microsoft.com/office/officeart/2008/layout/HorizontalMultiLevelHierarchy"/>
    <dgm:cxn modelId="{F4E90586-1DC6-DB4D-AD25-F54BE0FA8C1D}" type="presOf" srcId="{50BC1C5D-5055-954B-8088-E2E5FD8EDE1A}" destId="{B4D2978F-AD27-A449-A520-0543DC5A5A09}" srcOrd="1" destOrd="0" presId="urn:microsoft.com/office/officeart/2008/layout/HorizontalMultiLevelHierarchy"/>
    <dgm:cxn modelId="{2632B3CC-C814-FA45-931C-661EBB1ED337}" type="presOf" srcId="{0D8BA582-537C-7743-A19A-4990022ED0D0}" destId="{EAB2CBC1-F36D-FE41-94AA-47CBBFFD5EA1}" srcOrd="1" destOrd="0" presId="urn:microsoft.com/office/officeart/2008/layout/HorizontalMultiLevelHierarchy"/>
    <dgm:cxn modelId="{5B912271-3A38-1D4F-BAA0-7C91E4AF49F8}" type="presOf" srcId="{C3D2EB77-AC94-DB42-9D40-22274876DFE0}" destId="{CFE7A33A-677E-8145-BA1E-CC834F67CC3E}" srcOrd="1" destOrd="0" presId="urn:microsoft.com/office/officeart/2008/layout/HorizontalMultiLevelHierarchy"/>
    <dgm:cxn modelId="{DEB88881-2D64-8E43-BBE1-1611113AB4AB}" srcId="{419D241F-4FE2-404C-B79F-4093C8D59C1C}" destId="{E3A3F8D6-C15D-B848-A82D-0824D6329AC7}" srcOrd="0" destOrd="0" parTransId="{2C5AD10C-1BE4-214F-B680-CC1EC1369DF5}" sibTransId="{436996DC-539E-7A4E-BCA4-C65C3E32B3B5}"/>
    <dgm:cxn modelId="{E818A23E-602A-6345-BF47-789DE3D3A368}" type="presOf" srcId="{4E89FE65-32A9-B041-BF8F-5809B2BF9C47}" destId="{C08E2382-83D9-3243-AB47-03A0120D5475}" srcOrd="1" destOrd="0" presId="urn:microsoft.com/office/officeart/2008/layout/HorizontalMultiLevelHierarchy"/>
    <dgm:cxn modelId="{4F47DB0B-0377-F142-8147-DA9884F4B934}" type="presOf" srcId="{41745AE1-DB6E-F746-B055-56DAD2034705}" destId="{8C003ECA-1ACC-104A-AC45-A05DA73ECC0C}" srcOrd="1" destOrd="0" presId="urn:microsoft.com/office/officeart/2008/layout/HorizontalMultiLevelHierarchy"/>
    <dgm:cxn modelId="{22277083-4F96-934A-9D6B-EBE1E2F18F00}" type="presOf" srcId="{DE8C2236-B388-B443-8205-F28AD0D70A80}" destId="{F47AB5E4-B306-734E-AC1E-A7D24848C5D8}" srcOrd="0" destOrd="0" presId="urn:microsoft.com/office/officeart/2008/layout/HorizontalMultiLevelHierarchy"/>
    <dgm:cxn modelId="{E830F5D5-6023-F948-9202-C4AE910A4AF4}" type="presOf" srcId="{9B5EFF94-D94B-1643-9959-E9B4EB4F52F2}" destId="{0B48CDEC-41F6-FB4E-BB3F-C3E616FB6A27}" srcOrd="0" destOrd="0" presId="urn:microsoft.com/office/officeart/2008/layout/HorizontalMultiLevelHierarchy"/>
    <dgm:cxn modelId="{B1DBFB1C-FED7-4F49-BB1A-433F59236402}" type="presOf" srcId="{D8E7DA8D-0054-3C47-857D-54DBB38883AC}" destId="{0418C537-EC7F-314B-8925-1BDD3F4A99E6}" srcOrd="0" destOrd="0" presId="urn:microsoft.com/office/officeart/2008/layout/HorizontalMultiLevelHierarchy"/>
    <dgm:cxn modelId="{973882D7-EF9B-EE4D-9A3B-F44118366A3F}" type="presOf" srcId="{4C8EAF72-DACA-9442-AFA2-C6066B04D691}" destId="{A54A667E-69DB-924E-83CD-BE1E7F3AB2B4}" srcOrd="1" destOrd="0" presId="urn:microsoft.com/office/officeart/2008/layout/HorizontalMultiLevelHierarchy"/>
    <dgm:cxn modelId="{5AE4D3AC-98C8-354E-AC28-BF9F1B13755B}" type="presOf" srcId="{7705D2A5-5F80-6E4C-9A2D-0B39A87E9141}" destId="{1F3CBF1B-27A7-3348-81F7-6DE95643DFF8}" srcOrd="0" destOrd="0" presId="urn:microsoft.com/office/officeart/2008/layout/HorizontalMultiLevelHierarchy"/>
    <dgm:cxn modelId="{EC4543B4-B7CE-0041-9CC2-B08095313260}" type="presOf" srcId="{A3B6152E-915A-5C4E-9EA3-CCDC382DF2D1}" destId="{C492B112-9E39-944B-BECB-A6B6265D8D94}" srcOrd="0" destOrd="0" presId="urn:microsoft.com/office/officeart/2008/layout/HorizontalMultiLevelHierarchy"/>
    <dgm:cxn modelId="{4AD3B8D9-2BBE-DF40-9F34-E62205091D17}" type="presOf" srcId="{DE8C2236-B388-B443-8205-F28AD0D70A80}" destId="{9343AC31-5885-1E47-A487-AEB95C27E2F3}" srcOrd="1" destOrd="0" presId="urn:microsoft.com/office/officeart/2008/layout/HorizontalMultiLevelHierarchy"/>
    <dgm:cxn modelId="{1FF4201C-B0F6-7B43-856E-039A403B270E}" type="presOf" srcId="{250C169A-F2CE-9E46-A2C7-CAAA1726CC27}" destId="{275D3888-DB1E-FD40-8F32-B01951A14BEA}" srcOrd="0" destOrd="0" presId="urn:microsoft.com/office/officeart/2008/layout/HorizontalMultiLevelHierarchy"/>
    <dgm:cxn modelId="{5BAF2D27-9DB7-7B44-B40F-2D5BA30602A4}" type="presOf" srcId="{EBD99EE5-C96B-D349-97EE-3F9629A587A5}" destId="{8A6EAD03-0E6F-3F42-9EAE-1B58C1B89246}" srcOrd="0" destOrd="0" presId="urn:microsoft.com/office/officeart/2008/layout/HorizontalMultiLevelHierarchy"/>
    <dgm:cxn modelId="{0FD8F560-15FF-6049-98CB-A861CA7ED9CA}" srcId="{7705D2A5-5F80-6E4C-9A2D-0B39A87E9141}" destId="{808D09F9-5731-A447-8B8E-7D131B7C53FA}" srcOrd="1" destOrd="0" parTransId="{8793B8B1-80A9-FF41-9BD0-ED83262CA35A}" sibTransId="{242B5E52-7EEC-D043-A1BD-500331390941}"/>
    <dgm:cxn modelId="{B01A608E-8069-744D-BF62-5577CCB1AD25}" type="presOf" srcId="{F1CBA858-8C11-FF42-A409-572A09D9E598}" destId="{F040DFFB-C723-3E46-AA5C-3238105B4B38}" srcOrd="0" destOrd="0" presId="urn:microsoft.com/office/officeart/2008/layout/HorizontalMultiLevelHierarchy"/>
    <dgm:cxn modelId="{8B602904-4DF2-9C48-9F66-2FC14EBC14D4}" type="presOf" srcId="{6FBD399E-7193-5246-A5E6-BD51BC65C244}" destId="{EE06782A-40D1-4D42-83DE-0201A0D31BA8}" srcOrd="1" destOrd="0" presId="urn:microsoft.com/office/officeart/2008/layout/HorizontalMultiLevelHierarchy"/>
    <dgm:cxn modelId="{501EE547-9321-C044-9A64-748638DF5B50}" type="presOf" srcId="{B0AF304E-9022-8E45-A1D7-7FB53377F551}" destId="{2BADFD2E-949A-8149-8987-4BF5AA0A4504}" srcOrd="0" destOrd="0" presId="urn:microsoft.com/office/officeart/2008/layout/HorizontalMultiLevelHierarchy"/>
    <dgm:cxn modelId="{E3A0F6B9-2AB4-4142-A439-F08C5452814C}" type="presOf" srcId="{808D09F9-5731-A447-8B8E-7D131B7C53FA}" destId="{7EACBBF8-0525-3841-9376-5D37F67014D8}" srcOrd="0" destOrd="0" presId="urn:microsoft.com/office/officeart/2008/layout/HorizontalMultiLevelHierarchy"/>
    <dgm:cxn modelId="{B71DF588-7162-A046-885E-B7B5F2E295BB}" type="presOf" srcId="{D38D98DF-BFA7-3A44-8C50-087D14E56B2D}" destId="{A7C41EDA-8090-EA49-9E45-5BF3924B605C}" srcOrd="1" destOrd="0" presId="urn:microsoft.com/office/officeart/2008/layout/HorizontalMultiLevelHierarchy"/>
    <dgm:cxn modelId="{CC2FDF29-90F4-8341-BFB4-276EFAAB0C3B}" srcId="{36B3CC30-4D73-BD43-BCC0-31AA4A90F357}" destId="{BE74458F-6D80-2B4C-B62E-5DFC425F89C3}" srcOrd="0" destOrd="0" parTransId="{41745AE1-DB6E-F746-B055-56DAD2034705}" sibTransId="{927C11C7-BE23-FE4D-9E09-225CA5CC8791}"/>
    <dgm:cxn modelId="{71274697-AD8C-1D48-B510-7515D7880D6B}" type="presOf" srcId="{DE37F0DC-AB75-264E-B3C4-6C780B0E5A64}" destId="{EEB6822B-7926-E84A-BB37-0E0FB494E1B9}" srcOrd="1" destOrd="0" presId="urn:microsoft.com/office/officeart/2008/layout/HorizontalMultiLevelHierarchy"/>
    <dgm:cxn modelId="{DA464883-6743-DA4A-8F66-F59FB6E1933C}" type="presOf" srcId="{8793B8B1-80A9-FF41-9BD0-ED83262CA35A}" destId="{3825AE0F-7E42-E745-975F-C450FA01BAD9}" srcOrd="0" destOrd="0" presId="urn:microsoft.com/office/officeart/2008/layout/HorizontalMultiLevelHierarchy"/>
    <dgm:cxn modelId="{78BE3294-6C2D-6C4D-B671-721E6230F9A1}" type="presOf" srcId="{DE37F0DC-AB75-264E-B3C4-6C780B0E5A64}" destId="{1FDC1693-2AF9-9842-A573-FDFBCEC59280}" srcOrd="0" destOrd="0" presId="urn:microsoft.com/office/officeart/2008/layout/HorizontalMultiLevelHierarchy"/>
    <dgm:cxn modelId="{7717A7DC-6EFC-044B-AB83-91C32A24FC64}" type="presOf" srcId="{419D241F-4FE2-404C-B79F-4093C8D59C1C}" destId="{B1AD5C1C-35BA-334A-82FE-0FEA214E9E64}" srcOrd="0" destOrd="0" presId="urn:microsoft.com/office/officeart/2008/layout/HorizontalMultiLevelHierarchy"/>
    <dgm:cxn modelId="{30B18050-B83A-F74E-83CB-FFBC845714C3}" srcId="{A3B6152E-915A-5C4E-9EA3-CCDC382DF2D1}" destId="{85E2451D-B85D-2D48-BF41-21BF64D2D097}" srcOrd="4" destOrd="0" parTransId="{1594AA5E-88FF-1745-A9DA-E4F8F91329E9}" sibTransId="{A2728242-1A65-EB43-987F-55F22D1F9D7A}"/>
    <dgm:cxn modelId="{E248FD5E-114A-0C45-8B15-F6CAC5986751}" srcId="{A3B6152E-915A-5C4E-9EA3-CCDC382DF2D1}" destId="{7705D2A5-5F80-6E4C-9A2D-0B39A87E9141}" srcOrd="3" destOrd="0" parTransId="{ADB93A8D-D521-C84C-88DB-5F4B2720CA4A}" sibTransId="{1713BC41-53FC-8B40-8537-68B814100360}"/>
    <dgm:cxn modelId="{007A78E6-9EE6-4447-A9B7-09623A1417BD}" type="presOf" srcId="{D38D98DF-BFA7-3A44-8C50-087D14E56B2D}" destId="{010ABEC0-0BC6-E94F-B0F6-0740DDD7DA80}" srcOrd="0" destOrd="0" presId="urn:microsoft.com/office/officeart/2008/layout/HorizontalMultiLevelHierarchy"/>
    <dgm:cxn modelId="{6FE69DC8-C204-5A4E-80E7-1FD21B2442BD}" type="presOf" srcId="{9F5CC8BA-A4A9-FD4C-B231-E8B7B5FA9ABA}" destId="{309495D8-0D00-3942-9551-1040C80AF033}" srcOrd="1" destOrd="0" presId="urn:microsoft.com/office/officeart/2008/layout/HorizontalMultiLevelHierarchy"/>
    <dgm:cxn modelId="{D48CBC41-F15F-D74A-92C2-0402EE913FB7}" type="presOf" srcId="{ADB93A8D-D521-C84C-88DB-5F4B2720CA4A}" destId="{CC075A59-0240-9347-B4CB-B8A5FBA413A1}" srcOrd="1" destOrd="0" presId="urn:microsoft.com/office/officeart/2008/layout/HorizontalMultiLevelHierarchy"/>
    <dgm:cxn modelId="{6B6C7C8D-ECEA-E445-A230-0862DE45B02F}" type="presOf" srcId="{62A2C10F-D00B-3D46-81BE-893467FADD2D}" destId="{C3FA3293-27C7-E940-A50D-9EA220B0025F}" srcOrd="0" destOrd="0" presId="urn:microsoft.com/office/officeart/2008/layout/HorizontalMultiLevelHierarchy"/>
    <dgm:cxn modelId="{B1CEB728-C502-184D-9812-E0CEFB05D2E6}" type="presOf" srcId="{85E2451D-B85D-2D48-BF41-21BF64D2D097}" destId="{2AFC2102-6C82-2240-8139-6949CF1E9916}" srcOrd="0" destOrd="0" presId="urn:microsoft.com/office/officeart/2008/layout/HorizontalMultiLevelHierarchy"/>
    <dgm:cxn modelId="{118E35DB-B9FF-B544-89B8-E712D6286AE4}" type="presOf" srcId="{4C8EAF72-DACA-9442-AFA2-C6066B04D691}" destId="{2C05EEC4-752B-CA4D-9F93-2E5A0706F163}" srcOrd="0" destOrd="0" presId="urn:microsoft.com/office/officeart/2008/layout/HorizontalMultiLevelHierarchy"/>
    <dgm:cxn modelId="{F9B19CDA-DC38-6D4B-B05A-A9FA995961C0}" srcId="{2A3ED41A-2CBA-694F-9E71-0F28E6439F9C}" destId="{1F66AEDE-3829-2042-917F-2D2F2357D508}" srcOrd="0" destOrd="0" parTransId="{50BC1C5D-5055-954B-8088-E2E5FD8EDE1A}" sibTransId="{36248C7D-99C0-5340-A1D6-903324731016}"/>
    <dgm:cxn modelId="{35CAE727-7F45-FB46-A759-1FB62EA18D09}" srcId="{04935332-29CC-8D43-AB6F-595C4BA1E711}" destId="{B2F7DD49-8083-1246-AEC5-C9C599D4850F}" srcOrd="0" destOrd="0" parTransId="{C3D2EB77-AC94-DB42-9D40-22274876DFE0}" sibTransId="{AF14E579-C412-A64F-A319-19E37BF1EF92}"/>
    <dgm:cxn modelId="{9CDF3843-7D2E-1348-8041-83A3418EFF5C}" type="presOf" srcId="{63B68F79-BB62-FA47-ACC4-1AFA407F9EB3}" destId="{850816F3-BE0A-1B41-9A0A-C570F9A4CF1F}" srcOrd="0" destOrd="0" presId="urn:microsoft.com/office/officeart/2008/layout/HorizontalMultiLevelHierarchy"/>
    <dgm:cxn modelId="{DBACA629-8339-4A44-906D-D716556D049F}" type="presOf" srcId="{BE74458F-6D80-2B4C-B62E-5DFC425F89C3}" destId="{C8FDF3B4-9D73-FE4A-B63E-3DC4F1B2EB21}" srcOrd="0" destOrd="0" presId="urn:microsoft.com/office/officeart/2008/layout/HorizontalMultiLevelHierarchy"/>
    <dgm:cxn modelId="{BB5A8A7B-38BF-6742-965E-1782CFE87865}" type="presOf" srcId="{F1CBA858-8C11-FF42-A409-572A09D9E598}" destId="{8953D2C4-5ACC-3148-8B34-D8EB9106EFF3}" srcOrd="1" destOrd="0" presId="urn:microsoft.com/office/officeart/2008/layout/HorizontalMultiLevelHierarchy"/>
    <dgm:cxn modelId="{CD06839A-5064-0245-A57D-7F9F8E7483AC}" type="presOf" srcId="{36B3CC30-4D73-BD43-BCC0-31AA4A90F357}" destId="{D0A1EC43-88A4-C348-8868-7F140EE4D5BE}" srcOrd="0" destOrd="0" presId="urn:microsoft.com/office/officeart/2008/layout/HorizontalMultiLevelHierarchy"/>
    <dgm:cxn modelId="{DA5A1E3C-6E11-3E46-B2AA-101F3BDDE757}" srcId="{7705D2A5-5F80-6E4C-9A2D-0B39A87E9141}" destId="{8CD918D1-6568-0F42-80AA-C86E5F0FB496}" srcOrd="0" destOrd="0" parTransId="{FA9E3BBD-97C8-C246-A899-58B41C5DE259}" sibTransId="{C230EBB9-AD43-4948-BE1E-CBE5AE39B247}"/>
    <dgm:cxn modelId="{930A11B5-0E98-D848-AD70-9F7119BC0AF1}" type="presOf" srcId="{B2F7DD49-8083-1246-AEC5-C9C599D4850F}" destId="{28903118-BC4C-B44A-8D2A-686C08A5EDCC}" srcOrd="0" destOrd="0" presId="urn:microsoft.com/office/officeart/2008/layout/HorizontalMultiLevelHierarchy"/>
    <dgm:cxn modelId="{A13D5770-8FA6-A64C-A750-82D7FFDC7435}" type="presOf" srcId="{C3D2EB77-AC94-DB42-9D40-22274876DFE0}" destId="{9AFE4B02-710A-5C41-8065-65CC6A74AB83}" srcOrd="0" destOrd="0" presId="urn:microsoft.com/office/officeart/2008/layout/HorizontalMultiLevelHierarchy"/>
    <dgm:cxn modelId="{14D35BF0-D626-D94B-A975-F0DB9A3E4DED}" type="presOf" srcId="{FA9E3BBD-97C8-C246-A899-58B41C5DE259}" destId="{8383FC4C-D98C-CE4E-9FDF-858185FDEBD6}" srcOrd="0" destOrd="0" presId="urn:microsoft.com/office/officeart/2008/layout/HorizontalMultiLevelHierarchy"/>
    <dgm:cxn modelId="{4107C241-6E36-B344-9C93-FFCFDB837B29}" srcId="{808D09F9-5731-A447-8B8E-7D131B7C53FA}" destId="{B0AF304E-9022-8E45-A1D7-7FB53377F551}" srcOrd="0" destOrd="0" parTransId="{4E89FE65-32A9-B041-BF8F-5809B2BF9C47}" sibTransId="{5ABA3BE4-D614-A54F-9C15-3502C62C1A8B}"/>
    <dgm:cxn modelId="{C24FFD6F-9D9E-884F-A2D2-2E130583C70B}" srcId="{F2462B92-834A-2F4F-8DC0-1BEDD572C867}" destId="{63B68F79-BB62-FA47-ACC4-1AFA407F9EB3}" srcOrd="0" destOrd="0" parTransId="{4C8EAF72-DACA-9442-AFA2-C6066B04D691}" sibTransId="{AA9A1971-F326-9542-B54D-28005C52AE9C}"/>
    <dgm:cxn modelId="{F888F4D6-5AAF-774B-8D29-66E6397216ED}" type="presOf" srcId="{9F5CC8BA-A4A9-FD4C-B231-E8B7B5FA9ABA}" destId="{3CC48D39-DB76-9E49-A37B-E97A1DE7B83E}" srcOrd="0" destOrd="0" presId="urn:microsoft.com/office/officeart/2008/layout/HorizontalMultiLevelHierarchy"/>
    <dgm:cxn modelId="{CA67B12C-72B9-3E4C-9E7A-03CCD2B487EA}" type="presOf" srcId="{DCD90B1C-599F-884D-88CE-5632E4A991EB}" destId="{9FFCFA13-D777-0B48-9F9B-DB805B079E3B}" srcOrd="0" destOrd="0" presId="urn:microsoft.com/office/officeart/2008/layout/HorizontalMultiLevelHierarchy"/>
    <dgm:cxn modelId="{4C382634-3C02-1B41-94F5-8679985C6E05}" type="presOf" srcId="{DE320368-928D-C949-9638-291873A1F8EB}" destId="{8686908A-4620-F640-9571-0B845EB8DA48}" srcOrd="0" destOrd="0" presId="urn:microsoft.com/office/officeart/2008/layout/HorizontalMultiLevelHierarchy"/>
    <dgm:cxn modelId="{0AF43EB3-E2A8-204E-8171-D9F0985E301C}" srcId="{A3B6152E-915A-5C4E-9EA3-CCDC382DF2D1}" destId="{36B3CC30-4D73-BD43-BCC0-31AA4A90F357}" srcOrd="7" destOrd="0" parTransId="{D38D98DF-BFA7-3A44-8C50-087D14E56B2D}" sibTransId="{3C7309F4-6BA7-E340-879F-08592D9EFA13}"/>
    <dgm:cxn modelId="{0EA335D8-75BD-E943-9159-3F79707880CE}" srcId="{A3B6152E-915A-5C4E-9EA3-CCDC382DF2D1}" destId="{769F7F51-EA88-5A46-AD70-04DFDB705188}" srcOrd="1" destOrd="0" parTransId="{9F5CC8BA-A4A9-FD4C-B231-E8B7B5FA9ABA}" sibTransId="{ED790FA6-4DD9-B24F-AF60-B7F7D489869C}"/>
    <dgm:cxn modelId="{4E7BA26C-D68C-194C-97A8-EEF9268FA65C}" srcId="{EBD99EE5-C96B-D349-97EE-3F9629A587A5}" destId="{D10DB8CD-7080-A544-8268-AA58AC01345D}" srcOrd="0" destOrd="0" parTransId="{296DA311-84DE-4541-A9B9-576270375DAB}" sibTransId="{9E76A248-E257-7746-9550-7FA868148444}"/>
    <dgm:cxn modelId="{F9D685B7-8384-DB43-8CC8-3E532CFA8C1E}" type="presOf" srcId="{04935332-29CC-8D43-AB6F-595C4BA1E711}" destId="{B87E691D-ADD6-5B4B-8898-3786E706B680}" srcOrd="0" destOrd="0" presId="urn:microsoft.com/office/officeart/2008/layout/HorizontalMultiLevelHierarchy"/>
    <dgm:cxn modelId="{98ED5A19-5F2B-EC44-B3E0-11A855B905BB}" type="presOf" srcId="{2C5AD10C-1BE4-214F-B680-CC1EC1369DF5}" destId="{C56556E5-CB77-ED4D-9931-DEF74A48816A}" srcOrd="1" destOrd="0" presId="urn:microsoft.com/office/officeart/2008/layout/HorizontalMultiLevelHierarchy"/>
    <dgm:cxn modelId="{2DBBF175-199C-E548-BD4E-FFE82FD10D7C}" type="presOf" srcId="{8989D6C7-6628-904A-903D-4DBFD7771BE8}" destId="{3C87AF85-03F0-AC4D-BF49-BEFA95C76005}" srcOrd="0" destOrd="0" presId="urn:microsoft.com/office/officeart/2008/layout/HorizontalMultiLevelHierarchy"/>
    <dgm:cxn modelId="{E18FF369-F1AE-C94A-9E2E-838C41AEDCF2}" type="presOf" srcId="{8CD918D1-6568-0F42-80AA-C86E5F0FB496}" destId="{D527840D-E459-3747-9015-CFF42C505914}" srcOrd="0" destOrd="0" presId="urn:microsoft.com/office/officeart/2008/layout/HorizontalMultiLevelHierarchy"/>
    <dgm:cxn modelId="{C3B1F4FB-E623-784F-AEEA-9DF6034276AC}" type="presOf" srcId="{2A3ED41A-2CBA-694F-9E71-0F28E6439F9C}" destId="{97329CBD-E203-C94C-A562-3B1060A235F8}" srcOrd="0" destOrd="0" presId="urn:microsoft.com/office/officeart/2008/layout/HorizontalMultiLevelHierarchy"/>
    <dgm:cxn modelId="{F68476C3-56C6-C143-9D34-14803766C47D}" type="presOf" srcId="{9E1E54E8-D4D2-6E43-A3FB-7A257C2CB59E}" destId="{BB5150FC-F6CF-A841-9A0D-FA592D384DAE}" srcOrd="0" destOrd="0" presId="urn:microsoft.com/office/officeart/2008/layout/HorizontalMultiLevelHierarchy"/>
    <dgm:cxn modelId="{4C4FAA73-0882-EC41-B375-858E864DDEF1}" type="presOf" srcId="{4E89FE65-32A9-B041-BF8F-5809B2BF9C47}" destId="{E7D481BC-909C-F742-B58A-9200E250903D}" srcOrd="0" destOrd="0" presId="urn:microsoft.com/office/officeart/2008/layout/HorizontalMultiLevelHierarchy"/>
    <dgm:cxn modelId="{7C68C556-3F69-6546-8F55-1BC397D2A13C}" srcId="{85E2451D-B85D-2D48-BF41-21BF64D2D097}" destId="{F2462B92-834A-2F4F-8DC0-1BEDD572C867}" srcOrd="1" destOrd="0" parTransId="{DE37F0DC-AB75-264E-B3C4-6C780B0E5A64}" sibTransId="{E7F7F36C-FE53-6540-AB9F-383860A43A67}"/>
    <dgm:cxn modelId="{4DDFD81F-BFB2-F24E-97B8-97CD0ACD3AAF}" type="presOf" srcId="{0D8BA582-537C-7743-A19A-4990022ED0D0}" destId="{748E8AFD-878D-2D40-A8DF-750FF97C7415}" srcOrd="0" destOrd="0" presId="urn:microsoft.com/office/officeart/2008/layout/HorizontalMultiLevelHierarchy"/>
    <dgm:cxn modelId="{44BFE21C-101B-8241-B37E-19C4895193DF}" srcId="{7705D2A5-5F80-6E4C-9A2D-0B39A87E9141}" destId="{DB447150-6FC2-A646-A9D0-E18852B4A118}" srcOrd="2" destOrd="0" parTransId="{9E1E54E8-D4D2-6E43-A3FB-7A257C2CB59E}" sibTransId="{2B989641-B60E-4041-B2D6-E44F85DB7314}"/>
    <dgm:cxn modelId="{273E5643-1C46-C340-B048-E6326718B244}" type="presOf" srcId="{E3A3F8D6-C15D-B848-A82D-0824D6329AC7}" destId="{44D8CB08-7ED6-354B-A2B8-F28CE6DE72D6}" srcOrd="0" destOrd="0" presId="urn:microsoft.com/office/officeart/2008/layout/HorizontalMultiLevelHierarchy"/>
    <dgm:cxn modelId="{A2640961-4003-6448-BA3E-19DF5C708A9B}" type="presOf" srcId="{FA9E3BBD-97C8-C246-A899-58B41C5DE259}" destId="{6E8624B5-474B-BD4A-819B-4281E3DD11B3}" srcOrd="1" destOrd="0" presId="urn:microsoft.com/office/officeart/2008/layout/HorizontalMultiLevelHierarchy"/>
    <dgm:cxn modelId="{EEC7B399-6761-D243-88EB-F74A1B75C379}" srcId="{A3B6152E-915A-5C4E-9EA3-CCDC382DF2D1}" destId="{250C169A-F2CE-9E46-A2C7-CAAA1726CC27}" srcOrd="5" destOrd="0" parTransId="{DE8C2236-B388-B443-8205-F28AD0D70A80}" sibTransId="{78566628-99F5-3048-81A1-D53201C41129}"/>
    <dgm:cxn modelId="{02052ABD-EBC7-B24C-BF02-E6DFEDFE2188}" type="presOf" srcId="{31EC3442-510D-C642-8C25-A623E05BC2A5}" destId="{062C64A8-4FD0-F245-8185-B8BD12999F8D}" srcOrd="1" destOrd="0" presId="urn:microsoft.com/office/officeart/2008/layout/HorizontalMultiLevelHierarchy"/>
    <dgm:cxn modelId="{AC4BA889-3C59-2F46-9967-707739FE86AF}" type="presOf" srcId="{24800A97-6275-634E-BF7B-7583103BAE32}" destId="{6800A8F7-4A70-104E-A130-FAB00C5A0A54}" srcOrd="0" destOrd="0" presId="urn:microsoft.com/office/officeart/2008/layout/HorizontalMultiLevelHierarchy"/>
    <dgm:cxn modelId="{B8B7909C-C0EC-C743-A3A9-A029B38DCBE9}" type="presOf" srcId="{2C5AD10C-1BE4-214F-B680-CC1EC1369DF5}" destId="{A206202A-C036-2948-96DE-1384B5FAFA51}" srcOrd="0" destOrd="0" presId="urn:microsoft.com/office/officeart/2008/layout/HorizontalMultiLevelHierarchy"/>
    <dgm:cxn modelId="{91374EB5-D73E-4641-9C60-38EF40503029}" type="presOf" srcId="{8793B8B1-80A9-FF41-9BD0-ED83262CA35A}" destId="{C33546EE-3415-F041-91A9-167C78D10490}" srcOrd="1" destOrd="0" presId="urn:microsoft.com/office/officeart/2008/layout/HorizontalMultiLevelHierarchy"/>
    <dgm:cxn modelId="{5FBD2D85-CBF8-2142-8F8F-E4996BAE59A7}" type="presOf" srcId="{296DA311-84DE-4541-A9B9-576270375DAB}" destId="{E21D4FEA-B4BB-AA43-8BBF-53280078B0E1}" srcOrd="1" destOrd="0" presId="urn:microsoft.com/office/officeart/2008/layout/HorizontalMultiLevelHierarchy"/>
    <dgm:cxn modelId="{A4A7C3FB-2522-5145-B890-885E49E0B910}" srcId="{8CD918D1-6568-0F42-80AA-C86E5F0FB496}" destId="{7B46CBD8-DD61-FA44-A200-5A1D5E5485F8}" srcOrd="0" destOrd="0" parTransId="{31EC3442-510D-C642-8C25-A623E05BC2A5}" sibTransId="{BDE2FBD3-36D8-5349-9354-BA336031CF12}"/>
    <dgm:cxn modelId="{B82EC9DE-F6AD-C747-B720-8BF94ED6600C}" type="presOf" srcId="{1594AA5E-88FF-1745-A9DA-E4F8F91329E9}" destId="{774178E6-2060-6649-9147-5635A215F744}" srcOrd="0" destOrd="0" presId="urn:microsoft.com/office/officeart/2008/layout/HorizontalMultiLevelHierarchy"/>
    <dgm:cxn modelId="{36D1CE2E-816D-A649-B249-5E3DCC3170A8}" srcId="{A3B6152E-915A-5C4E-9EA3-CCDC382DF2D1}" destId="{EBD99EE5-C96B-D349-97EE-3F9629A587A5}" srcOrd="6" destOrd="0" parTransId="{8989D6C7-6628-904A-903D-4DBFD7771BE8}" sibTransId="{F21F36A9-758C-0945-80B4-BC4F3106BC87}"/>
    <dgm:cxn modelId="{CD26FE34-A9A8-1144-A508-3FF8410DD593}" srcId="{250C169A-F2CE-9E46-A2C7-CAAA1726CC27}" destId="{D8E7DA8D-0054-3C47-857D-54DBB38883AC}" srcOrd="0" destOrd="0" parTransId="{89C64AE7-B26F-D448-A5A7-AEE288411E69}" sibTransId="{77A1C6AE-6F0F-0447-9CB4-42AFECC4CA67}"/>
    <dgm:cxn modelId="{15B158F1-30D7-CC4F-977E-389FD628DEB1}" type="presOf" srcId="{7B46CBD8-DD61-FA44-A200-5A1D5E5485F8}" destId="{5F01A2E2-8DEF-9F46-99B0-1A8AB1CB0848}" srcOrd="0" destOrd="0" presId="urn:microsoft.com/office/officeart/2008/layout/HorizontalMultiLevelHierarchy"/>
    <dgm:cxn modelId="{936D7992-3EED-8443-93FE-4AB12BF6228B}" type="presOf" srcId="{89C64AE7-B26F-D448-A5A7-AEE288411E69}" destId="{8959871F-1AAD-5844-9E87-7BDAF2DB97A6}" srcOrd="1" destOrd="0" presId="urn:microsoft.com/office/officeart/2008/layout/HorizontalMultiLevelHierarchy"/>
    <dgm:cxn modelId="{18F91AE8-4C71-C54C-BD86-DCE16577563C}" srcId="{85E2451D-B85D-2D48-BF41-21BF64D2D097}" destId="{DCD90B1C-599F-884D-88CE-5632E4A991EB}" srcOrd="0" destOrd="0" parTransId="{9B5EFF94-D94B-1643-9959-E9B4EB4F52F2}" sibTransId="{0646AA36-E498-A34E-ABB4-D3F72A726FB9}"/>
    <dgm:cxn modelId="{CDCB0D4B-FB32-E140-83D3-5DD4F22B04D2}" type="presOf" srcId="{769F7F51-EA88-5A46-AD70-04DFDB705188}" destId="{F8B15B6C-5D92-F54B-B364-95C225E228A5}" srcOrd="0" destOrd="0" presId="urn:microsoft.com/office/officeart/2008/layout/HorizontalMultiLevelHierarchy"/>
    <dgm:cxn modelId="{F8CD7A41-9FBF-C54F-B5A3-565163D8BCC5}" srcId="{250C169A-F2CE-9E46-A2C7-CAAA1726CC27}" destId="{DE320368-928D-C949-9638-291873A1F8EB}" srcOrd="1" destOrd="0" parTransId="{F1CBA858-8C11-FF42-A409-572A09D9E598}" sibTransId="{FDECB53D-DC5F-2E43-973F-DE2BE883BB6E}"/>
    <dgm:cxn modelId="{395C1C35-ADBA-3645-A7CF-A180ADB5ED31}" type="presOf" srcId="{DB447150-6FC2-A646-A9D0-E18852B4A118}" destId="{4FC65BBE-BE53-F344-84FB-06287191E21B}" srcOrd="0" destOrd="0" presId="urn:microsoft.com/office/officeart/2008/layout/HorizontalMultiLevelHierarchy"/>
    <dgm:cxn modelId="{45A30AE3-5DE2-C94B-9E2D-A8E062420EAD}" type="presOf" srcId="{24800A97-6275-634E-BF7B-7583103BAE32}" destId="{4B962528-F619-404B-B6AC-A13EB9A1450F}" srcOrd="1" destOrd="0" presId="urn:microsoft.com/office/officeart/2008/layout/HorizontalMultiLevelHierarchy"/>
    <dgm:cxn modelId="{E24E3B5C-398B-C744-9ED5-9F2A38A4DC7E}" type="presParOf" srcId="{5E396089-B56E-2449-95BF-3F993F97B3B3}" destId="{BCD2FED5-4F94-344D-85EE-3C1F9068AD14}" srcOrd="0" destOrd="0" presId="urn:microsoft.com/office/officeart/2008/layout/HorizontalMultiLevelHierarchy"/>
    <dgm:cxn modelId="{3C1944F0-7866-5E46-9BB5-771DCF040534}" type="presParOf" srcId="{BCD2FED5-4F94-344D-85EE-3C1F9068AD14}" destId="{C492B112-9E39-944B-BECB-A6B6265D8D94}" srcOrd="0" destOrd="0" presId="urn:microsoft.com/office/officeart/2008/layout/HorizontalMultiLevelHierarchy"/>
    <dgm:cxn modelId="{A5DFB31E-73DB-9C48-BE81-04805595061D}" type="presParOf" srcId="{BCD2FED5-4F94-344D-85EE-3C1F9068AD14}" destId="{A0CBC083-D3F9-6743-AC84-A25CF906B2E3}" srcOrd="1" destOrd="0" presId="urn:microsoft.com/office/officeart/2008/layout/HorizontalMultiLevelHierarchy"/>
    <dgm:cxn modelId="{CD6E617A-DB83-7A40-9C16-863D12EF7547}" type="presParOf" srcId="{A0CBC083-D3F9-6743-AC84-A25CF906B2E3}" destId="{6800A8F7-4A70-104E-A130-FAB00C5A0A54}" srcOrd="0" destOrd="0" presId="urn:microsoft.com/office/officeart/2008/layout/HorizontalMultiLevelHierarchy"/>
    <dgm:cxn modelId="{C4837BBC-5DA4-F642-8588-3E68D7DA74EF}" type="presParOf" srcId="{6800A8F7-4A70-104E-A130-FAB00C5A0A54}" destId="{4B962528-F619-404B-B6AC-A13EB9A1450F}" srcOrd="0" destOrd="0" presId="urn:microsoft.com/office/officeart/2008/layout/HorizontalMultiLevelHierarchy"/>
    <dgm:cxn modelId="{55281269-08D7-9443-9577-2AE795BD8921}" type="presParOf" srcId="{A0CBC083-D3F9-6743-AC84-A25CF906B2E3}" destId="{C6149034-8D18-4C48-A7C5-38052019B98F}" srcOrd="1" destOrd="0" presId="urn:microsoft.com/office/officeart/2008/layout/HorizontalMultiLevelHierarchy"/>
    <dgm:cxn modelId="{7ACB192A-EA34-C44B-BAC8-A53AF65DF9F2}" type="presParOf" srcId="{C6149034-8D18-4C48-A7C5-38052019B98F}" destId="{B87E691D-ADD6-5B4B-8898-3786E706B680}" srcOrd="0" destOrd="0" presId="urn:microsoft.com/office/officeart/2008/layout/HorizontalMultiLevelHierarchy"/>
    <dgm:cxn modelId="{E860115C-5846-6545-8E84-A40D3AC5D2A5}" type="presParOf" srcId="{C6149034-8D18-4C48-A7C5-38052019B98F}" destId="{CEE99FB0-EFEE-6D41-A05F-7EB905D2DC00}" srcOrd="1" destOrd="0" presId="urn:microsoft.com/office/officeart/2008/layout/HorizontalMultiLevelHierarchy"/>
    <dgm:cxn modelId="{7B9D7C8E-654C-EC4F-BDA4-39504E1643B1}" type="presParOf" srcId="{CEE99FB0-EFEE-6D41-A05F-7EB905D2DC00}" destId="{9AFE4B02-710A-5C41-8065-65CC6A74AB83}" srcOrd="0" destOrd="0" presId="urn:microsoft.com/office/officeart/2008/layout/HorizontalMultiLevelHierarchy"/>
    <dgm:cxn modelId="{55999846-E459-AD4F-B20E-E959A122FBA5}" type="presParOf" srcId="{9AFE4B02-710A-5C41-8065-65CC6A74AB83}" destId="{CFE7A33A-677E-8145-BA1E-CC834F67CC3E}" srcOrd="0" destOrd="0" presId="urn:microsoft.com/office/officeart/2008/layout/HorizontalMultiLevelHierarchy"/>
    <dgm:cxn modelId="{20BFC964-96AD-354E-87F4-B53D3683017A}" type="presParOf" srcId="{CEE99FB0-EFEE-6D41-A05F-7EB905D2DC00}" destId="{B02956A1-C698-5048-B114-F36604F143A7}" srcOrd="1" destOrd="0" presId="urn:microsoft.com/office/officeart/2008/layout/HorizontalMultiLevelHierarchy"/>
    <dgm:cxn modelId="{8D58D50F-D8ED-F740-934F-B929B9941990}" type="presParOf" srcId="{B02956A1-C698-5048-B114-F36604F143A7}" destId="{28903118-BC4C-B44A-8D2A-686C08A5EDCC}" srcOrd="0" destOrd="0" presId="urn:microsoft.com/office/officeart/2008/layout/HorizontalMultiLevelHierarchy"/>
    <dgm:cxn modelId="{7B39AD57-1765-8246-998D-982EA7420A42}" type="presParOf" srcId="{B02956A1-C698-5048-B114-F36604F143A7}" destId="{22C933A1-B152-7B48-BF9E-4204C9F56FF1}" srcOrd="1" destOrd="0" presId="urn:microsoft.com/office/officeart/2008/layout/HorizontalMultiLevelHierarchy"/>
    <dgm:cxn modelId="{3C496778-1DDC-E84C-8A0A-A8C590C322D9}" type="presParOf" srcId="{A0CBC083-D3F9-6743-AC84-A25CF906B2E3}" destId="{3CC48D39-DB76-9E49-A37B-E97A1DE7B83E}" srcOrd="2" destOrd="0" presId="urn:microsoft.com/office/officeart/2008/layout/HorizontalMultiLevelHierarchy"/>
    <dgm:cxn modelId="{A91FD4CA-61BF-1744-A390-2B1D85BF2525}" type="presParOf" srcId="{3CC48D39-DB76-9E49-A37B-E97A1DE7B83E}" destId="{309495D8-0D00-3942-9551-1040C80AF033}" srcOrd="0" destOrd="0" presId="urn:microsoft.com/office/officeart/2008/layout/HorizontalMultiLevelHierarchy"/>
    <dgm:cxn modelId="{685E0728-EBAB-554F-A603-F1115CA66B13}" type="presParOf" srcId="{A0CBC083-D3F9-6743-AC84-A25CF906B2E3}" destId="{29972BA8-5CA0-0848-A04E-E00521A657D7}" srcOrd="3" destOrd="0" presId="urn:microsoft.com/office/officeart/2008/layout/HorizontalMultiLevelHierarchy"/>
    <dgm:cxn modelId="{792F8ECE-2A6C-6F4D-B919-BD8DB88A1290}" type="presParOf" srcId="{29972BA8-5CA0-0848-A04E-E00521A657D7}" destId="{F8B15B6C-5D92-F54B-B364-95C225E228A5}" srcOrd="0" destOrd="0" presId="urn:microsoft.com/office/officeart/2008/layout/HorizontalMultiLevelHierarchy"/>
    <dgm:cxn modelId="{FF4ED8FD-0D77-7D48-9728-41FE72442794}" type="presParOf" srcId="{29972BA8-5CA0-0848-A04E-E00521A657D7}" destId="{2489AA3C-AC16-494B-88BD-564AE91E6072}" srcOrd="1" destOrd="0" presId="urn:microsoft.com/office/officeart/2008/layout/HorizontalMultiLevelHierarchy"/>
    <dgm:cxn modelId="{2678A4F1-5034-A34B-BC14-E61E56129DF5}" type="presParOf" srcId="{A0CBC083-D3F9-6743-AC84-A25CF906B2E3}" destId="{AA9B5530-9C3F-B842-A1D0-A2136C1BB837}" srcOrd="4" destOrd="0" presId="urn:microsoft.com/office/officeart/2008/layout/HorizontalMultiLevelHierarchy"/>
    <dgm:cxn modelId="{5AF79A59-E126-B24F-9D1D-101A66BB4197}" type="presParOf" srcId="{AA9B5530-9C3F-B842-A1D0-A2136C1BB837}" destId="{EE06782A-40D1-4D42-83DE-0201A0D31BA8}" srcOrd="0" destOrd="0" presId="urn:microsoft.com/office/officeart/2008/layout/HorizontalMultiLevelHierarchy"/>
    <dgm:cxn modelId="{FFDBD2A7-E5F6-294D-BD8B-8ACA71961F04}" type="presParOf" srcId="{A0CBC083-D3F9-6743-AC84-A25CF906B2E3}" destId="{9171D1BC-0F39-1041-91AF-8A8EF45EE554}" srcOrd="5" destOrd="0" presId="urn:microsoft.com/office/officeart/2008/layout/HorizontalMultiLevelHierarchy"/>
    <dgm:cxn modelId="{130EEAAC-842A-BF46-9623-2AB9479E9AFC}" type="presParOf" srcId="{9171D1BC-0F39-1041-91AF-8A8EF45EE554}" destId="{B1AD5C1C-35BA-334A-82FE-0FEA214E9E64}" srcOrd="0" destOrd="0" presId="urn:microsoft.com/office/officeart/2008/layout/HorizontalMultiLevelHierarchy"/>
    <dgm:cxn modelId="{D9EAB941-47C8-0942-BA5A-FBE970F0FA4E}" type="presParOf" srcId="{9171D1BC-0F39-1041-91AF-8A8EF45EE554}" destId="{5F2F6A9D-CAC7-8043-A5F2-929497947B59}" srcOrd="1" destOrd="0" presId="urn:microsoft.com/office/officeart/2008/layout/HorizontalMultiLevelHierarchy"/>
    <dgm:cxn modelId="{0FD789EB-3D98-5B47-9A26-0075E4EE06C1}" type="presParOf" srcId="{5F2F6A9D-CAC7-8043-A5F2-929497947B59}" destId="{A206202A-C036-2948-96DE-1384B5FAFA51}" srcOrd="0" destOrd="0" presId="urn:microsoft.com/office/officeart/2008/layout/HorizontalMultiLevelHierarchy"/>
    <dgm:cxn modelId="{20E23693-E246-D142-8626-4B116B1BF3AB}" type="presParOf" srcId="{A206202A-C036-2948-96DE-1384B5FAFA51}" destId="{C56556E5-CB77-ED4D-9931-DEF74A48816A}" srcOrd="0" destOrd="0" presId="urn:microsoft.com/office/officeart/2008/layout/HorizontalMultiLevelHierarchy"/>
    <dgm:cxn modelId="{37D296D7-C4D7-164D-92BC-D79C88AF54C4}" type="presParOf" srcId="{5F2F6A9D-CAC7-8043-A5F2-929497947B59}" destId="{FEE4F46F-19A7-3D42-AB5D-2D0F1DC36227}" srcOrd="1" destOrd="0" presId="urn:microsoft.com/office/officeart/2008/layout/HorizontalMultiLevelHierarchy"/>
    <dgm:cxn modelId="{4935FF4B-EFCC-2241-9C53-526A2D237686}" type="presParOf" srcId="{FEE4F46F-19A7-3D42-AB5D-2D0F1DC36227}" destId="{44D8CB08-7ED6-354B-A2B8-F28CE6DE72D6}" srcOrd="0" destOrd="0" presId="urn:microsoft.com/office/officeart/2008/layout/HorizontalMultiLevelHierarchy"/>
    <dgm:cxn modelId="{4B485C35-BD93-CC47-A691-50CB5C85399F}" type="presParOf" srcId="{FEE4F46F-19A7-3D42-AB5D-2D0F1DC36227}" destId="{DF7E5955-60BA-564F-AA22-46B0EE4813F3}" srcOrd="1" destOrd="0" presId="urn:microsoft.com/office/officeart/2008/layout/HorizontalMultiLevelHierarchy"/>
    <dgm:cxn modelId="{EA440D79-226F-3F48-8B3B-65172BA277D1}" type="presParOf" srcId="{A0CBC083-D3F9-6743-AC84-A25CF906B2E3}" destId="{91F281AA-01FB-3640-A427-E7C36FC3A542}" srcOrd="6" destOrd="0" presId="urn:microsoft.com/office/officeart/2008/layout/HorizontalMultiLevelHierarchy"/>
    <dgm:cxn modelId="{2557C433-306D-BE4D-B2B6-F352CE82D0DD}" type="presParOf" srcId="{91F281AA-01FB-3640-A427-E7C36FC3A542}" destId="{CC075A59-0240-9347-B4CB-B8A5FBA413A1}" srcOrd="0" destOrd="0" presId="urn:microsoft.com/office/officeart/2008/layout/HorizontalMultiLevelHierarchy"/>
    <dgm:cxn modelId="{A623339B-04A2-3E4E-B90A-61C028DF33CA}" type="presParOf" srcId="{A0CBC083-D3F9-6743-AC84-A25CF906B2E3}" destId="{B053F995-2721-2D4F-A6BA-17934F9FD166}" srcOrd="7" destOrd="0" presId="urn:microsoft.com/office/officeart/2008/layout/HorizontalMultiLevelHierarchy"/>
    <dgm:cxn modelId="{84220A28-6556-F547-9737-9C2F6BFEA807}" type="presParOf" srcId="{B053F995-2721-2D4F-A6BA-17934F9FD166}" destId="{1F3CBF1B-27A7-3348-81F7-6DE95643DFF8}" srcOrd="0" destOrd="0" presId="urn:microsoft.com/office/officeart/2008/layout/HorizontalMultiLevelHierarchy"/>
    <dgm:cxn modelId="{54F1C509-9F95-B241-9E50-C0CF5F970FBB}" type="presParOf" srcId="{B053F995-2721-2D4F-A6BA-17934F9FD166}" destId="{98D4F8E2-72E3-4141-9D35-BF528DF17E65}" srcOrd="1" destOrd="0" presId="urn:microsoft.com/office/officeart/2008/layout/HorizontalMultiLevelHierarchy"/>
    <dgm:cxn modelId="{09D7265A-284C-8A4B-B81A-49E3B3341AE6}" type="presParOf" srcId="{98D4F8E2-72E3-4141-9D35-BF528DF17E65}" destId="{8383FC4C-D98C-CE4E-9FDF-858185FDEBD6}" srcOrd="0" destOrd="0" presId="urn:microsoft.com/office/officeart/2008/layout/HorizontalMultiLevelHierarchy"/>
    <dgm:cxn modelId="{1ED044E0-7D69-8B45-8C34-DBF05C78ED6E}" type="presParOf" srcId="{8383FC4C-D98C-CE4E-9FDF-858185FDEBD6}" destId="{6E8624B5-474B-BD4A-819B-4281E3DD11B3}" srcOrd="0" destOrd="0" presId="urn:microsoft.com/office/officeart/2008/layout/HorizontalMultiLevelHierarchy"/>
    <dgm:cxn modelId="{131895C3-5316-DE43-A486-02E23A940E29}" type="presParOf" srcId="{98D4F8E2-72E3-4141-9D35-BF528DF17E65}" destId="{0EC3C8A7-65D4-7F44-8C5C-EBDA96863FBB}" srcOrd="1" destOrd="0" presId="urn:microsoft.com/office/officeart/2008/layout/HorizontalMultiLevelHierarchy"/>
    <dgm:cxn modelId="{CFCDEF57-8070-2B47-9AD6-07BEDCFA7D7F}" type="presParOf" srcId="{0EC3C8A7-65D4-7F44-8C5C-EBDA96863FBB}" destId="{D527840D-E459-3747-9015-CFF42C505914}" srcOrd="0" destOrd="0" presId="urn:microsoft.com/office/officeart/2008/layout/HorizontalMultiLevelHierarchy"/>
    <dgm:cxn modelId="{2AFC5573-C05D-B949-8949-4BF8A839FA78}" type="presParOf" srcId="{0EC3C8A7-65D4-7F44-8C5C-EBDA96863FBB}" destId="{36AD8D29-6314-E749-B411-2505648D499A}" srcOrd="1" destOrd="0" presId="urn:microsoft.com/office/officeart/2008/layout/HorizontalMultiLevelHierarchy"/>
    <dgm:cxn modelId="{E920140E-8EAA-1F48-BB6D-A6C7CAD3E7AB}" type="presParOf" srcId="{36AD8D29-6314-E749-B411-2505648D499A}" destId="{9A5DA040-1CA0-4741-9E4E-EE14DD9D8CE3}" srcOrd="0" destOrd="0" presId="urn:microsoft.com/office/officeart/2008/layout/HorizontalMultiLevelHierarchy"/>
    <dgm:cxn modelId="{2BD43A3A-490F-5A4B-9B0B-8D43B311C06F}" type="presParOf" srcId="{9A5DA040-1CA0-4741-9E4E-EE14DD9D8CE3}" destId="{062C64A8-4FD0-F245-8185-B8BD12999F8D}" srcOrd="0" destOrd="0" presId="urn:microsoft.com/office/officeart/2008/layout/HorizontalMultiLevelHierarchy"/>
    <dgm:cxn modelId="{2834A632-CBD2-EA41-BA77-5F20A0215277}" type="presParOf" srcId="{36AD8D29-6314-E749-B411-2505648D499A}" destId="{C7734FB8-8B6E-D34E-BE0D-2A1DF2B7D024}" srcOrd="1" destOrd="0" presId="urn:microsoft.com/office/officeart/2008/layout/HorizontalMultiLevelHierarchy"/>
    <dgm:cxn modelId="{AF631460-8716-7F43-A1C5-A0A7D5462093}" type="presParOf" srcId="{C7734FB8-8B6E-D34E-BE0D-2A1DF2B7D024}" destId="{5F01A2E2-8DEF-9F46-99B0-1A8AB1CB0848}" srcOrd="0" destOrd="0" presId="urn:microsoft.com/office/officeart/2008/layout/HorizontalMultiLevelHierarchy"/>
    <dgm:cxn modelId="{512AE0BD-91ED-4048-A4F9-60AF61146072}" type="presParOf" srcId="{C7734FB8-8B6E-D34E-BE0D-2A1DF2B7D024}" destId="{4122618C-FB7D-044E-A265-5A3C56C15346}" srcOrd="1" destOrd="0" presId="urn:microsoft.com/office/officeart/2008/layout/HorizontalMultiLevelHierarchy"/>
    <dgm:cxn modelId="{AFE2EEBF-55B8-2D44-901F-AA64ABC0FDB0}" type="presParOf" srcId="{98D4F8E2-72E3-4141-9D35-BF528DF17E65}" destId="{3825AE0F-7E42-E745-975F-C450FA01BAD9}" srcOrd="2" destOrd="0" presId="urn:microsoft.com/office/officeart/2008/layout/HorizontalMultiLevelHierarchy"/>
    <dgm:cxn modelId="{88804EDE-1C43-CD4C-B2B5-7EBEDC2D3F37}" type="presParOf" srcId="{3825AE0F-7E42-E745-975F-C450FA01BAD9}" destId="{C33546EE-3415-F041-91A9-167C78D10490}" srcOrd="0" destOrd="0" presId="urn:microsoft.com/office/officeart/2008/layout/HorizontalMultiLevelHierarchy"/>
    <dgm:cxn modelId="{F0AEA490-04D0-924A-986A-D45C1AC7D983}" type="presParOf" srcId="{98D4F8E2-72E3-4141-9D35-BF528DF17E65}" destId="{7AA00E8C-2544-7649-BAA9-0D37F42A042F}" srcOrd="3" destOrd="0" presId="urn:microsoft.com/office/officeart/2008/layout/HorizontalMultiLevelHierarchy"/>
    <dgm:cxn modelId="{9FB2EBDF-E3AB-B147-9A19-F8A58948A3A3}" type="presParOf" srcId="{7AA00E8C-2544-7649-BAA9-0D37F42A042F}" destId="{7EACBBF8-0525-3841-9376-5D37F67014D8}" srcOrd="0" destOrd="0" presId="urn:microsoft.com/office/officeart/2008/layout/HorizontalMultiLevelHierarchy"/>
    <dgm:cxn modelId="{5BBEE796-BCCC-A54C-8968-D02095232B6D}" type="presParOf" srcId="{7AA00E8C-2544-7649-BAA9-0D37F42A042F}" destId="{8E699578-AA8E-F14B-AEF5-75113F08B3B7}" srcOrd="1" destOrd="0" presId="urn:microsoft.com/office/officeart/2008/layout/HorizontalMultiLevelHierarchy"/>
    <dgm:cxn modelId="{80BB9C55-3C2F-C240-BD13-1BDA25A69C21}" type="presParOf" srcId="{8E699578-AA8E-F14B-AEF5-75113F08B3B7}" destId="{E7D481BC-909C-F742-B58A-9200E250903D}" srcOrd="0" destOrd="0" presId="urn:microsoft.com/office/officeart/2008/layout/HorizontalMultiLevelHierarchy"/>
    <dgm:cxn modelId="{92084FCD-E72A-0C47-94D2-39A3B79C397A}" type="presParOf" srcId="{E7D481BC-909C-F742-B58A-9200E250903D}" destId="{C08E2382-83D9-3243-AB47-03A0120D5475}" srcOrd="0" destOrd="0" presId="urn:microsoft.com/office/officeart/2008/layout/HorizontalMultiLevelHierarchy"/>
    <dgm:cxn modelId="{20F21020-A719-7048-8F24-6D3D52605CC7}" type="presParOf" srcId="{8E699578-AA8E-F14B-AEF5-75113F08B3B7}" destId="{FCBA0A69-CBCB-4E44-9E64-0112E739DCE1}" srcOrd="1" destOrd="0" presId="urn:microsoft.com/office/officeart/2008/layout/HorizontalMultiLevelHierarchy"/>
    <dgm:cxn modelId="{792B2294-0417-2846-8637-D2CA66342179}" type="presParOf" srcId="{FCBA0A69-CBCB-4E44-9E64-0112E739DCE1}" destId="{2BADFD2E-949A-8149-8987-4BF5AA0A4504}" srcOrd="0" destOrd="0" presId="urn:microsoft.com/office/officeart/2008/layout/HorizontalMultiLevelHierarchy"/>
    <dgm:cxn modelId="{8A318167-27C7-8C4C-94CA-1F80220E1289}" type="presParOf" srcId="{FCBA0A69-CBCB-4E44-9E64-0112E739DCE1}" destId="{B23C1621-F4E0-4D46-85FC-F57E36C96C46}" srcOrd="1" destOrd="0" presId="urn:microsoft.com/office/officeart/2008/layout/HorizontalMultiLevelHierarchy"/>
    <dgm:cxn modelId="{60C4DB95-091D-6D4A-A55B-F16A89ED67BE}" type="presParOf" srcId="{98D4F8E2-72E3-4141-9D35-BF528DF17E65}" destId="{BB5150FC-F6CF-A841-9A0D-FA592D384DAE}" srcOrd="4" destOrd="0" presId="urn:microsoft.com/office/officeart/2008/layout/HorizontalMultiLevelHierarchy"/>
    <dgm:cxn modelId="{6752F889-0588-F443-85B1-C141BAFD4BDB}" type="presParOf" srcId="{BB5150FC-F6CF-A841-9A0D-FA592D384DAE}" destId="{8A9972C7-5B22-B241-AC91-B3F353CEB3D0}" srcOrd="0" destOrd="0" presId="urn:microsoft.com/office/officeart/2008/layout/HorizontalMultiLevelHierarchy"/>
    <dgm:cxn modelId="{F1FDD45F-AAF9-BA49-AA47-F8C3FD955A8D}" type="presParOf" srcId="{98D4F8E2-72E3-4141-9D35-BF528DF17E65}" destId="{A77F036A-35C2-874E-A6F7-910849889327}" srcOrd="5" destOrd="0" presId="urn:microsoft.com/office/officeart/2008/layout/HorizontalMultiLevelHierarchy"/>
    <dgm:cxn modelId="{DA931D9F-D660-524A-B943-2765411C8475}" type="presParOf" srcId="{A77F036A-35C2-874E-A6F7-910849889327}" destId="{4FC65BBE-BE53-F344-84FB-06287191E21B}" srcOrd="0" destOrd="0" presId="urn:microsoft.com/office/officeart/2008/layout/HorizontalMultiLevelHierarchy"/>
    <dgm:cxn modelId="{67FCC79B-A74B-524F-87B8-EBD2EE1E03CC}" type="presParOf" srcId="{A77F036A-35C2-874E-A6F7-910849889327}" destId="{4FB36D67-EEEF-7C4E-808D-412CADC863E8}" srcOrd="1" destOrd="0" presId="urn:microsoft.com/office/officeart/2008/layout/HorizontalMultiLevelHierarchy"/>
    <dgm:cxn modelId="{0F7BFCE5-3134-F14A-8EA1-EA10E8EB8842}" type="presParOf" srcId="{A0CBC083-D3F9-6743-AC84-A25CF906B2E3}" destId="{774178E6-2060-6649-9147-5635A215F744}" srcOrd="8" destOrd="0" presId="urn:microsoft.com/office/officeart/2008/layout/HorizontalMultiLevelHierarchy"/>
    <dgm:cxn modelId="{50A49876-5269-DB45-9936-6D18F2627737}" type="presParOf" srcId="{774178E6-2060-6649-9147-5635A215F744}" destId="{17488490-CE6E-AC4B-8B64-34DA55013417}" srcOrd="0" destOrd="0" presId="urn:microsoft.com/office/officeart/2008/layout/HorizontalMultiLevelHierarchy"/>
    <dgm:cxn modelId="{9659BAA3-C2A4-A141-8F62-56D529EA6849}" type="presParOf" srcId="{A0CBC083-D3F9-6743-AC84-A25CF906B2E3}" destId="{D7A466F0-8529-A645-AE33-5C5704517AE6}" srcOrd="9" destOrd="0" presId="urn:microsoft.com/office/officeart/2008/layout/HorizontalMultiLevelHierarchy"/>
    <dgm:cxn modelId="{F14EB76C-127D-FA4E-9337-2B40AB72AD60}" type="presParOf" srcId="{D7A466F0-8529-A645-AE33-5C5704517AE6}" destId="{2AFC2102-6C82-2240-8139-6949CF1E9916}" srcOrd="0" destOrd="0" presId="urn:microsoft.com/office/officeart/2008/layout/HorizontalMultiLevelHierarchy"/>
    <dgm:cxn modelId="{2D04FFD6-83C6-6843-B618-742A127F5DBE}" type="presParOf" srcId="{D7A466F0-8529-A645-AE33-5C5704517AE6}" destId="{1D93D999-0030-AA44-9E65-9F016A8930FD}" srcOrd="1" destOrd="0" presId="urn:microsoft.com/office/officeart/2008/layout/HorizontalMultiLevelHierarchy"/>
    <dgm:cxn modelId="{CCECF674-B5C8-AE44-8B50-98097421E608}" type="presParOf" srcId="{1D93D999-0030-AA44-9E65-9F016A8930FD}" destId="{0B48CDEC-41F6-FB4E-BB3F-C3E616FB6A27}" srcOrd="0" destOrd="0" presId="urn:microsoft.com/office/officeart/2008/layout/HorizontalMultiLevelHierarchy"/>
    <dgm:cxn modelId="{58D40FA6-C2DA-EB4C-BD77-AFA9C1B52F35}" type="presParOf" srcId="{0B48CDEC-41F6-FB4E-BB3F-C3E616FB6A27}" destId="{F9E296C0-32C1-C84E-8F2C-6B75465B9B3C}" srcOrd="0" destOrd="0" presId="urn:microsoft.com/office/officeart/2008/layout/HorizontalMultiLevelHierarchy"/>
    <dgm:cxn modelId="{B3B50ABD-0F1B-C74D-9CF9-DEBC3669F80A}" type="presParOf" srcId="{1D93D999-0030-AA44-9E65-9F016A8930FD}" destId="{A75EFA01-305B-064E-B27A-60020BA4BE75}" srcOrd="1" destOrd="0" presId="urn:microsoft.com/office/officeart/2008/layout/HorizontalMultiLevelHierarchy"/>
    <dgm:cxn modelId="{FAAC4472-8C13-634A-B5DF-F61467BFCF95}" type="presParOf" srcId="{A75EFA01-305B-064E-B27A-60020BA4BE75}" destId="{9FFCFA13-D777-0B48-9F9B-DB805B079E3B}" srcOrd="0" destOrd="0" presId="urn:microsoft.com/office/officeart/2008/layout/HorizontalMultiLevelHierarchy"/>
    <dgm:cxn modelId="{6923D639-64FA-474C-B2EF-9A3A79C01CD5}" type="presParOf" srcId="{A75EFA01-305B-064E-B27A-60020BA4BE75}" destId="{0689D19B-4567-0E4A-9B4A-F3673BDD619D}" srcOrd="1" destOrd="0" presId="urn:microsoft.com/office/officeart/2008/layout/HorizontalMultiLevelHierarchy"/>
    <dgm:cxn modelId="{95875627-922B-8E44-990D-6519B141BFA4}" type="presParOf" srcId="{0689D19B-4567-0E4A-9B4A-F3673BDD619D}" destId="{C3FA3293-27C7-E940-A50D-9EA220B0025F}" srcOrd="0" destOrd="0" presId="urn:microsoft.com/office/officeart/2008/layout/HorizontalMultiLevelHierarchy"/>
    <dgm:cxn modelId="{1C2CD1CA-1167-C749-A889-C784C26DD7C6}" type="presParOf" srcId="{C3FA3293-27C7-E940-A50D-9EA220B0025F}" destId="{BC613A11-680E-7746-80AB-E1DDE25EA3F4}" srcOrd="0" destOrd="0" presId="urn:microsoft.com/office/officeart/2008/layout/HorizontalMultiLevelHierarchy"/>
    <dgm:cxn modelId="{97F9DA66-B0A3-F946-97E5-95FE2E640C72}" type="presParOf" srcId="{0689D19B-4567-0E4A-9B4A-F3673BDD619D}" destId="{0E0C2713-CC47-DC46-9158-A5C589B8C7D8}" srcOrd="1" destOrd="0" presId="urn:microsoft.com/office/officeart/2008/layout/HorizontalMultiLevelHierarchy"/>
    <dgm:cxn modelId="{47C788A1-5EBE-F545-B365-993E3E122010}" type="presParOf" srcId="{0E0C2713-CC47-DC46-9158-A5C589B8C7D8}" destId="{1F82D12F-88C9-C14E-B776-AB5563958BF3}" srcOrd="0" destOrd="0" presId="urn:microsoft.com/office/officeart/2008/layout/HorizontalMultiLevelHierarchy"/>
    <dgm:cxn modelId="{FC78C8A5-10B5-EB4B-B9FC-B6B4AEBA8231}" type="presParOf" srcId="{0E0C2713-CC47-DC46-9158-A5C589B8C7D8}" destId="{88FBDA5C-4A66-EF4A-B9B0-A3311CF7AB29}" srcOrd="1" destOrd="0" presId="urn:microsoft.com/office/officeart/2008/layout/HorizontalMultiLevelHierarchy"/>
    <dgm:cxn modelId="{A7423055-C926-E247-8EAC-A3685D016F5C}" type="presParOf" srcId="{1D93D999-0030-AA44-9E65-9F016A8930FD}" destId="{1FDC1693-2AF9-9842-A573-FDFBCEC59280}" srcOrd="2" destOrd="0" presId="urn:microsoft.com/office/officeart/2008/layout/HorizontalMultiLevelHierarchy"/>
    <dgm:cxn modelId="{3F79019C-A0D0-1F4E-B33D-22345215B750}" type="presParOf" srcId="{1FDC1693-2AF9-9842-A573-FDFBCEC59280}" destId="{EEB6822B-7926-E84A-BB37-0E0FB494E1B9}" srcOrd="0" destOrd="0" presId="urn:microsoft.com/office/officeart/2008/layout/HorizontalMultiLevelHierarchy"/>
    <dgm:cxn modelId="{72DF11EE-D5F9-0D4B-BCBA-B01DF1DFE7EA}" type="presParOf" srcId="{1D93D999-0030-AA44-9E65-9F016A8930FD}" destId="{AF74736A-E76B-D248-A808-E73AA9F4A451}" srcOrd="3" destOrd="0" presId="urn:microsoft.com/office/officeart/2008/layout/HorizontalMultiLevelHierarchy"/>
    <dgm:cxn modelId="{29C23AB4-A421-5A4B-BD23-053C72EE7D5F}" type="presParOf" srcId="{AF74736A-E76B-D248-A808-E73AA9F4A451}" destId="{8883697C-ED5D-9E4B-BA38-654DDE138A65}" srcOrd="0" destOrd="0" presId="urn:microsoft.com/office/officeart/2008/layout/HorizontalMultiLevelHierarchy"/>
    <dgm:cxn modelId="{1D8E65F5-C385-3142-B132-4657A0773FD7}" type="presParOf" srcId="{AF74736A-E76B-D248-A808-E73AA9F4A451}" destId="{15D4396E-F9E6-D546-90D7-C1B191747C78}" srcOrd="1" destOrd="0" presId="urn:microsoft.com/office/officeart/2008/layout/HorizontalMultiLevelHierarchy"/>
    <dgm:cxn modelId="{AE6D83B2-55AE-2049-B076-A1FB69FC57B8}" type="presParOf" srcId="{15D4396E-F9E6-D546-90D7-C1B191747C78}" destId="{2C05EEC4-752B-CA4D-9F93-2E5A0706F163}" srcOrd="0" destOrd="0" presId="urn:microsoft.com/office/officeart/2008/layout/HorizontalMultiLevelHierarchy"/>
    <dgm:cxn modelId="{25986A09-A569-B14B-9A63-5AE16D9F9CD0}" type="presParOf" srcId="{2C05EEC4-752B-CA4D-9F93-2E5A0706F163}" destId="{A54A667E-69DB-924E-83CD-BE1E7F3AB2B4}" srcOrd="0" destOrd="0" presId="urn:microsoft.com/office/officeart/2008/layout/HorizontalMultiLevelHierarchy"/>
    <dgm:cxn modelId="{73EE7DF1-9ED9-B645-B766-DBABF08CD845}" type="presParOf" srcId="{15D4396E-F9E6-D546-90D7-C1B191747C78}" destId="{9493935C-4D67-C149-AA4B-51734304544E}" srcOrd="1" destOrd="0" presId="urn:microsoft.com/office/officeart/2008/layout/HorizontalMultiLevelHierarchy"/>
    <dgm:cxn modelId="{EEDD8807-A37B-734C-9DAC-A263DFE2FB15}" type="presParOf" srcId="{9493935C-4D67-C149-AA4B-51734304544E}" destId="{850816F3-BE0A-1B41-9A0A-C570F9A4CF1F}" srcOrd="0" destOrd="0" presId="urn:microsoft.com/office/officeart/2008/layout/HorizontalMultiLevelHierarchy"/>
    <dgm:cxn modelId="{9BB5D824-B47D-F248-AFBD-5AB35524C21A}" type="presParOf" srcId="{9493935C-4D67-C149-AA4B-51734304544E}" destId="{C5302B61-8801-3441-83BA-E9A45E5A4179}" srcOrd="1" destOrd="0" presId="urn:microsoft.com/office/officeart/2008/layout/HorizontalMultiLevelHierarchy"/>
    <dgm:cxn modelId="{B4C2B411-9FC7-904D-8EA9-AC927135889A}" type="presParOf" srcId="{1D93D999-0030-AA44-9E65-9F016A8930FD}" destId="{748E8AFD-878D-2D40-A8DF-750FF97C7415}" srcOrd="4" destOrd="0" presId="urn:microsoft.com/office/officeart/2008/layout/HorizontalMultiLevelHierarchy"/>
    <dgm:cxn modelId="{50FFBC80-1176-9447-9A38-C48AF3D85C55}" type="presParOf" srcId="{748E8AFD-878D-2D40-A8DF-750FF97C7415}" destId="{EAB2CBC1-F36D-FE41-94AA-47CBBFFD5EA1}" srcOrd="0" destOrd="0" presId="urn:microsoft.com/office/officeart/2008/layout/HorizontalMultiLevelHierarchy"/>
    <dgm:cxn modelId="{863A3FE0-E8B8-1F40-9080-558850B17F4C}" type="presParOf" srcId="{1D93D999-0030-AA44-9E65-9F016A8930FD}" destId="{1E1EBCD7-7CB9-4746-8B6A-DA39FC0CCA12}" srcOrd="5" destOrd="0" presId="urn:microsoft.com/office/officeart/2008/layout/HorizontalMultiLevelHierarchy"/>
    <dgm:cxn modelId="{0A9EF5B1-8663-334B-A688-15A27CE14B6B}" type="presParOf" srcId="{1E1EBCD7-7CB9-4746-8B6A-DA39FC0CCA12}" destId="{97329CBD-E203-C94C-A562-3B1060A235F8}" srcOrd="0" destOrd="0" presId="urn:microsoft.com/office/officeart/2008/layout/HorizontalMultiLevelHierarchy"/>
    <dgm:cxn modelId="{4611456F-F1DC-BE43-B640-D6A5A37D064F}" type="presParOf" srcId="{1E1EBCD7-7CB9-4746-8B6A-DA39FC0CCA12}" destId="{101BA2C4-696D-AB4B-9F43-F8EFE8FC775F}" srcOrd="1" destOrd="0" presId="urn:microsoft.com/office/officeart/2008/layout/HorizontalMultiLevelHierarchy"/>
    <dgm:cxn modelId="{2D49F9BC-16DF-A84D-ABCD-DE0731B6AFFE}" type="presParOf" srcId="{101BA2C4-696D-AB4B-9F43-F8EFE8FC775F}" destId="{1E543EDB-8C88-E44A-BB9E-B6AD543A141F}" srcOrd="0" destOrd="0" presId="urn:microsoft.com/office/officeart/2008/layout/HorizontalMultiLevelHierarchy"/>
    <dgm:cxn modelId="{53A6DE45-C96C-6942-9897-138E47B8762A}" type="presParOf" srcId="{1E543EDB-8C88-E44A-BB9E-B6AD543A141F}" destId="{B4D2978F-AD27-A449-A520-0543DC5A5A09}" srcOrd="0" destOrd="0" presId="urn:microsoft.com/office/officeart/2008/layout/HorizontalMultiLevelHierarchy"/>
    <dgm:cxn modelId="{912609C9-737A-9644-BEE1-ABBEAFD0A455}" type="presParOf" srcId="{101BA2C4-696D-AB4B-9F43-F8EFE8FC775F}" destId="{6EE8072F-458D-0748-88A8-54BD0257C599}" srcOrd="1" destOrd="0" presId="urn:microsoft.com/office/officeart/2008/layout/HorizontalMultiLevelHierarchy"/>
    <dgm:cxn modelId="{BE8E0838-2366-8C4C-83FD-D0A189208F82}" type="presParOf" srcId="{6EE8072F-458D-0748-88A8-54BD0257C599}" destId="{306AA3B0-FB25-1F4C-A7F8-54AE3E95D872}" srcOrd="0" destOrd="0" presId="urn:microsoft.com/office/officeart/2008/layout/HorizontalMultiLevelHierarchy"/>
    <dgm:cxn modelId="{DFEE5392-0924-5141-8CFD-495666B53311}" type="presParOf" srcId="{6EE8072F-458D-0748-88A8-54BD0257C599}" destId="{19302815-B4BC-A841-9277-78354A8F3DAD}" srcOrd="1" destOrd="0" presId="urn:microsoft.com/office/officeart/2008/layout/HorizontalMultiLevelHierarchy"/>
    <dgm:cxn modelId="{9E02E882-2C61-C549-8AD3-281B44214C16}" type="presParOf" srcId="{A0CBC083-D3F9-6743-AC84-A25CF906B2E3}" destId="{F47AB5E4-B306-734E-AC1E-A7D24848C5D8}" srcOrd="10" destOrd="0" presId="urn:microsoft.com/office/officeart/2008/layout/HorizontalMultiLevelHierarchy"/>
    <dgm:cxn modelId="{569F4FA8-D314-6141-9B63-EEA48EA40B8D}" type="presParOf" srcId="{F47AB5E4-B306-734E-AC1E-A7D24848C5D8}" destId="{9343AC31-5885-1E47-A487-AEB95C27E2F3}" srcOrd="0" destOrd="0" presId="urn:microsoft.com/office/officeart/2008/layout/HorizontalMultiLevelHierarchy"/>
    <dgm:cxn modelId="{CDA575B3-FF84-4C4E-8F1F-3AE028F36E71}" type="presParOf" srcId="{A0CBC083-D3F9-6743-AC84-A25CF906B2E3}" destId="{2F557871-0DC9-5140-8D83-BE4B6919BAD4}" srcOrd="11" destOrd="0" presId="urn:microsoft.com/office/officeart/2008/layout/HorizontalMultiLevelHierarchy"/>
    <dgm:cxn modelId="{C5E81A13-C1FC-DB48-9405-69DD937E8BC6}" type="presParOf" srcId="{2F557871-0DC9-5140-8D83-BE4B6919BAD4}" destId="{275D3888-DB1E-FD40-8F32-B01951A14BEA}" srcOrd="0" destOrd="0" presId="urn:microsoft.com/office/officeart/2008/layout/HorizontalMultiLevelHierarchy"/>
    <dgm:cxn modelId="{255195F2-0E40-9F44-936D-8B96272560E2}" type="presParOf" srcId="{2F557871-0DC9-5140-8D83-BE4B6919BAD4}" destId="{4395A5CF-08E2-564E-BFD8-C69AD1C72CB3}" srcOrd="1" destOrd="0" presId="urn:microsoft.com/office/officeart/2008/layout/HorizontalMultiLevelHierarchy"/>
    <dgm:cxn modelId="{A099D1BC-04CA-5645-9551-DB646A31D012}" type="presParOf" srcId="{4395A5CF-08E2-564E-BFD8-C69AD1C72CB3}" destId="{29913060-BE55-E843-972A-4715D39EC2C9}" srcOrd="0" destOrd="0" presId="urn:microsoft.com/office/officeart/2008/layout/HorizontalMultiLevelHierarchy"/>
    <dgm:cxn modelId="{1C66562E-A367-A148-89E2-D1D7D5684D40}" type="presParOf" srcId="{29913060-BE55-E843-972A-4715D39EC2C9}" destId="{8959871F-1AAD-5844-9E87-7BDAF2DB97A6}" srcOrd="0" destOrd="0" presId="urn:microsoft.com/office/officeart/2008/layout/HorizontalMultiLevelHierarchy"/>
    <dgm:cxn modelId="{050B2756-4DE3-4943-8531-D5724C458EDF}" type="presParOf" srcId="{4395A5CF-08E2-564E-BFD8-C69AD1C72CB3}" destId="{DA74B07F-9005-8240-B1DB-945D4D4E23CD}" srcOrd="1" destOrd="0" presId="urn:microsoft.com/office/officeart/2008/layout/HorizontalMultiLevelHierarchy"/>
    <dgm:cxn modelId="{06053C61-DEAC-5E4C-9C55-0FBA103B272E}" type="presParOf" srcId="{DA74B07F-9005-8240-B1DB-945D4D4E23CD}" destId="{0418C537-EC7F-314B-8925-1BDD3F4A99E6}" srcOrd="0" destOrd="0" presId="urn:microsoft.com/office/officeart/2008/layout/HorizontalMultiLevelHierarchy"/>
    <dgm:cxn modelId="{B4EB303D-8448-064B-845D-0E05EB14DB86}" type="presParOf" srcId="{DA74B07F-9005-8240-B1DB-945D4D4E23CD}" destId="{317AFAE9-87C3-5F48-AD6F-AD93421E9A0C}" srcOrd="1" destOrd="0" presId="urn:microsoft.com/office/officeart/2008/layout/HorizontalMultiLevelHierarchy"/>
    <dgm:cxn modelId="{EC5A08B9-2A4D-FA4E-8D98-DDEBF8D30751}" type="presParOf" srcId="{4395A5CF-08E2-564E-BFD8-C69AD1C72CB3}" destId="{F040DFFB-C723-3E46-AA5C-3238105B4B38}" srcOrd="2" destOrd="0" presId="urn:microsoft.com/office/officeart/2008/layout/HorizontalMultiLevelHierarchy"/>
    <dgm:cxn modelId="{0D8F9350-1CBD-F244-9614-78734D660789}" type="presParOf" srcId="{F040DFFB-C723-3E46-AA5C-3238105B4B38}" destId="{8953D2C4-5ACC-3148-8B34-D8EB9106EFF3}" srcOrd="0" destOrd="0" presId="urn:microsoft.com/office/officeart/2008/layout/HorizontalMultiLevelHierarchy"/>
    <dgm:cxn modelId="{74A026F2-083F-674D-A055-9FF2CDF6C286}" type="presParOf" srcId="{4395A5CF-08E2-564E-BFD8-C69AD1C72CB3}" destId="{84BDA2E9-1496-7F43-9487-C0834C65BB09}" srcOrd="3" destOrd="0" presId="urn:microsoft.com/office/officeart/2008/layout/HorizontalMultiLevelHierarchy"/>
    <dgm:cxn modelId="{E2028F29-368A-3042-9A72-9056B7EDE165}" type="presParOf" srcId="{84BDA2E9-1496-7F43-9487-C0834C65BB09}" destId="{8686908A-4620-F640-9571-0B845EB8DA48}" srcOrd="0" destOrd="0" presId="urn:microsoft.com/office/officeart/2008/layout/HorizontalMultiLevelHierarchy"/>
    <dgm:cxn modelId="{1AAC1E6B-55C4-6345-A22C-533F39AC382B}" type="presParOf" srcId="{84BDA2E9-1496-7F43-9487-C0834C65BB09}" destId="{C649D672-FDF7-8A41-B47A-E779A6046623}" srcOrd="1" destOrd="0" presId="urn:microsoft.com/office/officeart/2008/layout/HorizontalMultiLevelHierarchy"/>
    <dgm:cxn modelId="{429F91AE-839A-7841-8B5A-DB2A3E71F9EB}" type="presParOf" srcId="{A0CBC083-D3F9-6743-AC84-A25CF906B2E3}" destId="{3C87AF85-03F0-AC4D-BF49-BEFA95C76005}" srcOrd="12" destOrd="0" presId="urn:microsoft.com/office/officeart/2008/layout/HorizontalMultiLevelHierarchy"/>
    <dgm:cxn modelId="{B4168588-EB5D-DC4E-961D-77E2A0BCE648}" type="presParOf" srcId="{3C87AF85-03F0-AC4D-BF49-BEFA95C76005}" destId="{04555573-7755-DD4F-BB89-CA55DCE08B07}" srcOrd="0" destOrd="0" presId="urn:microsoft.com/office/officeart/2008/layout/HorizontalMultiLevelHierarchy"/>
    <dgm:cxn modelId="{3B7FA14B-2A4E-0744-8775-F3C02A0CC8C8}" type="presParOf" srcId="{A0CBC083-D3F9-6743-AC84-A25CF906B2E3}" destId="{95554CE4-23F9-C54F-93F1-9399B943F310}" srcOrd="13" destOrd="0" presId="urn:microsoft.com/office/officeart/2008/layout/HorizontalMultiLevelHierarchy"/>
    <dgm:cxn modelId="{2F576B21-6F14-8C4C-9DF8-FA75D243804E}" type="presParOf" srcId="{95554CE4-23F9-C54F-93F1-9399B943F310}" destId="{8A6EAD03-0E6F-3F42-9EAE-1B58C1B89246}" srcOrd="0" destOrd="0" presId="urn:microsoft.com/office/officeart/2008/layout/HorizontalMultiLevelHierarchy"/>
    <dgm:cxn modelId="{EEDA74B6-02EA-FC43-89A1-7C7956FE3788}" type="presParOf" srcId="{95554CE4-23F9-C54F-93F1-9399B943F310}" destId="{9AEC0A5C-8980-BC46-B189-0DF577F64DDA}" srcOrd="1" destOrd="0" presId="urn:microsoft.com/office/officeart/2008/layout/HorizontalMultiLevelHierarchy"/>
    <dgm:cxn modelId="{90B900BF-8970-7E40-A72F-69B72E7D6F64}" type="presParOf" srcId="{9AEC0A5C-8980-BC46-B189-0DF577F64DDA}" destId="{C0D141AA-DD86-554B-A621-9F8B8EAA5E17}" srcOrd="0" destOrd="0" presId="urn:microsoft.com/office/officeart/2008/layout/HorizontalMultiLevelHierarchy"/>
    <dgm:cxn modelId="{A36C227C-3EFF-1249-9E14-F15CC1EC6643}" type="presParOf" srcId="{C0D141AA-DD86-554B-A621-9F8B8EAA5E17}" destId="{E21D4FEA-B4BB-AA43-8BBF-53280078B0E1}" srcOrd="0" destOrd="0" presId="urn:microsoft.com/office/officeart/2008/layout/HorizontalMultiLevelHierarchy"/>
    <dgm:cxn modelId="{CCAD48D4-C864-CC4B-8587-0CD520F01496}" type="presParOf" srcId="{9AEC0A5C-8980-BC46-B189-0DF577F64DDA}" destId="{2F7566AE-14EC-D840-B843-58FE53743608}" srcOrd="1" destOrd="0" presId="urn:microsoft.com/office/officeart/2008/layout/HorizontalMultiLevelHierarchy"/>
    <dgm:cxn modelId="{8BA45EF5-725C-554B-8DAC-A536A58B352F}" type="presParOf" srcId="{2F7566AE-14EC-D840-B843-58FE53743608}" destId="{6211F37B-DB7A-9B4C-918B-3A8C471C199A}" srcOrd="0" destOrd="0" presId="urn:microsoft.com/office/officeart/2008/layout/HorizontalMultiLevelHierarchy"/>
    <dgm:cxn modelId="{CCDF6E23-35A2-854E-A97C-C7861D4EF44A}" type="presParOf" srcId="{2F7566AE-14EC-D840-B843-58FE53743608}" destId="{46F36153-7A16-A847-A582-402C2383D772}" srcOrd="1" destOrd="0" presId="urn:microsoft.com/office/officeart/2008/layout/HorizontalMultiLevelHierarchy"/>
    <dgm:cxn modelId="{E3B2E16A-D825-C740-B76B-9F37875C8611}" type="presParOf" srcId="{A0CBC083-D3F9-6743-AC84-A25CF906B2E3}" destId="{010ABEC0-0BC6-E94F-B0F6-0740DDD7DA80}" srcOrd="14" destOrd="0" presId="urn:microsoft.com/office/officeart/2008/layout/HorizontalMultiLevelHierarchy"/>
    <dgm:cxn modelId="{96F28AFF-6DE8-AF4E-9476-0FC8B8945B82}" type="presParOf" srcId="{010ABEC0-0BC6-E94F-B0F6-0740DDD7DA80}" destId="{A7C41EDA-8090-EA49-9E45-5BF3924B605C}" srcOrd="0" destOrd="0" presId="urn:microsoft.com/office/officeart/2008/layout/HorizontalMultiLevelHierarchy"/>
    <dgm:cxn modelId="{3A3C21BC-D4D6-E24A-87B6-D0A9AD15C0C0}" type="presParOf" srcId="{A0CBC083-D3F9-6743-AC84-A25CF906B2E3}" destId="{7C79F158-EDF5-A341-9F99-1592B378EBAF}" srcOrd="15" destOrd="0" presId="urn:microsoft.com/office/officeart/2008/layout/HorizontalMultiLevelHierarchy"/>
    <dgm:cxn modelId="{A9B9032E-3326-6244-A8F4-C4E037F1C2D5}" type="presParOf" srcId="{7C79F158-EDF5-A341-9F99-1592B378EBAF}" destId="{D0A1EC43-88A4-C348-8868-7F140EE4D5BE}" srcOrd="0" destOrd="0" presId="urn:microsoft.com/office/officeart/2008/layout/HorizontalMultiLevelHierarchy"/>
    <dgm:cxn modelId="{6709EFEC-5893-904C-9776-C19A017E2855}" type="presParOf" srcId="{7C79F158-EDF5-A341-9F99-1592B378EBAF}" destId="{2AB89901-9B36-4843-9900-10125BF42DFE}" srcOrd="1" destOrd="0" presId="urn:microsoft.com/office/officeart/2008/layout/HorizontalMultiLevelHierarchy"/>
    <dgm:cxn modelId="{EDD9539D-DDEF-5547-B332-8585A7C948DE}" type="presParOf" srcId="{2AB89901-9B36-4843-9900-10125BF42DFE}" destId="{D2A3F420-BCB3-A742-9B24-3F926D6279E6}" srcOrd="0" destOrd="0" presId="urn:microsoft.com/office/officeart/2008/layout/HorizontalMultiLevelHierarchy"/>
    <dgm:cxn modelId="{8858739A-EE4F-0145-856C-0F7BE3E1E78A}" type="presParOf" srcId="{D2A3F420-BCB3-A742-9B24-3F926D6279E6}" destId="{8C003ECA-1ACC-104A-AC45-A05DA73ECC0C}" srcOrd="0" destOrd="0" presId="urn:microsoft.com/office/officeart/2008/layout/HorizontalMultiLevelHierarchy"/>
    <dgm:cxn modelId="{7D0C4C7B-7A05-6143-A55D-7835ED0FC1A3}" type="presParOf" srcId="{2AB89901-9B36-4843-9900-10125BF42DFE}" destId="{5ADC6DD2-5D79-D344-8275-C5D19C5EF024}" srcOrd="1" destOrd="0" presId="urn:microsoft.com/office/officeart/2008/layout/HorizontalMultiLevelHierarchy"/>
    <dgm:cxn modelId="{B239D546-B781-D249-AFE4-815046277626}" type="presParOf" srcId="{5ADC6DD2-5D79-D344-8275-C5D19C5EF024}" destId="{C8FDF3B4-9D73-FE4A-B63E-3DC4F1B2EB21}" srcOrd="0" destOrd="0" presId="urn:microsoft.com/office/officeart/2008/layout/HorizontalMultiLevelHierarchy"/>
    <dgm:cxn modelId="{3F794F4E-006F-FA4D-B29D-A3A721D342CC}" type="presParOf" srcId="{5ADC6DD2-5D79-D344-8275-C5D19C5EF024}" destId="{1557F86D-6811-494A-9555-BDD9E020D7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Objects (tables)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things in it</a:t>
          </a:r>
          <a:endParaRPr lang="en-US" dirty="0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if something </a:t>
          </a:r>
          <a:r>
            <a:rPr lang="en-US" baseline="0" dirty="0" smtClean="0"/>
            <a:t> is </a:t>
          </a:r>
          <a:r>
            <a:rPr lang="en-US" dirty="0" smtClean="0"/>
            <a:t>in it</a:t>
          </a:r>
          <a:endParaRPr lang="en-US" dirty="0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Removing things</a:t>
          </a:r>
          <a:endParaRPr lang="en-US" dirty="0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it</a:t>
          </a:r>
          <a:endParaRPr lang="en-US" dirty="0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42F64B73-F8BD-DC44-A482-BA594B079863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3902D93E-53E5-EB47-BB05-F906CF9E83F9}" type="parTrans" cxnId="{A733A27D-D534-9244-8871-5F7A42A55964}">
      <dgm:prSet/>
      <dgm:spPr/>
      <dgm:t>
        <a:bodyPr/>
        <a:lstStyle/>
        <a:p>
          <a:endParaRPr lang="en-US" dirty="0"/>
        </a:p>
      </dgm:t>
    </dgm:pt>
    <dgm:pt modelId="{4EDF83D5-E8C7-F849-B2BC-C7F69FBE7349}" type="sibTrans" cxnId="{A733A27D-D534-9244-8871-5F7A42A55964}">
      <dgm:prSet/>
      <dgm:spPr/>
      <dgm:t>
        <a:bodyPr/>
        <a:lstStyle/>
        <a:p>
          <a:endParaRPr lang="en-US"/>
        </a:p>
      </dgm:t>
    </dgm:pt>
    <dgm:pt modelId="{8B0135E4-77A7-4945-9BB3-71C1849E6E3E}">
      <dgm:prSet phldrT="[Text]"/>
      <dgm:spPr/>
      <dgm:t>
        <a:bodyPr/>
        <a:lstStyle/>
        <a:p>
          <a:r>
            <a:rPr lang="en-US" dirty="0" smtClean="0"/>
            <a:t>var emptyObject = {key:value; key.value};     - the stuff inside the brackets is called the property</a:t>
          </a:r>
          <a:endParaRPr lang="en-US" dirty="0"/>
        </a:p>
      </dgm:t>
    </dgm:pt>
    <dgm:pt modelId="{9A5334C4-6889-7545-859A-6A2D82E6D813}" type="parTrans" cxnId="{4B015851-5B8C-214A-ACA6-5D2FBAD5B17D}">
      <dgm:prSet/>
      <dgm:spPr/>
      <dgm:t>
        <a:bodyPr/>
        <a:lstStyle/>
        <a:p>
          <a:endParaRPr lang="en-US" dirty="0"/>
        </a:p>
      </dgm:t>
    </dgm:pt>
    <dgm:pt modelId="{4319B517-3827-1A40-B730-F5F0E6919CCD}" type="sibTrans" cxnId="{4B015851-5B8C-214A-ACA6-5D2FBAD5B17D}">
      <dgm:prSet/>
      <dgm:spPr/>
      <dgm:t>
        <a:bodyPr/>
        <a:lstStyle/>
        <a:p>
          <a:endParaRPr lang="en-US"/>
        </a:p>
      </dgm:t>
    </dgm:pt>
    <dgm:pt modelId="{C9C4E177-F346-394D-A48A-CAF7DD3F8725}">
      <dgm:prSet phldrT="[Text]"/>
      <dgm:spPr/>
      <dgm:t>
        <a:bodyPr/>
        <a:lstStyle/>
        <a:p>
          <a:r>
            <a:rPr lang="en-US" dirty="0" smtClean="0"/>
            <a:t>USE</a:t>
          </a:r>
          <a:r>
            <a:rPr lang="en-US" baseline="0" dirty="0" smtClean="0"/>
            <a:t> THE DOT </a:t>
          </a:r>
          <a:r>
            <a:rPr lang="en-US" dirty="0" smtClean="0"/>
            <a:t>objectName.property </a:t>
          </a:r>
          <a:endParaRPr lang="en-US" dirty="0"/>
        </a:p>
      </dgm:t>
    </dgm:pt>
    <dgm:pt modelId="{8FD28D8E-75A2-4C49-ABBC-A8A3262DBED2}" type="parTrans" cxnId="{21E89DDB-A0B7-3B4F-9D0B-1C26FBD747E4}">
      <dgm:prSet/>
      <dgm:spPr/>
      <dgm:t>
        <a:bodyPr/>
        <a:lstStyle/>
        <a:p>
          <a:endParaRPr lang="en-US" dirty="0"/>
        </a:p>
      </dgm:t>
    </dgm:pt>
    <dgm:pt modelId="{95AB32A7-FDA1-DB43-BC7C-F32E60C8EEB0}" type="sibTrans" cxnId="{21E89DDB-A0B7-3B4F-9D0B-1C26FBD747E4}">
      <dgm:prSet/>
      <dgm:spPr/>
      <dgm:t>
        <a:bodyPr/>
        <a:lstStyle/>
        <a:p>
          <a:endParaRPr lang="en-US"/>
        </a:p>
      </dgm:t>
    </dgm:pt>
    <dgm:pt modelId="{0E54697E-C2DC-6940-A223-1CA0D87E1D98}">
      <dgm:prSet phldrT="[Text]"/>
      <dgm:spPr/>
      <dgm:t>
        <a:bodyPr/>
        <a:lstStyle/>
        <a:p>
          <a:r>
            <a:rPr lang="en-US" dirty="0" smtClean="0"/>
            <a:t>var movieName = movie["name"]; var movieDirector = movie["director"]; var movieDuration = movie["duration"];</a:t>
          </a:r>
        </a:p>
        <a:p>
          <a:r>
            <a:rPr lang="en-US" dirty="0" smtClean="0"/>
            <a:t>movie["gobbledygook"]; // =&gt; undefined  </a:t>
          </a:r>
          <a:endParaRPr lang="en-US" dirty="0"/>
        </a:p>
      </dgm:t>
    </dgm:pt>
    <dgm:pt modelId="{F91AD1A9-3978-FF47-BB3C-6328BAB6F0A6}" type="parTrans" cxnId="{64661F14-22E2-F448-9895-2D21AF28F1FE}">
      <dgm:prSet/>
      <dgm:spPr/>
      <dgm:t>
        <a:bodyPr/>
        <a:lstStyle/>
        <a:p>
          <a:endParaRPr lang="en-US" dirty="0"/>
        </a:p>
      </dgm:t>
    </dgm:pt>
    <dgm:pt modelId="{441C58D9-C1DF-914C-BB68-69E09793ECC0}" type="sibTrans" cxnId="{64661F14-22E2-F448-9895-2D21AF28F1FE}">
      <dgm:prSet/>
      <dgm:spPr/>
      <dgm:t>
        <a:bodyPr/>
        <a:lstStyle/>
        <a:p>
          <a:endParaRPr lang="en-US"/>
        </a:p>
      </dgm:t>
    </dgm:pt>
    <dgm:pt modelId="{845754D8-D507-6B4C-B75B-782926C60B48}">
      <dgm:prSet phldrT="[Text]"/>
      <dgm:spPr/>
      <dgm:t>
        <a:bodyPr/>
        <a:lstStyle/>
        <a:p>
          <a:r>
            <a:rPr lang="en-US" dirty="0" smtClean="0"/>
            <a:t>var bestCamera = { brand: "Leica", model: "M3", year: 1955, memoryCard: "SD" }; delete bestCamera.memoryCard;  </a:t>
          </a:r>
          <a:endParaRPr lang="en-US" dirty="0"/>
        </a:p>
      </dgm:t>
    </dgm:pt>
    <dgm:pt modelId="{D981FA8E-CB06-F64A-903F-8433F7C44BFE}" type="parTrans" cxnId="{443D9F06-5C15-6E42-82BC-A84497A24569}">
      <dgm:prSet/>
      <dgm:spPr/>
      <dgm:t>
        <a:bodyPr/>
        <a:lstStyle/>
        <a:p>
          <a:endParaRPr lang="en-US" dirty="0"/>
        </a:p>
      </dgm:t>
    </dgm:pt>
    <dgm:pt modelId="{22C96916-A16A-D146-ACFC-53E87D2060D2}" type="sibTrans" cxnId="{443D9F06-5C15-6E42-82BC-A84497A24569}">
      <dgm:prSet/>
      <dgm:spPr/>
      <dgm:t>
        <a:bodyPr/>
        <a:lstStyle/>
        <a:p>
          <a:endParaRPr lang="en-US"/>
        </a:p>
      </dgm:t>
    </dgm:pt>
    <dgm:pt modelId="{EC8E8F78-D431-464A-A98E-FC2FE4220A1F}">
      <dgm:prSet phldrT="[Text]"/>
      <dgm:spPr/>
      <dgm:t>
        <a:bodyPr/>
        <a:lstStyle/>
        <a:p>
          <a:r>
            <a:rPr lang="en-US" dirty="0" smtClean="0"/>
            <a:t>delete objectName.propertyToDelete</a:t>
          </a:r>
          <a:endParaRPr lang="en-US" dirty="0"/>
        </a:p>
      </dgm:t>
    </dgm:pt>
    <dgm:pt modelId="{5A907D2C-1EB6-B943-81C5-29036921D416}" type="parTrans" cxnId="{3A7FDDFC-BB21-6C42-85F0-9A35D78A87B4}">
      <dgm:prSet/>
      <dgm:spPr/>
      <dgm:t>
        <a:bodyPr/>
        <a:lstStyle/>
        <a:p>
          <a:endParaRPr lang="en-US" dirty="0"/>
        </a:p>
      </dgm:t>
    </dgm:pt>
    <dgm:pt modelId="{6622BA3F-959A-6C47-9669-883D973B5B33}" type="sibTrans" cxnId="{3A7FDDFC-BB21-6C42-85F0-9A35D78A87B4}">
      <dgm:prSet/>
      <dgm:spPr/>
      <dgm:t>
        <a:bodyPr/>
        <a:lstStyle/>
        <a:p>
          <a:endParaRPr lang="en-US"/>
        </a:p>
      </dgm:t>
    </dgm:pt>
    <dgm:pt modelId="{8E957EB3-3877-494C-8B4D-67C0CE41AF55}">
      <dgm:prSet phldrT="[Text]"/>
      <dgm:spPr/>
      <dgm:t>
        <a:bodyPr/>
        <a:lstStyle/>
        <a:p>
          <a:r>
            <a:rPr lang="en-US" dirty="0" smtClean="0"/>
            <a:t>Updating things in it</a:t>
          </a:r>
          <a:endParaRPr lang="en-US" dirty="0"/>
        </a:p>
      </dgm:t>
    </dgm:pt>
    <dgm:pt modelId="{15610C3D-43D3-AF40-BA9D-B9F90B31B08C}" type="parTrans" cxnId="{1A3F3BB4-B6E2-3B43-A607-95DC9B5BB2AF}">
      <dgm:prSet/>
      <dgm:spPr/>
      <dgm:t>
        <a:bodyPr/>
        <a:lstStyle/>
        <a:p>
          <a:endParaRPr lang="en-US" dirty="0"/>
        </a:p>
      </dgm:t>
    </dgm:pt>
    <dgm:pt modelId="{D9D592D4-9EF1-D64D-8394-3D3AF9788BAB}" type="sibTrans" cxnId="{1A3F3BB4-B6E2-3B43-A607-95DC9B5BB2AF}">
      <dgm:prSet/>
      <dgm:spPr/>
      <dgm:t>
        <a:bodyPr/>
        <a:lstStyle/>
        <a:p>
          <a:endParaRPr lang="en-US"/>
        </a:p>
      </dgm:t>
    </dgm:pt>
    <dgm:pt modelId="{D2B621D4-5074-FC4B-9972-783993534E9F}">
      <dgm:prSet phldrT="[Text]"/>
      <dgm:spPr/>
      <dgm:t>
        <a:bodyPr/>
        <a:lstStyle/>
        <a:p>
          <a:r>
            <a:rPr lang="en-US" dirty="0" smtClean="0"/>
            <a:t>DOT NOTATION</a:t>
          </a:r>
          <a:br>
            <a:rPr lang="en-US" dirty="0" smtClean="0"/>
          </a:br>
          <a:r>
            <a:rPr lang="en-US" dirty="0" smtClean="0"/>
            <a:t>objectName.propertyName = "newValues"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var movie = { name: "Satantango", director: "Bela Tarr", duration: 432 };   </a:t>
          </a:r>
          <a:br>
            <a:rPr lang="en-US" dirty="0" smtClean="0"/>
          </a:br>
          <a:r>
            <a:rPr lang="en-US" dirty="0" smtClean="0"/>
            <a:t>movie.name = "Sátántangó"; movie.director = "Béla Tarr"; </a:t>
          </a:r>
          <a:endParaRPr lang="en-US" dirty="0"/>
        </a:p>
      </dgm:t>
    </dgm:pt>
    <dgm:pt modelId="{8B2DD26D-D750-5741-8344-8D8B4B1BB38F}" type="parTrans" cxnId="{57B7486C-4575-B64C-A4D6-F988437F76C5}">
      <dgm:prSet/>
      <dgm:spPr/>
      <dgm:t>
        <a:bodyPr/>
        <a:lstStyle/>
        <a:p>
          <a:endParaRPr lang="en-US" dirty="0"/>
        </a:p>
      </dgm:t>
    </dgm:pt>
    <dgm:pt modelId="{23C28692-ABB4-D94E-A2B4-6774A9029003}" type="sibTrans" cxnId="{57B7486C-4575-B64C-A4D6-F988437F76C5}">
      <dgm:prSet/>
      <dgm:spPr/>
      <dgm:t>
        <a:bodyPr/>
        <a:lstStyle/>
        <a:p>
          <a:endParaRPr lang="en-US"/>
        </a:p>
      </dgm:t>
    </dgm:pt>
    <dgm:pt modelId="{1610A5D6-834E-A54D-A3C7-712BA95CA729}">
      <dgm:prSet phldrT="[Text]"/>
      <dgm:spPr/>
      <dgm:t>
        <a:bodyPr/>
        <a:lstStyle/>
        <a:p>
          <a:r>
            <a:rPr lang="en-US" dirty="0" smtClean="0"/>
            <a:t>Loop through it </a:t>
          </a:r>
          <a:endParaRPr lang="en-US" dirty="0"/>
        </a:p>
      </dgm:t>
    </dgm:pt>
    <dgm:pt modelId="{B6F4F784-FA10-A846-80F3-E25102E6E546}" type="parTrans" cxnId="{9323F006-52E3-E743-AFF4-4A361913D683}">
      <dgm:prSet/>
      <dgm:spPr/>
      <dgm:t>
        <a:bodyPr/>
        <a:lstStyle/>
        <a:p>
          <a:endParaRPr lang="en-US" dirty="0"/>
        </a:p>
      </dgm:t>
    </dgm:pt>
    <dgm:pt modelId="{11928672-00DD-524E-B0B6-B958A3D3356F}" type="sibTrans" cxnId="{9323F006-52E3-E743-AFF4-4A361913D683}">
      <dgm:prSet/>
      <dgm:spPr/>
      <dgm:t>
        <a:bodyPr/>
        <a:lstStyle/>
        <a:p>
          <a:endParaRPr lang="en-US"/>
        </a:p>
      </dgm:t>
    </dgm:pt>
    <dgm:pt modelId="{68B7AA7C-DE5A-B444-ABFF-EDDD1030DF0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var movie = { name: "Satantango", director: "Bela Tarr", duration: 432 }; </a:t>
          </a:r>
          <a:br>
            <a:rPr lang="en-US" dirty="0" smtClean="0"/>
          </a:br>
          <a:r>
            <a:rPr lang="en-US" dirty="0" smtClean="0"/>
            <a:t>for ( var key in movie ) { console.log( key + ": " + movie[key] ); } </a:t>
          </a:r>
          <a:br>
            <a:rPr lang="en-US" dirty="0" smtClean="0"/>
          </a:br>
          <a:endParaRPr lang="en-US" dirty="0"/>
        </a:p>
      </dgm:t>
    </dgm:pt>
    <dgm:pt modelId="{626E1FC2-0FB8-C849-821F-DF5964DB7C7A}" type="parTrans" cxnId="{CECA69EA-2692-1645-91E7-C762F33DBE79}">
      <dgm:prSet/>
      <dgm:spPr/>
      <dgm:t>
        <a:bodyPr/>
        <a:lstStyle/>
        <a:p>
          <a:endParaRPr lang="en-US" dirty="0"/>
        </a:p>
      </dgm:t>
    </dgm:pt>
    <dgm:pt modelId="{6E452EFA-A477-944B-9B7D-F32B9AD706F3}" type="sibTrans" cxnId="{CECA69EA-2692-1645-91E7-C762F33DBE79}">
      <dgm:prSet/>
      <dgm:spPr/>
      <dgm:t>
        <a:bodyPr/>
        <a:lstStyle/>
        <a:p>
          <a:endParaRPr lang="en-US"/>
        </a:p>
      </dgm:t>
    </dgm:pt>
    <dgm:pt modelId="{0B91CE8F-6678-6E41-B373-2898E55EE360}">
      <dgm:prSet phldrT="[Text]"/>
      <dgm:spPr/>
      <dgm:t>
        <a:bodyPr/>
        <a:lstStyle/>
        <a:p>
          <a:r>
            <a:rPr lang="en-US" dirty="0" smtClean="0"/>
            <a:t>eg var movieKeys = Object.keys( movie ); // =&gt; ["name", "director", "duration"] </a:t>
          </a:r>
          <a:endParaRPr lang="en-US" dirty="0"/>
        </a:p>
      </dgm:t>
    </dgm:pt>
    <dgm:pt modelId="{3F42F078-BE36-7F40-A62B-37A906D115C6}" type="parTrans" cxnId="{5282226F-BA54-8947-A479-20A1CC60828B}">
      <dgm:prSet/>
      <dgm:spPr/>
      <dgm:t>
        <a:bodyPr/>
        <a:lstStyle/>
        <a:p>
          <a:endParaRPr lang="en-US" dirty="0"/>
        </a:p>
      </dgm:t>
    </dgm:pt>
    <dgm:pt modelId="{291F6C1D-47FB-9142-A18D-7675AE616AC0}" type="sibTrans" cxnId="{5282226F-BA54-8947-A479-20A1CC60828B}">
      <dgm:prSet/>
      <dgm:spPr/>
      <dgm:t>
        <a:bodyPr/>
        <a:lstStyle/>
        <a:p>
          <a:endParaRPr lang="en-US"/>
        </a:p>
      </dgm:t>
    </dgm:pt>
    <dgm:pt modelId="{F7782D30-77F4-AC4C-938B-085ED799D43C}">
      <dgm:prSet phldrT="[Text]"/>
      <dgm:spPr/>
      <dgm:t>
        <a:bodyPr/>
        <a:lstStyle/>
        <a:p>
          <a:r>
            <a:rPr lang="en-US" dirty="0" smtClean="0"/>
            <a:t>use the name of the string of the key</a:t>
          </a:r>
          <a:br>
            <a:rPr lang="en-US" dirty="0" smtClean="0"/>
          </a:br>
          <a:r>
            <a:rPr lang="en-US" dirty="0" err="1" smtClean="0"/>
            <a:t>ojbectName</a:t>
          </a:r>
          <a:r>
            <a:rPr lang="en-US" dirty="0" smtClean="0"/>
            <a:t>["</a:t>
          </a:r>
          <a:r>
            <a:rPr lang="en-US" dirty="0" err="1" smtClean="0"/>
            <a:t>nameofkey</a:t>
          </a:r>
          <a:r>
            <a:rPr lang="en-US" dirty="0" smtClean="0"/>
            <a:t>"]</a:t>
          </a:r>
          <a:endParaRPr lang="en-US" dirty="0"/>
        </a:p>
      </dgm:t>
    </dgm:pt>
    <dgm:pt modelId="{A5B8DB61-85FF-B14B-BEA8-6A4BD9C8F8F6}" type="parTrans" cxnId="{DE3DAA7B-4632-9949-8FFC-03CB12DD2100}">
      <dgm:prSet/>
      <dgm:spPr/>
      <dgm:t>
        <a:bodyPr/>
        <a:lstStyle/>
        <a:p>
          <a:endParaRPr lang="en-US"/>
        </a:p>
      </dgm:t>
    </dgm:pt>
    <dgm:pt modelId="{68589737-CEAE-C747-B403-1AC8D9DB0F52}" type="sibTrans" cxnId="{DE3DAA7B-4632-9949-8FFC-03CB12DD2100}">
      <dgm:prSet/>
      <dgm:spPr/>
      <dgm:t>
        <a:bodyPr/>
        <a:lstStyle/>
        <a:p>
          <a:endParaRPr lang="en-US"/>
        </a:p>
      </dgm:t>
    </dgm:pt>
    <dgm:pt modelId="{EC212471-3FE5-3C46-9E5E-AD9427506D0D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movieName</a:t>
          </a:r>
          <a:r>
            <a:rPr lang="en-US" dirty="0" smtClean="0"/>
            <a:t> = </a:t>
          </a:r>
          <a:r>
            <a:rPr lang="en-US" dirty="0" err="1" smtClean="0"/>
            <a:t>movie.name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movieDirector</a:t>
          </a:r>
          <a:r>
            <a:rPr lang="en-US" dirty="0" smtClean="0"/>
            <a:t> = </a:t>
          </a:r>
          <a:r>
            <a:rPr lang="en-US" dirty="0" err="1" smtClean="0"/>
            <a:t>movie.director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movieDuration</a:t>
          </a:r>
          <a:r>
            <a:rPr lang="en-US" dirty="0" smtClean="0"/>
            <a:t> = </a:t>
          </a:r>
          <a:r>
            <a:rPr lang="en-US" dirty="0" err="1" smtClean="0"/>
            <a:t>movie.duration</a:t>
          </a:r>
          <a:r>
            <a:rPr lang="en-US" dirty="0" smtClean="0"/>
            <a:t>; </a:t>
          </a:r>
          <a:endParaRPr lang="en-US" dirty="0"/>
        </a:p>
      </dgm:t>
    </dgm:pt>
    <dgm:pt modelId="{C2ACA8F9-E898-A848-981D-8662030324D3}" type="parTrans" cxnId="{A72B0BE4-5951-014D-A0E5-844EB0D9B802}">
      <dgm:prSet/>
      <dgm:spPr/>
      <dgm:t>
        <a:bodyPr/>
        <a:lstStyle/>
        <a:p>
          <a:endParaRPr lang="en-US"/>
        </a:p>
      </dgm:t>
    </dgm:pt>
    <dgm:pt modelId="{2736AD5B-05D8-0240-97A8-630243986CE0}" type="sibTrans" cxnId="{A72B0BE4-5951-014D-A0E5-844EB0D9B802}">
      <dgm:prSet/>
      <dgm:spPr/>
      <dgm:t>
        <a:bodyPr/>
        <a:lstStyle/>
        <a:p>
          <a:endParaRPr lang="en-US"/>
        </a:p>
      </dgm:t>
    </dgm:pt>
    <dgm:pt modelId="{F13D8D9F-B5CC-E84F-8894-04F53E1283EF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9FC9C-50F6-094F-8B76-D33FDD04D467}" type="pres">
      <dgm:prSet presAssocID="{04935332-29CC-8D43-AB6F-595C4BA1E711}" presName="root1" presStyleCnt="0"/>
      <dgm:spPr/>
      <dgm:t>
        <a:bodyPr/>
        <a:lstStyle/>
        <a:p>
          <a:endParaRPr lang="en-US"/>
        </a:p>
      </dgm:t>
    </dgm:pt>
    <dgm:pt modelId="{07A287BB-FDD9-5946-9ED5-7657E4AD978E}" type="pres">
      <dgm:prSet presAssocID="{04935332-29CC-8D43-AB6F-595C4BA1E7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5E147-870C-3F44-9C91-A487B167F406}" type="pres">
      <dgm:prSet presAssocID="{04935332-29CC-8D43-AB6F-595C4BA1E711}" presName="level2hierChild" presStyleCnt="0"/>
      <dgm:spPr/>
      <dgm:t>
        <a:bodyPr/>
        <a:lstStyle/>
        <a:p>
          <a:endParaRPr lang="en-US"/>
        </a:p>
      </dgm:t>
    </dgm:pt>
    <dgm:pt modelId="{335135EB-AE37-F844-84B1-FEFE41260837}" type="pres">
      <dgm:prSet presAssocID="{3902D93E-53E5-EB47-BB05-F906CF9E83F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EEBE201-5CDD-344F-B914-83D74870AEC3}" type="pres">
      <dgm:prSet presAssocID="{3902D93E-53E5-EB47-BB05-F906CF9E83F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14D2082-B4B6-6C45-A9BD-B01A9B3F7BBB}" type="pres">
      <dgm:prSet presAssocID="{42F64B73-F8BD-DC44-A482-BA594B079863}" presName="root2" presStyleCnt="0"/>
      <dgm:spPr/>
      <dgm:t>
        <a:bodyPr/>
        <a:lstStyle/>
        <a:p>
          <a:endParaRPr lang="en-US"/>
        </a:p>
      </dgm:t>
    </dgm:pt>
    <dgm:pt modelId="{C335414E-C3C2-0B42-BBE0-83E14803208A}" type="pres">
      <dgm:prSet presAssocID="{42F64B73-F8BD-DC44-A482-BA594B07986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9129CA-C034-DC44-9183-98BFD99D5C64}" type="pres">
      <dgm:prSet presAssocID="{42F64B73-F8BD-DC44-A482-BA594B079863}" presName="level3hierChild" presStyleCnt="0"/>
      <dgm:spPr/>
      <dgm:t>
        <a:bodyPr/>
        <a:lstStyle/>
        <a:p>
          <a:endParaRPr lang="en-US"/>
        </a:p>
      </dgm:t>
    </dgm:pt>
    <dgm:pt modelId="{4CE1DDFE-76B3-4F4B-8348-DAAF772D3C9D}" type="pres">
      <dgm:prSet presAssocID="{9A5334C4-6889-7545-859A-6A2D82E6D813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156E057-3301-E34F-8C0A-420897F45DB9}" type="pres">
      <dgm:prSet presAssocID="{9A5334C4-6889-7545-859A-6A2D82E6D813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909DFF3-2AB4-AC4D-8999-C42429BE066D}" type="pres">
      <dgm:prSet presAssocID="{8B0135E4-77A7-4945-9BB3-71C1849E6E3E}" presName="root2" presStyleCnt="0"/>
      <dgm:spPr/>
      <dgm:t>
        <a:bodyPr/>
        <a:lstStyle/>
        <a:p>
          <a:endParaRPr lang="en-US"/>
        </a:p>
      </dgm:t>
    </dgm:pt>
    <dgm:pt modelId="{5F929BFC-6987-8E49-A646-4DF9B4942790}" type="pres">
      <dgm:prSet presAssocID="{8B0135E4-77A7-4945-9BB3-71C1849E6E3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D796F-7EB3-884A-B0BA-AC5D520CB6FB}" type="pres">
      <dgm:prSet presAssocID="{8B0135E4-77A7-4945-9BB3-71C1849E6E3E}" presName="level3hierChild" presStyleCnt="0"/>
      <dgm:spPr/>
      <dgm:t>
        <a:bodyPr/>
        <a:lstStyle/>
        <a:p>
          <a:endParaRPr lang="en-US"/>
        </a:p>
      </dgm:t>
    </dgm:pt>
    <dgm:pt modelId="{2798CB1F-BDF8-494C-B9F1-02F9E863F86D}" type="pres">
      <dgm:prSet presAssocID="{9F5CC8BA-A4A9-FD4C-B231-E8B7B5FA9ABA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FAED1965-1623-A743-975E-EB40ACD755EC}" type="pres">
      <dgm:prSet presAssocID="{9F5CC8BA-A4A9-FD4C-B231-E8B7B5FA9AB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42EBA2D-9064-3540-BBD1-A6625FEAB343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6369640-0BDC-D54A-B586-F2C7F17EFD58}" type="pres">
      <dgm:prSet presAssocID="{769F7F51-EA88-5A46-AD70-04DFDB705188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2BC9F-6458-1345-8792-3B30D88887A7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989045E-BCC5-3D45-8DEE-6BCAEEC696C8}" type="pres">
      <dgm:prSet presAssocID="{8FD28D8E-75A2-4C49-ABBC-A8A3262DBED2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487D9827-B94B-5245-81E1-6C44064C89AD}" type="pres">
      <dgm:prSet presAssocID="{8FD28D8E-75A2-4C49-ABBC-A8A3262DBED2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E8892E9-755A-214F-8FCD-A26A8280D774}" type="pres">
      <dgm:prSet presAssocID="{C9C4E177-F346-394D-A48A-CAF7DD3F8725}" presName="root2" presStyleCnt="0"/>
      <dgm:spPr/>
      <dgm:t>
        <a:bodyPr/>
        <a:lstStyle/>
        <a:p>
          <a:endParaRPr lang="en-US"/>
        </a:p>
      </dgm:t>
    </dgm:pt>
    <dgm:pt modelId="{BBBF88B7-D2BB-6A46-A8C9-E41B376515FC}" type="pres">
      <dgm:prSet presAssocID="{C9C4E177-F346-394D-A48A-CAF7DD3F8725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14426-C45C-7542-9A00-56465F2B9778}" type="pres">
      <dgm:prSet presAssocID="{C9C4E177-F346-394D-A48A-CAF7DD3F8725}" presName="level3hierChild" presStyleCnt="0"/>
      <dgm:spPr/>
      <dgm:t>
        <a:bodyPr/>
        <a:lstStyle/>
        <a:p>
          <a:endParaRPr lang="en-US"/>
        </a:p>
      </dgm:t>
    </dgm:pt>
    <dgm:pt modelId="{95D9172F-B6A1-4A4F-9BD3-86FFC118CA24}" type="pres">
      <dgm:prSet presAssocID="{A5B8DB61-85FF-B14B-BEA8-6A4BD9C8F8F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C9CB54F3-8946-3B4B-BC3B-EA32CD0AC40C}" type="pres">
      <dgm:prSet presAssocID="{A5B8DB61-85FF-B14B-BEA8-6A4BD9C8F8F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E3C1B51-6B47-2E42-A3F7-2BF6B2CD8091}" type="pres">
      <dgm:prSet presAssocID="{F7782D30-77F4-AC4C-938B-085ED799D43C}" presName="root2" presStyleCnt="0"/>
      <dgm:spPr/>
    </dgm:pt>
    <dgm:pt modelId="{8ACD5832-78CB-8E4B-8A6D-1C97CEA41B39}" type="pres">
      <dgm:prSet presAssocID="{F7782D30-77F4-AC4C-938B-085ED799D43C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70B29-A108-1E42-8422-1A32E0F7B13C}" type="pres">
      <dgm:prSet presAssocID="{F7782D30-77F4-AC4C-938B-085ED799D43C}" presName="level3hierChild" presStyleCnt="0"/>
      <dgm:spPr/>
    </dgm:pt>
    <dgm:pt modelId="{4C48B79B-F681-D447-BA7D-EA579ECC41E9}" type="pres">
      <dgm:prSet presAssocID="{C2ACA8F9-E898-A848-981D-8662030324D3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996A0636-B8B6-8D4A-B1C9-FE1A82BA6539}" type="pres">
      <dgm:prSet presAssocID="{C2ACA8F9-E898-A848-981D-8662030324D3}" presName="connTx" presStyleLbl="parChTrans1D4" presStyleIdx="0" presStyleCnt="3"/>
      <dgm:spPr/>
      <dgm:t>
        <a:bodyPr/>
        <a:lstStyle/>
        <a:p>
          <a:endParaRPr lang="en-US"/>
        </a:p>
      </dgm:t>
    </dgm:pt>
    <dgm:pt modelId="{8DDC4B71-BEE2-4847-A1E9-D8737D4F6054}" type="pres">
      <dgm:prSet presAssocID="{EC212471-3FE5-3C46-9E5E-AD9427506D0D}" presName="root2" presStyleCnt="0"/>
      <dgm:spPr/>
    </dgm:pt>
    <dgm:pt modelId="{885646B5-A86D-E44F-9EED-0E73EC949C72}" type="pres">
      <dgm:prSet presAssocID="{EC212471-3FE5-3C46-9E5E-AD9427506D0D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88C6F-E5B0-AC49-8939-E1BCC7973A44}" type="pres">
      <dgm:prSet presAssocID="{EC212471-3FE5-3C46-9E5E-AD9427506D0D}" presName="level3hierChild" presStyleCnt="0"/>
      <dgm:spPr/>
    </dgm:pt>
    <dgm:pt modelId="{CA61D7FD-DB78-184A-BB09-73A2413AAD3E}" type="pres">
      <dgm:prSet presAssocID="{F91AD1A9-3978-FF47-BB3C-6328BAB6F0A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49A28A28-3DC6-ED44-ACDE-D8489967894A}" type="pres">
      <dgm:prSet presAssocID="{F91AD1A9-3978-FF47-BB3C-6328BAB6F0A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F0C5DD90-16A1-884B-BD3B-1C035F30F034}" type="pres">
      <dgm:prSet presAssocID="{0E54697E-C2DC-6940-A223-1CA0D87E1D98}" presName="root2" presStyleCnt="0"/>
      <dgm:spPr/>
      <dgm:t>
        <a:bodyPr/>
        <a:lstStyle/>
        <a:p>
          <a:endParaRPr lang="en-US"/>
        </a:p>
      </dgm:t>
    </dgm:pt>
    <dgm:pt modelId="{C0BCD15B-3687-7E47-9245-59B7C8A8C04F}" type="pres">
      <dgm:prSet presAssocID="{0E54697E-C2DC-6940-A223-1CA0D87E1D9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1A034-E5E8-E04B-897A-45D996B78433}" type="pres">
      <dgm:prSet presAssocID="{0E54697E-C2DC-6940-A223-1CA0D87E1D98}" presName="level3hierChild" presStyleCnt="0"/>
      <dgm:spPr/>
      <dgm:t>
        <a:bodyPr/>
        <a:lstStyle/>
        <a:p>
          <a:endParaRPr lang="en-US"/>
        </a:p>
      </dgm:t>
    </dgm:pt>
    <dgm:pt modelId="{5869C349-3CA4-A942-8572-81013D91A618}" type="pres">
      <dgm:prSet presAssocID="{15610C3D-43D3-AF40-BA9D-B9F90B31B08C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22E65A4-D503-A14C-AD87-69A81EA69B14}" type="pres">
      <dgm:prSet presAssocID="{15610C3D-43D3-AF40-BA9D-B9F90B31B08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8125BA69-F0EB-7246-980E-DDD25DCEC5E3}" type="pres">
      <dgm:prSet presAssocID="{8E957EB3-3877-494C-8B4D-67C0CE41AF55}" presName="root2" presStyleCnt="0"/>
      <dgm:spPr/>
      <dgm:t>
        <a:bodyPr/>
        <a:lstStyle/>
        <a:p>
          <a:endParaRPr lang="en-US"/>
        </a:p>
      </dgm:t>
    </dgm:pt>
    <dgm:pt modelId="{9038637B-D440-794E-970C-4BF00FED3DDE}" type="pres">
      <dgm:prSet presAssocID="{8E957EB3-3877-494C-8B4D-67C0CE41AF5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0E99C-9584-984F-9EF8-789FD307F427}" type="pres">
      <dgm:prSet presAssocID="{8E957EB3-3877-494C-8B4D-67C0CE41AF55}" presName="level3hierChild" presStyleCnt="0"/>
      <dgm:spPr/>
      <dgm:t>
        <a:bodyPr/>
        <a:lstStyle/>
        <a:p>
          <a:endParaRPr lang="en-US"/>
        </a:p>
      </dgm:t>
    </dgm:pt>
    <dgm:pt modelId="{D57A22C0-0E28-E945-9D4C-1B0D7D853CEF}" type="pres">
      <dgm:prSet presAssocID="{8B2DD26D-D750-5741-8344-8D8B4B1BB38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0A59F9D5-2400-1D44-B5CA-BEB7E09BDAB5}" type="pres">
      <dgm:prSet presAssocID="{8B2DD26D-D750-5741-8344-8D8B4B1BB38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779EE1A4-58EE-5248-A573-CCD707517675}" type="pres">
      <dgm:prSet presAssocID="{D2B621D4-5074-FC4B-9972-783993534E9F}" presName="root2" presStyleCnt="0"/>
      <dgm:spPr/>
      <dgm:t>
        <a:bodyPr/>
        <a:lstStyle/>
        <a:p>
          <a:endParaRPr lang="en-US"/>
        </a:p>
      </dgm:t>
    </dgm:pt>
    <dgm:pt modelId="{71EE4BDA-6A0F-E04C-BFC7-723018613D20}" type="pres">
      <dgm:prSet presAssocID="{D2B621D4-5074-FC4B-9972-783993534E9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60195-D46E-DC4E-B739-C8FAA5FFB9AD}" type="pres">
      <dgm:prSet presAssocID="{D2B621D4-5074-FC4B-9972-783993534E9F}" presName="level3hierChild" presStyleCnt="0"/>
      <dgm:spPr/>
      <dgm:t>
        <a:bodyPr/>
        <a:lstStyle/>
        <a:p>
          <a:endParaRPr lang="en-US"/>
        </a:p>
      </dgm:t>
    </dgm:pt>
    <dgm:pt modelId="{D26E8A4B-AE27-3540-97B6-A14D51A1A159}" type="pres">
      <dgm:prSet presAssocID="{9B5EFF94-D94B-1643-9959-E9B4EB4F52F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3AA388FF-B0C9-B040-8178-303C10D37F4A}" type="pres">
      <dgm:prSet presAssocID="{9B5EFF94-D94B-1643-9959-E9B4EB4F52F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5CE43CC-A562-5E4B-84E9-4A5481AD8A48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EB178467-C653-5D49-980C-16486A347209}" type="pres">
      <dgm:prSet presAssocID="{DCD90B1C-599F-884D-88CE-5632E4A991E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0D24-438F-8945-B2B7-634A9E390E4F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4772D722-21DC-F748-9A68-6DD0BAB37BE9}" type="pres">
      <dgm:prSet presAssocID="{5A907D2C-1EB6-B943-81C5-29036921D416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802049-1484-B74E-BE70-4A39A620C84B}" type="pres">
      <dgm:prSet presAssocID="{5A907D2C-1EB6-B943-81C5-29036921D416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18F607-54F4-1C41-9CA5-001F5E692AF0}" type="pres">
      <dgm:prSet presAssocID="{EC8E8F78-D431-464A-A98E-FC2FE4220A1F}" presName="root2" presStyleCnt="0"/>
      <dgm:spPr/>
      <dgm:t>
        <a:bodyPr/>
        <a:lstStyle/>
        <a:p>
          <a:endParaRPr lang="en-US"/>
        </a:p>
      </dgm:t>
    </dgm:pt>
    <dgm:pt modelId="{DC133B04-EF42-3844-A836-00B19703C27E}" type="pres">
      <dgm:prSet presAssocID="{EC8E8F78-D431-464A-A98E-FC2FE4220A1F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49BBF-3CB9-784C-89A2-EF2C689AB4A6}" type="pres">
      <dgm:prSet presAssocID="{EC8E8F78-D431-464A-A98E-FC2FE4220A1F}" presName="level3hierChild" presStyleCnt="0"/>
      <dgm:spPr/>
      <dgm:t>
        <a:bodyPr/>
        <a:lstStyle/>
        <a:p>
          <a:endParaRPr lang="en-US"/>
        </a:p>
      </dgm:t>
    </dgm:pt>
    <dgm:pt modelId="{C316BC00-4BDA-B44B-B227-EF09C4DFE0D9}" type="pres">
      <dgm:prSet presAssocID="{D981FA8E-CB06-F64A-903F-8433F7C44BF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7A0A3B6A-E189-0347-B6CE-8AAE169E5565}" type="pres">
      <dgm:prSet presAssocID="{D981FA8E-CB06-F64A-903F-8433F7C44BF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A9860CA-5ADD-3E46-AE27-D5944D257AC4}" type="pres">
      <dgm:prSet presAssocID="{845754D8-D507-6B4C-B75B-782926C60B48}" presName="root2" presStyleCnt="0"/>
      <dgm:spPr/>
      <dgm:t>
        <a:bodyPr/>
        <a:lstStyle/>
        <a:p>
          <a:endParaRPr lang="en-US"/>
        </a:p>
      </dgm:t>
    </dgm:pt>
    <dgm:pt modelId="{06342D4E-79AE-7C41-BDAB-5EF8E724353A}" type="pres">
      <dgm:prSet presAssocID="{845754D8-D507-6B4C-B75B-782926C60B48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5B9A6-62DA-FC4C-8D75-70825F3D5DC8}" type="pres">
      <dgm:prSet presAssocID="{845754D8-D507-6B4C-B75B-782926C60B48}" presName="level3hierChild" presStyleCnt="0"/>
      <dgm:spPr/>
      <dgm:t>
        <a:bodyPr/>
        <a:lstStyle/>
        <a:p>
          <a:endParaRPr lang="en-US"/>
        </a:p>
      </dgm:t>
    </dgm:pt>
    <dgm:pt modelId="{F0154968-1756-2545-AFD1-E607693EECD4}" type="pres">
      <dgm:prSet presAssocID="{B6F4F784-FA10-A846-80F3-E25102E6E546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B8A2866-E2D1-464F-A08D-C681B76D70D0}" type="pres">
      <dgm:prSet presAssocID="{B6F4F784-FA10-A846-80F3-E25102E6E546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3B3813-AAA1-9540-B665-0A6BD76254A1}" type="pres">
      <dgm:prSet presAssocID="{1610A5D6-834E-A54D-A3C7-712BA95CA729}" presName="root2" presStyleCnt="0"/>
      <dgm:spPr/>
    </dgm:pt>
    <dgm:pt modelId="{4D5842A0-88D2-7742-AF51-02B10BD45AB3}" type="pres">
      <dgm:prSet presAssocID="{1610A5D6-834E-A54D-A3C7-712BA95CA72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CCEC5-AB5E-A34B-BFDC-ACD5D42AB061}" type="pres">
      <dgm:prSet presAssocID="{1610A5D6-834E-A54D-A3C7-712BA95CA729}" presName="level3hierChild" presStyleCnt="0"/>
      <dgm:spPr/>
    </dgm:pt>
    <dgm:pt modelId="{DBCA982C-7323-A443-9F09-615E9BBF3449}" type="pres">
      <dgm:prSet presAssocID="{626E1FC2-0FB8-C849-821F-DF5964DB7C7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BA161D3-9078-5343-968C-D0CC32FC9A94}" type="pres">
      <dgm:prSet presAssocID="{626E1FC2-0FB8-C849-821F-DF5964DB7C7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7D176974-C898-8E46-A4BF-231A9C9BA55F}" type="pres">
      <dgm:prSet presAssocID="{68B7AA7C-DE5A-B444-ABFF-EDDD1030DF05}" presName="root2" presStyleCnt="0"/>
      <dgm:spPr/>
    </dgm:pt>
    <dgm:pt modelId="{A8C906D6-5797-E54F-A5DE-98BC505CF9B9}" type="pres">
      <dgm:prSet presAssocID="{68B7AA7C-DE5A-B444-ABFF-EDDD1030DF0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C116B-87AA-2A40-A3A1-1380F8A982DC}" type="pres">
      <dgm:prSet presAssocID="{68B7AA7C-DE5A-B444-ABFF-EDDD1030DF05}" presName="level3hierChild" presStyleCnt="0"/>
      <dgm:spPr/>
    </dgm:pt>
    <dgm:pt modelId="{3979A167-3DE5-E649-958F-E7797ACE8E97}" type="pres">
      <dgm:prSet presAssocID="{3F42F078-BE36-7F40-A62B-37A906D115C6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4E755E08-3042-E74D-B614-DFAC3B55AB78}" type="pres">
      <dgm:prSet presAssocID="{3F42F078-BE36-7F40-A62B-37A906D115C6}" presName="connTx" presStyleLbl="parChTrans1D4" presStyleIdx="2" presStyleCnt="3"/>
      <dgm:spPr/>
      <dgm:t>
        <a:bodyPr/>
        <a:lstStyle/>
        <a:p>
          <a:endParaRPr lang="en-US"/>
        </a:p>
      </dgm:t>
    </dgm:pt>
    <dgm:pt modelId="{7D90DCDD-506E-594A-8723-0379FF6D18A4}" type="pres">
      <dgm:prSet presAssocID="{0B91CE8F-6678-6E41-B373-2898E55EE360}" presName="root2" presStyleCnt="0"/>
      <dgm:spPr/>
    </dgm:pt>
    <dgm:pt modelId="{B4DC57D6-0B4E-6742-8E80-C6C2E7136B6C}" type="pres">
      <dgm:prSet presAssocID="{0B91CE8F-6678-6E41-B373-2898E55EE36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C47DC-7DC4-A64B-A093-385062F9F816}" type="pres">
      <dgm:prSet presAssocID="{0B91CE8F-6678-6E41-B373-2898E55EE360}" presName="level3hierChild" presStyleCnt="0"/>
      <dgm:spPr/>
    </dgm:pt>
    <dgm:pt modelId="{4A76F3A4-3C40-D644-B810-93AFA216A6F3}" type="pres">
      <dgm:prSet presAssocID="{DE8C2236-B388-B443-8205-F28AD0D70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8F3E2D04-94E0-D245-8894-19641AABD7F2}" type="pres">
      <dgm:prSet presAssocID="{DE8C2236-B388-B443-8205-F28AD0D70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6438DC4F-E5C9-A94E-A039-2B4BBE3B0C6D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2C71093-2B02-FA4F-9B04-6D28C94CEFDA}" type="pres">
      <dgm:prSet presAssocID="{250C169A-F2CE-9E46-A2C7-CAAA1726CC27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B4D19-443F-5E4F-8363-03FC9EB066D5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F73C59FC-1E20-A844-A56E-41A995CAF758}" type="pres">
      <dgm:prSet presAssocID="{8989D6C7-6628-904A-903D-4DBFD7771BE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4B7A3FCA-8806-C34E-B736-133EF19F8A81}" type="pres">
      <dgm:prSet presAssocID="{8989D6C7-6628-904A-903D-4DBFD7771BE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9DF7A9F5-D19D-024E-B3BF-8D94F48C5B4A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06352C40-3A0F-1946-9B44-C021DDEAD496}" type="pres">
      <dgm:prSet presAssocID="{EBD99EE5-C96B-D349-97EE-3F9629A587A5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DDC45-B547-1344-95FC-3E1012852C1C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</dgm:ptLst>
  <dgm:cxnLst>
    <dgm:cxn modelId="{1620C374-C2D6-3846-B879-433ACF89CBBC}" type="presOf" srcId="{A5B8DB61-85FF-B14B-BEA8-6A4BD9C8F8F6}" destId="{95D9172F-B6A1-4A4F-9BD3-86FFC118CA24}" srcOrd="0" destOrd="0" presId="urn:microsoft.com/office/officeart/2008/layout/HorizontalMultiLevelHierarchy"/>
    <dgm:cxn modelId="{FACFE7BB-5751-CE4A-94A2-E996F0684702}" type="presOf" srcId="{68B7AA7C-DE5A-B444-ABFF-EDDD1030DF05}" destId="{A8C906D6-5797-E54F-A5DE-98BC505CF9B9}" srcOrd="0" destOrd="0" presId="urn:microsoft.com/office/officeart/2008/layout/HorizontalMultiLevelHierarchy"/>
    <dgm:cxn modelId="{DBE63D5E-C2BF-4F47-8582-DAC36643AE07}" type="presOf" srcId="{1610A5D6-834E-A54D-A3C7-712BA95CA729}" destId="{4D5842A0-88D2-7742-AF51-02B10BD45AB3}" srcOrd="0" destOrd="0" presId="urn:microsoft.com/office/officeart/2008/layout/HorizontalMultiLevelHierarchy"/>
    <dgm:cxn modelId="{201F8CEA-9947-6F41-84D3-768E63181ED3}" type="presOf" srcId="{8B0135E4-77A7-4945-9BB3-71C1849E6E3E}" destId="{5F929BFC-6987-8E49-A646-4DF9B4942790}" srcOrd="0" destOrd="0" presId="urn:microsoft.com/office/officeart/2008/layout/HorizontalMultiLevelHierarchy"/>
    <dgm:cxn modelId="{64661F14-22E2-F448-9895-2D21AF28F1FE}" srcId="{769F7F51-EA88-5A46-AD70-04DFDB705188}" destId="{0E54697E-C2DC-6940-A223-1CA0D87E1D98}" srcOrd="2" destOrd="0" parTransId="{F91AD1A9-3978-FF47-BB3C-6328BAB6F0A6}" sibTransId="{441C58D9-C1DF-914C-BB68-69E09793ECC0}"/>
    <dgm:cxn modelId="{A733A27D-D534-9244-8871-5F7A42A55964}" srcId="{04935332-29CC-8D43-AB6F-595C4BA1E711}" destId="{42F64B73-F8BD-DC44-A482-BA594B079863}" srcOrd="0" destOrd="0" parTransId="{3902D93E-53E5-EB47-BB05-F906CF9E83F9}" sibTransId="{4EDF83D5-E8C7-F849-B2BC-C7F69FBE7349}"/>
    <dgm:cxn modelId="{FC2D35E7-9FEE-7D45-ACC3-09FB96BBED2D}" type="presOf" srcId="{5A907D2C-1EB6-B943-81C5-29036921D416}" destId="{FF802049-1484-B74E-BE70-4A39A620C84B}" srcOrd="1" destOrd="0" presId="urn:microsoft.com/office/officeart/2008/layout/HorizontalMultiLevelHierarchy"/>
    <dgm:cxn modelId="{57B7486C-4575-B64C-A4D6-F988437F76C5}" srcId="{8E957EB3-3877-494C-8B4D-67C0CE41AF55}" destId="{D2B621D4-5074-FC4B-9972-783993534E9F}" srcOrd="0" destOrd="0" parTransId="{8B2DD26D-D750-5741-8344-8D8B4B1BB38F}" sibTransId="{23C28692-ABB4-D94E-A2B4-6774A9029003}"/>
    <dgm:cxn modelId="{C3EE8719-20FB-EE41-AD88-C55E09BF73E4}" type="presOf" srcId="{845754D8-D507-6B4C-B75B-782926C60B48}" destId="{06342D4E-79AE-7C41-BDAB-5EF8E724353A}" srcOrd="0" destOrd="0" presId="urn:microsoft.com/office/officeart/2008/layout/HorizontalMultiLevelHierarchy"/>
    <dgm:cxn modelId="{A72B0BE4-5951-014D-A0E5-844EB0D9B802}" srcId="{F7782D30-77F4-AC4C-938B-085ED799D43C}" destId="{EC212471-3FE5-3C46-9E5E-AD9427506D0D}" srcOrd="0" destOrd="0" parTransId="{C2ACA8F9-E898-A848-981D-8662030324D3}" sibTransId="{2736AD5B-05D8-0240-97A8-630243986CE0}"/>
    <dgm:cxn modelId="{5CF4A43C-FA07-4E4E-9CC7-1C0EA0FC9FBB}" type="presOf" srcId="{9A5334C4-6889-7545-859A-6A2D82E6D813}" destId="{4CE1DDFE-76B3-4F4B-8348-DAAF772D3C9D}" srcOrd="0" destOrd="0" presId="urn:microsoft.com/office/officeart/2008/layout/HorizontalMultiLevelHierarchy"/>
    <dgm:cxn modelId="{02B365A5-F55D-0E4D-8ED5-109AEF0F7B92}" type="presOf" srcId="{5A907D2C-1EB6-B943-81C5-29036921D416}" destId="{4772D722-21DC-F748-9A68-6DD0BAB37BE9}" srcOrd="0" destOrd="0" presId="urn:microsoft.com/office/officeart/2008/layout/HorizontalMultiLevelHierarchy"/>
    <dgm:cxn modelId="{340C9C76-93D3-5B4B-8AA2-6DF54F2EFC84}" type="presOf" srcId="{D981FA8E-CB06-F64A-903F-8433F7C44BFE}" destId="{7A0A3B6A-E189-0347-B6CE-8AAE169E5565}" srcOrd="1" destOrd="0" presId="urn:microsoft.com/office/officeart/2008/layout/HorizontalMultiLevelHierarchy"/>
    <dgm:cxn modelId="{1A3F3BB4-B6E2-3B43-A607-95DC9B5BB2AF}" srcId="{04935332-29CC-8D43-AB6F-595C4BA1E711}" destId="{8E957EB3-3877-494C-8B4D-67C0CE41AF55}" srcOrd="2" destOrd="0" parTransId="{15610C3D-43D3-AF40-BA9D-B9F90B31B08C}" sibTransId="{D9D592D4-9EF1-D64D-8394-3D3AF9788BAB}"/>
    <dgm:cxn modelId="{06AB9A59-C24F-A649-AD07-1059F5EC2C08}" type="presOf" srcId="{C2ACA8F9-E898-A848-981D-8662030324D3}" destId="{4C48B79B-F681-D447-BA7D-EA579ECC41E9}" srcOrd="0" destOrd="0" presId="urn:microsoft.com/office/officeart/2008/layout/HorizontalMultiLevelHierarchy"/>
    <dgm:cxn modelId="{21E89DDB-A0B7-3B4F-9D0B-1C26FBD747E4}" srcId="{769F7F51-EA88-5A46-AD70-04DFDB705188}" destId="{C9C4E177-F346-394D-A48A-CAF7DD3F8725}" srcOrd="0" destOrd="0" parTransId="{8FD28D8E-75A2-4C49-ABBC-A8A3262DBED2}" sibTransId="{95AB32A7-FDA1-DB43-BC7C-F32E60C8EEB0}"/>
    <dgm:cxn modelId="{5CC52303-90A5-E34C-8C8F-090C8AC72342}" type="presOf" srcId="{DCD90B1C-599F-884D-88CE-5632E4A991EB}" destId="{EB178467-C653-5D49-980C-16486A347209}" srcOrd="0" destOrd="0" presId="urn:microsoft.com/office/officeart/2008/layout/HorizontalMultiLevelHierarchy"/>
    <dgm:cxn modelId="{076E8629-2A3B-2B41-BB84-99A68EF3DF68}" type="presOf" srcId="{EC8E8F78-D431-464A-A98E-FC2FE4220A1F}" destId="{DC133B04-EF42-3844-A836-00B19703C27E}" srcOrd="0" destOrd="0" presId="urn:microsoft.com/office/officeart/2008/layout/HorizontalMultiLevelHierarchy"/>
    <dgm:cxn modelId="{EEC7B399-6761-D243-88EB-F74A1B75C379}" srcId="{04935332-29CC-8D43-AB6F-595C4BA1E711}" destId="{250C169A-F2CE-9E46-A2C7-CAAA1726CC27}" srcOrd="5" destOrd="0" parTransId="{DE8C2236-B388-B443-8205-F28AD0D70A80}" sibTransId="{78566628-99F5-3048-81A1-D53201C41129}"/>
    <dgm:cxn modelId="{5433013A-379F-714D-8A68-0305E8C5BCD7}" type="presOf" srcId="{9F5CC8BA-A4A9-FD4C-B231-E8B7B5FA9ABA}" destId="{FAED1965-1623-A743-975E-EB40ACD755EC}" srcOrd="1" destOrd="0" presId="urn:microsoft.com/office/officeart/2008/layout/HorizontalMultiLevelHierarchy"/>
    <dgm:cxn modelId="{A0B373A3-1062-AA47-BAA7-79CB53BECACF}" type="presOf" srcId="{B6F4F784-FA10-A846-80F3-E25102E6E546}" destId="{F0154968-1756-2545-AFD1-E607693EECD4}" srcOrd="0" destOrd="0" presId="urn:microsoft.com/office/officeart/2008/layout/HorizontalMultiLevelHierarchy"/>
    <dgm:cxn modelId="{4CB5B7A3-7EA4-994C-820D-448F2DA6CF4D}" type="presOf" srcId="{8B2DD26D-D750-5741-8344-8D8B4B1BB38F}" destId="{D57A22C0-0E28-E945-9D4C-1B0D7D853CEF}" srcOrd="0" destOrd="0" presId="urn:microsoft.com/office/officeart/2008/layout/HorizontalMultiLevelHierarchy"/>
    <dgm:cxn modelId="{68DD1EB0-36D1-454D-BB9A-ADAF146A6D42}" type="presOf" srcId="{8E957EB3-3877-494C-8B4D-67C0CE41AF55}" destId="{9038637B-D440-794E-970C-4BF00FED3DDE}" srcOrd="0" destOrd="0" presId="urn:microsoft.com/office/officeart/2008/layout/HorizontalMultiLevelHierarchy"/>
    <dgm:cxn modelId="{23E20AC6-EA23-CD42-B787-6CF4C7A70F3A}" type="presOf" srcId="{0E54697E-C2DC-6940-A223-1CA0D87E1D98}" destId="{C0BCD15B-3687-7E47-9245-59B7C8A8C04F}" srcOrd="0" destOrd="0" presId="urn:microsoft.com/office/officeart/2008/layout/HorizontalMultiLevelHierarchy"/>
    <dgm:cxn modelId="{3760E61D-6836-AC4D-8D71-8FFAC3E06EBD}" type="presOf" srcId="{9F5CC8BA-A4A9-FD4C-B231-E8B7B5FA9ABA}" destId="{2798CB1F-BDF8-494C-B9F1-02F9E863F86D}" srcOrd="0" destOrd="0" presId="urn:microsoft.com/office/officeart/2008/layout/HorizontalMultiLevelHierarchy"/>
    <dgm:cxn modelId="{4A197E55-5D56-A742-B926-27A58AB48321}" type="presOf" srcId="{626E1FC2-0FB8-C849-821F-DF5964DB7C7A}" destId="{DBCA982C-7323-A443-9F09-615E9BBF3449}" srcOrd="0" destOrd="0" presId="urn:microsoft.com/office/officeart/2008/layout/HorizontalMultiLevelHierarchy"/>
    <dgm:cxn modelId="{EBCD0681-AFD0-9940-8731-BE2043EB1A05}" type="presOf" srcId="{42F64B73-F8BD-DC44-A482-BA594B079863}" destId="{C335414E-C3C2-0B42-BBE0-83E14803208A}" srcOrd="0" destOrd="0" presId="urn:microsoft.com/office/officeart/2008/layout/HorizontalMultiLevelHierarchy"/>
    <dgm:cxn modelId="{B057ED92-8DA3-6E44-9B39-A80434557FE0}" type="presOf" srcId="{B6F4F784-FA10-A846-80F3-E25102E6E546}" destId="{FB8A2866-E2D1-464F-A08D-C681B76D70D0}" srcOrd="1" destOrd="0" presId="urn:microsoft.com/office/officeart/2008/layout/HorizontalMultiLevelHierarchy"/>
    <dgm:cxn modelId="{9C19DCE1-B8EF-FF42-972F-9DFE26CA0110}" type="presOf" srcId="{DE8C2236-B388-B443-8205-F28AD0D70A80}" destId="{8F3E2D04-94E0-D245-8894-19641AABD7F2}" srcOrd="1" destOrd="0" presId="urn:microsoft.com/office/officeart/2008/layout/HorizontalMultiLevelHierarchy"/>
    <dgm:cxn modelId="{137F7C01-1D31-9B4B-8A6C-6C14DDA00420}" type="presOf" srcId="{04935332-29CC-8D43-AB6F-595C4BA1E711}" destId="{07A287BB-FDD9-5946-9ED5-7657E4AD978E}" srcOrd="0" destOrd="0" presId="urn:microsoft.com/office/officeart/2008/layout/HorizontalMultiLevelHierarchy"/>
    <dgm:cxn modelId="{CECA69EA-2692-1645-91E7-C762F33DBE79}" srcId="{1610A5D6-834E-A54D-A3C7-712BA95CA729}" destId="{68B7AA7C-DE5A-B444-ABFF-EDDD1030DF05}" srcOrd="0" destOrd="0" parTransId="{626E1FC2-0FB8-C849-821F-DF5964DB7C7A}" sibTransId="{6E452EFA-A477-944B-9B7D-F32B9AD706F3}"/>
    <dgm:cxn modelId="{DE3DAA7B-4632-9949-8FFC-03CB12DD2100}" srcId="{769F7F51-EA88-5A46-AD70-04DFDB705188}" destId="{F7782D30-77F4-AC4C-938B-085ED799D43C}" srcOrd="1" destOrd="0" parTransId="{A5B8DB61-85FF-B14B-BEA8-6A4BD9C8F8F6}" sibTransId="{68589737-CEAE-C747-B403-1AC8D9DB0F52}"/>
    <dgm:cxn modelId="{C45779B5-09E1-8A47-A85C-A85CAFAF7106}" type="presOf" srcId="{3F42F078-BE36-7F40-A62B-37A906D115C6}" destId="{3979A167-3DE5-E649-958F-E7797ACE8E97}" srcOrd="0" destOrd="0" presId="urn:microsoft.com/office/officeart/2008/layout/HorizontalMultiLevelHierarchy"/>
    <dgm:cxn modelId="{9D772332-66BE-5A45-8DC8-7FAFA3B843C9}" type="presOf" srcId="{A5B8DB61-85FF-B14B-BEA8-6A4BD9C8F8F6}" destId="{C9CB54F3-8946-3B4B-BC3B-EA32CD0AC40C}" srcOrd="1" destOrd="0" presId="urn:microsoft.com/office/officeart/2008/layout/HorizontalMultiLevelHierarchy"/>
    <dgm:cxn modelId="{09DE108D-2F11-EC48-ABA8-F886310FBAE4}" type="presOf" srcId="{8989D6C7-6628-904A-903D-4DBFD7771BE8}" destId="{4B7A3FCA-8806-C34E-B736-133EF19F8A81}" srcOrd="1" destOrd="0" presId="urn:microsoft.com/office/officeart/2008/layout/HorizontalMultiLevelHierarchy"/>
    <dgm:cxn modelId="{F8099BB0-CCCA-F443-BE1F-AE863543663F}" type="presOf" srcId="{15610C3D-43D3-AF40-BA9D-B9F90B31B08C}" destId="{422E65A4-D503-A14C-AD87-69A81EA69B14}" srcOrd="1" destOrd="0" presId="urn:microsoft.com/office/officeart/2008/layout/HorizontalMultiLevelHierarchy"/>
    <dgm:cxn modelId="{AD16402E-0CE2-BA44-8464-0EC28F7A70C2}" type="presOf" srcId="{3F42F078-BE36-7F40-A62B-37A906D115C6}" destId="{4E755E08-3042-E74D-B614-DFAC3B55AB78}" srcOrd="1" destOrd="0" presId="urn:microsoft.com/office/officeart/2008/layout/HorizontalMultiLevelHierarchy"/>
    <dgm:cxn modelId="{ED4AB291-646C-2449-8FD9-07ADC28D964A}" srcId="{8572B730-1F1D-F544-9403-8038B44FC81C}" destId="{04935332-29CC-8D43-AB6F-595C4BA1E711}" srcOrd="0" destOrd="0" parTransId="{24800A97-6275-634E-BF7B-7583103BAE32}" sibTransId="{DB77B1D2-D43E-7B43-9B4D-CC22CABB196B}"/>
    <dgm:cxn modelId="{FF0E1600-EAF5-9F4D-8979-647A00D54EEC}" type="presOf" srcId="{C2ACA8F9-E898-A848-981D-8662030324D3}" destId="{996A0636-B8B6-8D4A-B1C9-FE1A82BA6539}" srcOrd="1" destOrd="0" presId="urn:microsoft.com/office/officeart/2008/layout/HorizontalMultiLevelHierarchy"/>
    <dgm:cxn modelId="{4601861C-8100-D647-A04F-2269B88A56EF}" type="presOf" srcId="{9B5EFF94-D94B-1643-9959-E9B4EB4F52F2}" destId="{D26E8A4B-AE27-3540-97B6-A14D51A1A159}" srcOrd="0" destOrd="0" presId="urn:microsoft.com/office/officeart/2008/layout/HorizontalMultiLevelHierarchy"/>
    <dgm:cxn modelId="{18F91AE8-4C71-C54C-BD86-DCE16577563C}" srcId="{04935332-29CC-8D43-AB6F-595C4BA1E711}" destId="{DCD90B1C-599F-884D-88CE-5632E4A991EB}" srcOrd="3" destOrd="0" parTransId="{9B5EFF94-D94B-1643-9959-E9B4EB4F52F2}" sibTransId="{0646AA36-E498-A34E-ABB4-D3F72A726FB9}"/>
    <dgm:cxn modelId="{84994DBD-A095-C642-A18B-74E010C3361E}" type="presOf" srcId="{3902D93E-53E5-EB47-BB05-F906CF9E83F9}" destId="{1EEBE201-5CDD-344F-B914-83D74870AEC3}" srcOrd="1" destOrd="0" presId="urn:microsoft.com/office/officeart/2008/layout/HorizontalMultiLevelHierarchy"/>
    <dgm:cxn modelId="{0D3937EB-49C4-6249-A2B0-DC08BEA2C616}" type="presOf" srcId="{8FD28D8E-75A2-4C49-ABBC-A8A3262DBED2}" destId="{A989045E-BCC5-3D45-8DEE-6BCAEEC696C8}" srcOrd="0" destOrd="0" presId="urn:microsoft.com/office/officeart/2008/layout/HorizontalMultiLevelHierarchy"/>
    <dgm:cxn modelId="{36D1CE2E-816D-A649-B249-5E3DCC3170A8}" srcId="{04935332-29CC-8D43-AB6F-595C4BA1E711}" destId="{EBD99EE5-C96B-D349-97EE-3F9629A587A5}" srcOrd="6" destOrd="0" parTransId="{8989D6C7-6628-904A-903D-4DBFD7771BE8}" sibTransId="{F21F36A9-758C-0945-80B4-BC4F3106BC87}"/>
    <dgm:cxn modelId="{9CB269DC-D1B9-6F41-99C9-4B939CA3EA85}" type="presOf" srcId="{769F7F51-EA88-5A46-AD70-04DFDB705188}" destId="{F6369640-0BDC-D54A-B586-F2C7F17EFD58}" srcOrd="0" destOrd="0" presId="urn:microsoft.com/office/officeart/2008/layout/HorizontalMultiLevelHierarchy"/>
    <dgm:cxn modelId="{20394A58-C775-B543-BE6B-1EF5B65ACB9C}" type="presOf" srcId="{D981FA8E-CB06-F64A-903F-8433F7C44BFE}" destId="{C316BC00-4BDA-B44B-B227-EF09C4DFE0D9}" srcOrd="0" destOrd="0" presId="urn:microsoft.com/office/officeart/2008/layout/HorizontalMultiLevelHierarchy"/>
    <dgm:cxn modelId="{390648D4-0B2C-3244-8551-86E9DD23754A}" type="presOf" srcId="{8572B730-1F1D-F544-9403-8038B44FC81C}" destId="{F13D8D9F-B5CC-E84F-8894-04F53E1283EF}" srcOrd="0" destOrd="0" presId="urn:microsoft.com/office/officeart/2008/layout/HorizontalMultiLevelHierarchy"/>
    <dgm:cxn modelId="{B55098BC-28BF-484C-95DB-3E9A73F1969F}" type="presOf" srcId="{F7782D30-77F4-AC4C-938B-085ED799D43C}" destId="{8ACD5832-78CB-8E4B-8A6D-1C97CEA41B39}" srcOrd="0" destOrd="0" presId="urn:microsoft.com/office/officeart/2008/layout/HorizontalMultiLevelHierarchy"/>
    <dgm:cxn modelId="{87288344-AD4A-5E46-89DD-485C4B319707}" type="presOf" srcId="{DE8C2236-B388-B443-8205-F28AD0D70A80}" destId="{4A76F3A4-3C40-D644-B810-93AFA216A6F3}" srcOrd="0" destOrd="0" presId="urn:microsoft.com/office/officeart/2008/layout/HorizontalMultiLevelHierarchy"/>
    <dgm:cxn modelId="{7185A8E7-EDDE-064F-A875-2E62082EC870}" type="presOf" srcId="{EBD99EE5-C96B-D349-97EE-3F9629A587A5}" destId="{06352C40-3A0F-1946-9B44-C021DDEAD496}" srcOrd="0" destOrd="0" presId="urn:microsoft.com/office/officeart/2008/layout/HorizontalMultiLevelHierarchy"/>
    <dgm:cxn modelId="{0441BE6D-0D82-6B4A-8547-8DCEA35E9C15}" type="presOf" srcId="{8FD28D8E-75A2-4C49-ABBC-A8A3262DBED2}" destId="{487D9827-B94B-5245-81E1-6C44064C89AD}" srcOrd="1" destOrd="0" presId="urn:microsoft.com/office/officeart/2008/layout/HorizontalMultiLevelHierarchy"/>
    <dgm:cxn modelId="{E4A4FA03-B485-2B44-BAD2-BADFEE5F37A8}" type="presOf" srcId="{0B91CE8F-6678-6E41-B373-2898E55EE360}" destId="{B4DC57D6-0B4E-6742-8E80-C6C2E7136B6C}" srcOrd="0" destOrd="0" presId="urn:microsoft.com/office/officeart/2008/layout/HorizontalMultiLevelHierarchy"/>
    <dgm:cxn modelId="{D47CC213-3309-B94F-9388-FCEBFFE9E5EA}" type="presOf" srcId="{3902D93E-53E5-EB47-BB05-F906CF9E83F9}" destId="{335135EB-AE37-F844-84B1-FEFE41260837}" srcOrd="0" destOrd="0" presId="urn:microsoft.com/office/officeart/2008/layout/HorizontalMultiLevelHierarchy"/>
    <dgm:cxn modelId="{A570148A-777A-154A-886E-A1455A811D6F}" type="presOf" srcId="{8989D6C7-6628-904A-903D-4DBFD7771BE8}" destId="{F73C59FC-1E20-A844-A56E-41A995CAF758}" srcOrd="0" destOrd="0" presId="urn:microsoft.com/office/officeart/2008/layout/HorizontalMultiLevelHierarchy"/>
    <dgm:cxn modelId="{4B015851-5B8C-214A-ACA6-5D2FBAD5B17D}" srcId="{42F64B73-F8BD-DC44-A482-BA594B079863}" destId="{8B0135E4-77A7-4945-9BB3-71C1849E6E3E}" srcOrd="0" destOrd="0" parTransId="{9A5334C4-6889-7545-859A-6A2D82E6D813}" sibTransId="{4319B517-3827-1A40-B730-F5F0E6919CCD}"/>
    <dgm:cxn modelId="{93E3299C-91FF-8448-8EFE-FE12DE6E336D}" type="presOf" srcId="{8B2DD26D-D750-5741-8344-8D8B4B1BB38F}" destId="{0A59F9D5-2400-1D44-B5CA-BEB7E09BDAB5}" srcOrd="1" destOrd="0" presId="urn:microsoft.com/office/officeart/2008/layout/HorizontalMultiLevelHierarchy"/>
    <dgm:cxn modelId="{D810B5C1-9AF7-9A4B-9AB2-696E76327872}" type="presOf" srcId="{EC212471-3FE5-3C46-9E5E-AD9427506D0D}" destId="{885646B5-A86D-E44F-9EED-0E73EC949C72}" srcOrd="0" destOrd="0" presId="urn:microsoft.com/office/officeart/2008/layout/HorizontalMultiLevelHierarchy"/>
    <dgm:cxn modelId="{F91DC182-B3BE-6E43-9FB8-7F693BB1ED96}" type="presOf" srcId="{F91AD1A9-3978-FF47-BB3C-6328BAB6F0A6}" destId="{CA61D7FD-DB78-184A-BB09-73A2413AAD3E}" srcOrd="0" destOrd="0" presId="urn:microsoft.com/office/officeart/2008/layout/HorizontalMultiLevelHierarchy"/>
    <dgm:cxn modelId="{F3E504AF-1710-6046-AFBA-6814ACB2A226}" type="presOf" srcId="{F91AD1A9-3978-FF47-BB3C-6328BAB6F0A6}" destId="{49A28A28-3DC6-ED44-ACDE-D8489967894A}" srcOrd="1" destOrd="0" presId="urn:microsoft.com/office/officeart/2008/layout/HorizontalMultiLevelHierarchy"/>
    <dgm:cxn modelId="{7B075453-0097-5F4F-8C1D-B9A3F063291E}" type="presOf" srcId="{15610C3D-43D3-AF40-BA9D-B9F90B31B08C}" destId="{5869C349-3CA4-A942-8572-81013D91A618}" srcOrd="0" destOrd="0" presId="urn:microsoft.com/office/officeart/2008/layout/HorizontalMultiLevelHierarchy"/>
    <dgm:cxn modelId="{443D9F06-5C15-6E42-82BC-A84497A24569}" srcId="{EC8E8F78-D431-464A-A98E-FC2FE4220A1F}" destId="{845754D8-D507-6B4C-B75B-782926C60B48}" srcOrd="0" destOrd="0" parTransId="{D981FA8E-CB06-F64A-903F-8433F7C44BFE}" sibTransId="{22C96916-A16A-D146-ACFC-53E87D2060D2}"/>
    <dgm:cxn modelId="{ADE306EB-2EE3-424B-9E06-9E2B33F7A9C4}" type="presOf" srcId="{9A5334C4-6889-7545-859A-6A2D82E6D813}" destId="{7156E057-3301-E34F-8C0A-420897F45DB9}" srcOrd="1" destOrd="0" presId="urn:microsoft.com/office/officeart/2008/layout/HorizontalMultiLevelHierarchy"/>
    <dgm:cxn modelId="{95F117BC-B32F-384D-B4FB-9A2A1EC37452}" type="presOf" srcId="{250C169A-F2CE-9E46-A2C7-CAAA1726CC27}" destId="{22C71093-2B02-FA4F-9B04-6D28C94CEFDA}" srcOrd="0" destOrd="0" presId="urn:microsoft.com/office/officeart/2008/layout/HorizontalMultiLevelHierarchy"/>
    <dgm:cxn modelId="{3A7FDDFC-BB21-6C42-85F0-9A35D78A87B4}" srcId="{DCD90B1C-599F-884D-88CE-5632E4A991EB}" destId="{EC8E8F78-D431-464A-A98E-FC2FE4220A1F}" srcOrd="0" destOrd="0" parTransId="{5A907D2C-1EB6-B943-81C5-29036921D416}" sibTransId="{6622BA3F-959A-6C47-9669-883D973B5B33}"/>
    <dgm:cxn modelId="{5282226F-BA54-8947-A479-20A1CC60828B}" srcId="{68B7AA7C-DE5A-B444-ABFF-EDDD1030DF05}" destId="{0B91CE8F-6678-6E41-B373-2898E55EE360}" srcOrd="0" destOrd="0" parTransId="{3F42F078-BE36-7F40-A62B-37A906D115C6}" sibTransId="{291F6C1D-47FB-9142-A18D-7675AE616AC0}"/>
    <dgm:cxn modelId="{9323F006-52E3-E743-AFF4-4A361913D683}" srcId="{04935332-29CC-8D43-AB6F-595C4BA1E711}" destId="{1610A5D6-834E-A54D-A3C7-712BA95CA729}" srcOrd="4" destOrd="0" parTransId="{B6F4F784-FA10-A846-80F3-E25102E6E546}" sibTransId="{11928672-00DD-524E-B0B6-B958A3D3356F}"/>
    <dgm:cxn modelId="{A2CED222-9D40-9942-8AF6-8963814564D4}" type="presOf" srcId="{626E1FC2-0FB8-C849-821F-DF5964DB7C7A}" destId="{4BA161D3-9078-5343-968C-D0CC32FC9A94}" srcOrd="1" destOrd="0" presId="urn:microsoft.com/office/officeart/2008/layout/HorizontalMultiLevelHierarchy"/>
    <dgm:cxn modelId="{2AFF5D6B-B342-FA4E-8CF5-82AEAF8B784F}" type="presOf" srcId="{9B5EFF94-D94B-1643-9959-E9B4EB4F52F2}" destId="{3AA388FF-B0C9-B040-8178-303C10D37F4A}" srcOrd="1" destOrd="0" presId="urn:microsoft.com/office/officeart/2008/layout/HorizontalMultiLevelHierarchy"/>
    <dgm:cxn modelId="{B5135A33-B50E-484A-9E90-7628B58AF08F}" type="presOf" srcId="{D2B621D4-5074-FC4B-9972-783993534E9F}" destId="{71EE4BDA-6A0F-E04C-BFC7-723018613D20}" srcOrd="0" destOrd="0" presId="urn:microsoft.com/office/officeart/2008/layout/HorizontalMultiLevelHierarchy"/>
    <dgm:cxn modelId="{16AF476B-3AEA-B24A-97C7-6C012490DD89}" type="presOf" srcId="{C9C4E177-F346-394D-A48A-CAF7DD3F8725}" destId="{BBBF88B7-D2BB-6A46-A8C9-E41B376515FC}" srcOrd="0" destOrd="0" presId="urn:microsoft.com/office/officeart/2008/layout/HorizontalMultiLevelHierarchy"/>
    <dgm:cxn modelId="{0EA335D8-75BD-E943-9159-3F79707880CE}" srcId="{04935332-29CC-8D43-AB6F-595C4BA1E711}" destId="{769F7F51-EA88-5A46-AD70-04DFDB705188}" srcOrd="1" destOrd="0" parTransId="{9F5CC8BA-A4A9-FD4C-B231-E8B7B5FA9ABA}" sibTransId="{ED790FA6-4DD9-B24F-AF60-B7F7D489869C}"/>
    <dgm:cxn modelId="{5B69AA19-39F9-BF4E-A3C1-8CE01411DA72}" type="presParOf" srcId="{F13D8D9F-B5CC-E84F-8894-04F53E1283EF}" destId="{7A39FC9C-50F6-094F-8B76-D33FDD04D467}" srcOrd="0" destOrd="0" presId="urn:microsoft.com/office/officeart/2008/layout/HorizontalMultiLevelHierarchy"/>
    <dgm:cxn modelId="{486A5265-ACD9-224E-97F9-3AB5FDAFEE37}" type="presParOf" srcId="{7A39FC9C-50F6-094F-8B76-D33FDD04D467}" destId="{07A287BB-FDD9-5946-9ED5-7657E4AD978E}" srcOrd="0" destOrd="0" presId="urn:microsoft.com/office/officeart/2008/layout/HorizontalMultiLevelHierarchy"/>
    <dgm:cxn modelId="{8090B39B-23E2-584A-A37B-44A003642FDA}" type="presParOf" srcId="{7A39FC9C-50F6-094F-8B76-D33FDD04D467}" destId="{CDA5E147-870C-3F44-9C91-A487B167F406}" srcOrd="1" destOrd="0" presId="urn:microsoft.com/office/officeart/2008/layout/HorizontalMultiLevelHierarchy"/>
    <dgm:cxn modelId="{D3CAFACD-FC95-D645-A1FB-7B0A4D418E89}" type="presParOf" srcId="{CDA5E147-870C-3F44-9C91-A487B167F406}" destId="{335135EB-AE37-F844-84B1-FEFE41260837}" srcOrd="0" destOrd="0" presId="urn:microsoft.com/office/officeart/2008/layout/HorizontalMultiLevelHierarchy"/>
    <dgm:cxn modelId="{9C6B6D96-138C-AE47-91A7-B5EFFFA2FE15}" type="presParOf" srcId="{335135EB-AE37-F844-84B1-FEFE41260837}" destId="{1EEBE201-5CDD-344F-B914-83D74870AEC3}" srcOrd="0" destOrd="0" presId="urn:microsoft.com/office/officeart/2008/layout/HorizontalMultiLevelHierarchy"/>
    <dgm:cxn modelId="{53655F33-C105-F942-BE85-9AC3AA50E4AE}" type="presParOf" srcId="{CDA5E147-870C-3F44-9C91-A487B167F406}" destId="{A14D2082-B4B6-6C45-A9BD-B01A9B3F7BBB}" srcOrd="1" destOrd="0" presId="urn:microsoft.com/office/officeart/2008/layout/HorizontalMultiLevelHierarchy"/>
    <dgm:cxn modelId="{CEF2D9A9-E585-F34B-BA9D-777591953E96}" type="presParOf" srcId="{A14D2082-B4B6-6C45-A9BD-B01A9B3F7BBB}" destId="{C335414E-C3C2-0B42-BBE0-83E14803208A}" srcOrd="0" destOrd="0" presId="urn:microsoft.com/office/officeart/2008/layout/HorizontalMultiLevelHierarchy"/>
    <dgm:cxn modelId="{A006B68F-7DE0-5E4F-A366-77656A07C13E}" type="presParOf" srcId="{A14D2082-B4B6-6C45-A9BD-B01A9B3F7BBB}" destId="{1F9129CA-C034-DC44-9183-98BFD99D5C64}" srcOrd="1" destOrd="0" presId="urn:microsoft.com/office/officeart/2008/layout/HorizontalMultiLevelHierarchy"/>
    <dgm:cxn modelId="{D0B19F1E-66A4-264E-B278-C3F986D4BF17}" type="presParOf" srcId="{1F9129CA-C034-DC44-9183-98BFD99D5C64}" destId="{4CE1DDFE-76B3-4F4B-8348-DAAF772D3C9D}" srcOrd="0" destOrd="0" presId="urn:microsoft.com/office/officeart/2008/layout/HorizontalMultiLevelHierarchy"/>
    <dgm:cxn modelId="{180D4AA9-5F5A-7F41-99B3-28567EAF4B27}" type="presParOf" srcId="{4CE1DDFE-76B3-4F4B-8348-DAAF772D3C9D}" destId="{7156E057-3301-E34F-8C0A-420897F45DB9}" srcOrd="0" destOrd="0" presId="urn:microsoft.com/office/officeart/2008/layout/HorizontalMultiLevelHierarchy"/>
    <dgm:cxn modelId="{9D1A9785-34B4-384C-8FA9-6D0FEDC25511}" type="presParOf" srcId="{1F9129CA-C034-DC44-9183-98BFD99D5C64}" destId="{C909DFF3-2AB4-AC4D-8999-C42429BE066D}" srcOrd="1" destOrd="0" presId="urn:microsoft.com/office/officeart/2008/layout/HorizontalMultiLevelHierarchy"/>
    <dgm:cxn modelId="{5B10C103-F7A0-AE4F-BAED-48963FB79909}" type="presParOf" srcId="{C909DFF3-2AB4-AC4D-8999-C42429BE066D}" destId="{5F929BFC-6987-8E49-A646-4DF9B4942790}" srcOrd="0" destOrd="0" presId="urn:microsoft.com/office/officeart/2008/layout/HorizontalMultiLevelHierarchy"/>
    <dgm:cxn modelId="{B49CDB15-06C6-5443-B0CE-269A30D415BC}" type="presParOf" srcId="{C909DFF3-2AB4-AC4D-8999-C42429BE066D}" destId="{E28D796F-7EB3-884A-B0BA-AC5D520CB6FB}" srcOrd="1" destOrd="0" presId="urn:microsoft.com/office/officeart/2008/layout/HorizontalMultiLevelHierarchy"/>
    <dgm:cxn modelId="{707A0BDE-4F24-164E-B982-618F460A34AC}" type="presParOf" srcId="{CDA5E147-870C-3F44-9C91-A487B167F406}" destId="{2798CB1F-BDF8-494C-B9F1-02F9E863F86D}" srcOrd="2" destOrd="0" presId="urn:microsoft.com/office/officeart/2008/layout/HorizontalMultiLevelHierarchy"/>
    <dgm:cxn modelId="{E0979E67-A289-3545-87EC-E5304B2C49BF}" type="presParOf" srcId="{2798CB1F-BDF8-494C-B9F1-02F9E863F86D}" destId="{FAED1965-1623-A743-975E-EB40ACD755EC}" srcOrd="0" destOrd="0" presId="urn:microsoft.com/office/officeart/2008/layout/HorizontalMultiLevelHierarchy"/>
    <dgm:cxn modelId="{8F614DE8-726C-1B4A-87A1-560432C7E2C7}" type="presParOf" srcId="{CDA5E147-870C-3F44-9C91-A487B167F406}" destId="{342EBA2D-9064-3540-BBD1-A6625FEAB343}" srcOrd="3" destOrd="0" presId="urn:microsoft.com/office/officeart/2008/layout/HorizontalMultiLevelHierarchy"/>
    <dgm:cxn modelId="{A29241B7-F00E-EC44-9C34-A70A6D13BA0D}" type="presParOf" srcId="{342EBA2D-9064-3540-BBD1-A6625FEAB343}" destId="{F6369640-0BDC-D54A-B586-F2C7F17EFD58}" srcOrd="0" destOrd="0" presId="urn:microsoft.com/office/officeart/2008/layout/HorizontalMultiLevelHierarchy"/>
    <dgm:cxn modelId="{E2A8E359-777B-1542-A55D-BC594391E7D0}" type="presParOf" srcId="{342EBA2D-9064-3540-BBD1-A6625FEAB343}" destId="{0ED2BC9F-6458-1345-8792-3B30D88887A7}" srcOrd="1" destOrd="0" presId="urn:microsoft.com/office/officeart/2008/layout/HorizontalMultiLevelHierarchy"/>
    <dgm:cxn modelId="{22E6C627-D02E-4845-A853-F242ED13A9E2}" type="presParOf" srcId="{0ED2BC9F-6458-1345-8792-3B30D88887A7}" destId="{A989045E-BCC5-3D45-8DEE-6BCAEEC696C8}" srcOrd="0" destOrd="0" presId="urn:microsoft.com/office/officeart/2008/layout/HorizontalMultiLevelHierarchy"/>
    <dgm:cxn modelId="{69C07158-A403-184D-9D74-FDF6FA34552F}" type="presParOf" srcId="{A989045E-BCC5-3D45-8DEE-6BCAEEC696C8}" destId="{487D9827-B94B-5245-81E1-6C44064C89AD}" srcOrd="0" destOrd="0" presId="urn:microsoft.com/office/officeart/2008/layout/HorizontalMultiLevelHierarchy"/>
    <dgm:cxn modelId="{2A85D961-9508-7F44-AD89-B81198C0B2A8}" type="presParOf" srcId="{0ED2BC9F-6458-1345-8792-3B30D88887A7}" destId="{8E8892E9-755A-214F-8FCD-A26A8280D774}" srcOrd="1" destOrd="0" presId="urn:microsoft.com/office/officeart/2008/layout/HorizontalMultiLevelHierarchy"/>
    <dgm:cxn modelId="{D4C55ADD-284B-C94C-8DC6-FA240C145A41}" type="presParOf" srcId="{8E8892E9-755A-214F-8FCD-A26A8280D774}" destId="{BBBF88B7-D2BB-6A46-A8C9-E41B376515FC}" srcOrd="0" destOrd="0" presId="urn:microsoft.com/office/officeart/2008/layout/HorizontalMultiLevelHierarchy"/>
    <dgm:cxn modelId="{64A7EB2B-FD45-934B-82BF-5FF0335FA901}" type="presParOf" srcId="{8E8892E9-755A-214F-8FCD-A26A8280D774}" destId="{D9C14426-C45C-7542-9A00-56465F2B9778}" srcOrd="1" destOrd="0" presId="urn:microsoft.com/office/officeart/2008/layout/HorizontalMultiLevelHierarchy"/>
    <dgm:cxn modelId="{E1C1B38C-BFCD-D746-9451-4C0FF874145E}" type="presParOf" srcId="{0ED2BC9F-6458-1345-8792-3B30D88887A7}" destId="{95D9172F-B6A1-4A4F-9BD3-86FFC118CA24}" srcOrd="2" destOrd="0" presId="urn:microsoft.com/office/officeart/2008/layout/HorizontalMultiLevelHierarchy"/>
    <dgm:cxn modelId="{08850CC3-B815-5F4C-BA75-5E7DE3B89E09}" type="presParOf" srcId="{95D9172F-B6A1-4A4F-9BD3-86FFC118CA24}" destId="{C9CB54F3-8946-3B4B-BC3B-EA32CD0AC40C}" srcOrd="0" destOrd="0" presId="urn:microsoft.com/office/officeart/2008/layout/HorizontalMultiLevelHierarchy"/>
    <dgm:cxn modelId="{48B69118-A78D-834F-9442-BB1A5050650D}" type="presParOf" srcId="{0ED2BC9F-6458-1345-8792-3B30D88887A7}" destId="{BE3C1B51-6B47-2E42-A3F7-2BF6B2CD8091}" srcOrd="3" destOrd="0" presId="urn:microsoft.com/office/officeart/2008/layout/HorizontalMultiLevelHierarchy"/>
    <dgm:cxn modelId="{7598FC95-0893-A245-A2DA-3E82C539C340}" type="presParOf" srcId="{BE3C1B51-6B47-2E42-A3F7-2BF6B2CD8091}" destId="{8ACD5832-78CB-8E4B-8A6D-1C97CEA41B39}" srcOrd="0" destOrd="0" presId="urn:microsoft.com/office/officeart/2008/layout/HorizontalMultiLevelHierarchy"/>
    <dgm:cxn modelId="{3FE66F54-5695-0A4B-9F9E-B74CDC171303}" type="presParOf" srcId="{BE3C1B51-6B47-2E42-A3F7-2BF6B2CD8091}" destId="{B2A70B29-A108-1E42-8422-1A32E0F7B13C}" srcOrd="1" destOrd="0" presId="urn:microsoft.com/office/officeart/2008/layout/HorizontalMultiLevelHierarchy"/>
    <dgm:cxn modelId="{6E17C6E0-F95B-B140-AA9E-B058DA558C7D}" type="presParOf" srcId="{B2A70B29-A108-1E42-8422-1A32E0F7B13C}" destId="{4C48B79B-F681-D447-BA7D-EA579ECC41E9}" srcOrd="0" destOrd="0" presId="urn:microsoft.com/office/officeart/2008/layout/HorizontalMultiLevelHierarchy"/>
    <dgm:cxn modelId="{7ECEA914-9DF5-7441-A027-569ABB88551D}" type="presParOf" srcId="{4C48B79B-F681-D447-BA7D-EA579ECC41E9}" destId="{996A0636-B8B6-8D4A-B1C9-FE1A82BA6539}" srcOrd="0" destOrd="0" presId="urn:microsoft.com/office/officeart/2008/layout/HorizontalMultiLevelHierarchy"/>
    <dgm:cxn modelId="{7758655C-AB0B-3B4E-90A7-A0CB1CC89F96}" type="presParOf" srcId="{B2A70B29-A108-1E42-8422-1A32E0F7B13C}" destId="{8DDC4B71-BEE2-4847-A1E9-D8737D4F6054}" srcOrd="1" destOrd="0" presId="urn:microsoft.com/office/officeart/2008/layout/HorizontalMultiLevelHierarchy"/>
    <dgm:cxn modelId="{51849879-35E7-7A4A-AAC5-84169272B330}" type="presParOf" srcId="{8DDC4B71-BEE2-4847-A1E9-D8737D4F6054}" destId="{885646B5-A86D-E44F-9EED-0E73EC949C72}" srcOrd="0" destOrd="0" presId="urn:microsoft.com/office/officeart/2008/layout/HorizontalMultiLevelHierarchy"/>
    <dgm:cxn modelId="{C9AE77B6-2F7B-F849-A204-93DA914356E4}" type="presParOf" srcId="{8DDC4B71-BEE2-4847-A1E9-D8737D4F6054}" destId="{2E388C6F-E5B0-AC49-8939-E1BCC7973A44}" srcOrd="1" destOrd="0" presId="urn:microsoft.com/office/officeart/2008/layout/HorizontalMultiLevelHierarchy"/>
    <dgm:cxn modelId="{089576BB-B80A-B14F-9D93-69B61C7345BD}" type="presParOf" srcId="{0ED2BC9F-6458-1345-8792-3B30D88887A7}" destId="{CA61D7FD-DB78-184A-BB09-73A2413AAD3E}" srcOrd="4" destOrd="0" presId="urn:microsoft.com/office/officeart/2008/layout/HorizontalMultiLevelHierarchy"/>
    <dgm:cxn modelId="{508C090D-E5C7-7744-94F3-F8293EFC0C35}" type="presParOf" srcId="{CA61D7FD-DB78-184A-BB09-73A2413AAD3E}" destId="{49A28A28-3DC6-ED44-ACDE-D8489967894A}" srcOrd="0" destOrd="0" presId="urn:microsoft.com/office/officeart/2008/layout/HorizontalMultiLevelHierarchy"/>
    <dgm:cxn modelId="{1D4A2A04-BB03-A04E-8111-789925D9A86E}" type="presParOf" srcId="{0ED2BC9F-6458-1345-8792-3B30D88887A7}" destId="{F0C5DD90-16A1-884B-BD3B-1C035F30F034}" srcOrd="5" destOrd="0" presId="urn:microsoft.com/office/officeart/2008/layout/HorizontalMultiLevelHierarchy"/>
    <dgm:cxn modelId="{2AEFC52B-50A7-C84E-BD50-E60DA5D11554}" type="presParOf" srcId="{F0C5DD90-16A1-884B-BD3B-1C035F30F034}" destId="{C0BCD15B-3687-7E47-9245-59B7C8A8C04F}" srcOrd="0" destOrd="0" presId="urn:microsoft.com/office/officeart/2008/layout/HorizontalMultiLevelHierarchy"/>
    <dgm:cxn modelId="{9DA49A49-B10A-384A-8E43-7E000338719D}" type="presParOf" srcId="{F0C5DD90-16A1-884B-BD3B-1C035F30F034}" destId="{1931A034-E5E8-E04B-897A-45D996B78433}" srcOrd="1" destOrd="0" presId="urn:microsoft.com/office/officeart/2008/layout/HorizontalMultiLevelHierarchy"/>
    <dgm:cxn modelId="{7D4E7463-A5F3-3D43-8E0E-A484B182B6A2}" type="presParOf" srcId="{CDA5E147-870C-3F44-9C91-A487B167F406}" destId="{5869C349-3CA4-A942-8572-81013D91A618}" srcOrd="4" destOrd="0" presId="urn:microsoft.com/office/officeart/2008/layout/HorizontalMultiLevelHierarchy"/>
    <dgm:cxn modelId="{70EC9E0F-9622-9142-9711-C3093A7BF4AC}" type="presParOf" srcId="{5869C349-3CA4-A942-8572-81013D91A618}" destId="{422E65A4-D503-A14C-AD87-69A81EA69B14}" srcOrd="0" destOrd="0" presId="urn:microsoft.com/office/officeart/2008/layout/HorizontalMultiLevelHierarchy"/>
    <dgm:cxn modelId="{F2DE6E0D-6AA5-BF44-B8E4-D3A423C5931D}" type="presParOf" srcId="{CDA5E147-870C-3F44-9C91-A487B167F406}" destId="{8125BA69-F0EB-7246-980E-DDD25DCEC5E3}" srcOrd="5" destOrd="0" presId="urn:microsoft.com/office/officeart/2008/layout/HorizontalMultiLevelHierarchy"/>
    <dgm:cxn modelId="{F65CDF5C-86AF-214A-8B03-838170BE0B0B}" type="presParOf" srcId="{8125BA69-F0EB-7246-980E-DDD25DCEC5E3}" destId="{9038637B-D440-794E-970C-4BF00FED3DDE}" srcOrd="0" destOrd="0" presId="urn:microsoft.com/office/officeart/2008/layout/HorizontalMultiLevelHierarchy"/>
    <dgm:cxn modelId="{43355866-CB33-F240-9F7D-1A230F82DAA6}" type="presParOf" srcId="{8125BA69-F0EB-7246-980E-DDD25DCEC5E3}" destId="{3A00E99C-9584-984F-9EF8-789FD307F427}" srcOrd="1" destOrd="0" presId="urn:microsoft.com/office/officeart/2008/layout/HorizontalMultiLevelHierarchy"/>
    <dgm:cxn modelId="{0D88D743-1F9C-274A-9E7C-9D522CEA284C}" type="presParOf" srcId="{3A00E99C-9584-984F-9EF8-789FD307F427}" destId="{D57A22C0-0E28-E945-9D4C-1B0D7D853CEF}" srcOrd="0" destOrd="0" presId="urn:microsoft.com/office/officeart/2008/layout/HorizontalMultiLevelHierarchy"/>
    <dgm:cxn modelId="{2418F254-A69E-A646-8F9A-B0AAF3AB85F6}" type="presParOf" srcId="{D57A22C0-0E28-E945-9D4C-1B0D7D853CEF}" destId="{0A59F9D5-2400-1D44-B5CA-BEB7E09BDAB5}" srcOrd="0" destOrd="0" presId="urn:microsoft.com/office/officeart/2008/layout/HorizontalMultiLevelHierarchy"/>
    <dgm:cxn modelId="{E4AAD944-7A65-244F-B602-4E9B790885B1}" type="presParOf" srcId="{3A00E99C-9584-984F-9EF8-789FD307F427}" destId="{779EE1A4-58EE-5248-A573-CCD707517675}" srcOrd="1" destOrd="0" presId="urn:microsoft.com/office/officeart/2008/layout/HorizontalMultiLevelHierarchy"/>
    <dgm:cxn modelId="{8055F230-0832-1244-8284-28AA480FF78E}" type="presParOf" srcId="{779EE1A4-58EE-5248-A573-CCD707517675}" destId="{71EE4BDA-6A0F-E04C-BFC7-723018613D20}" srcOrd="0" destOrd="0" presId="urn:microsoft.com/office/officeart/2008/layout/HorizontalMultiLevelHierarchy"/>
    <dgm:cxn modelId="{F812C351-D8D6-A647-AC04-1DBA82DB5736}" type="presParOf" srcId="{779EE1A4-58EE-5248-A573-CCD707517675}" destId="{7E560195-D46E-DC4E-B739-C8FAA5FFB9AD}" srcOrd="1" destOrd="0" presId="urn:microsoft.com/office/officeart/2008/layout/HorizontalMultiLevelHierarchy"/>
    <dgm:cxn modelId="{BF7EE8F4-6E7F-D945-B24D-B6FD0D3D4A92}" type="presParOf" srcId="{CDA5E147-870C-3F44-9C91-A487B167F406}" destId="{D26E8A4B-AE27-3540-97B6-A14D51A1A159}" srcOrd="6" destOrd="0" presId="urn:microsoft.com/office/officeart/2008/layout/HorizontalMultiLevelHierarchy"/>
    <dgm:cxn modelId="{981431C8-4D14-4342-89D8-6ED2A9255420}" type="presParOf" srcId="{D26E8A4B-AE27-3540-97B6-A14D51A1A159}" destId="{3AA388FF-B0C9-B040-8178-303C10D37F4A}" srcOrd="0" destOrd="0" presId="urn:microsoft.com/office/officeart/2008/layout/HorizontalMultiLevelHierarchy"/>
    <dgm:cxn modelId="{326A6829-3512-8249-A6D1-6470620D542E}" type="presParOf" srcId="{CDA5E147-870C-3F44-9C91-A487B167F406}" destId="{05CE43CC-A562-5E4B-84E9-4A5481AD8A48}" srcOrd="7" destOrd="0" presId="urn:microsoft.com/office/officeart/2008/layout/HorizontalMultiLevelHierarchy"/>
    <dgm:cxn modelId="{99B8E3EB-3FE3-E545-844B-350D51A8A064}" type="presParOf" srcId="{05CE43CC-A562-5E4B-84E9-4A5481AD8A48}" destId="{EB178467-C653-5D49-980C-16486A347209}" srcOrd="0" destOrd="0" presId="urn:microsoft.com/office/officeart/2008/layout/HorizontalMultiLevelHierarchy"/>
    <dgm:cxn modelId="{C7BF9605-F006-7545-8F58-6861CD22349B}" type="presParOf" srcId="{05CE43CC-A562-5E4B-84E9-4A5481AD8A48}" destId="{E7A60D24-438F-8945-B2B7-634A9E390E4F}" srcOrd="1" destOrd="0" presId="urn:microsoft.com/office/officeart/2008/layout/HorizontalMultiLevelHierarchy"/>
    <dgm:cxn modelId="{68E40776-F482-984F-B21A-06158AF48D38}" type="presParOf" srcId="{E7A60D24-438F-8945-B2B7-634A9E390E4F}" destId="{4772D722-21DC-F748-9A68-6DD0BAB37BE9}" srcOrd="0" destOrd="0" presId="urn:microsoft.com/office/officeart/2008/layout/HorizontalMultiLevelHierarchy"/>
    <dgm:cxn modelId="{AB7AE6A3-A747-0747-8363-D91BCF59006C}" type="presParOf" srcId="{4772D722-21DC-F748-9A68-6DD0BAB37BE9}" destId="{FF802049-1484-B74E-BE70-4A39A620C84B}" srcOrd="0" destOrd="0" presId="urn:microsoft.com/office/officeart/2008/layout/HorizontalMultiLevelHierarchy"/>
    <dgm:cxn modelId="{81B2D9B2-2722-BB45-BAA4-A3D3A221986E}" type="presParOf" srcId="{E7A60D24-438F-8945-B2B7-634A9E390E4F}" destId="{EB18F607-54F4-1C41-9CA5-001F5E692AF0}" srcOrd="1" destOrd="0" presId="urn:microsoft.com/office/officeart/2008/layout/HorizontalMultiLevelHierarchy"/>
    <dgm:cxn modelId="{189337FD-A03D-964C-8D5E-76A8D8EB4ECF}" type="presParOf" srcId="{EB18F607-54F4-1C41-9CA5-001F5E692AF0}" destId="{DC133B04-EF42-3844-A836-00B19703C27E}" srcOrd="0" destOrd="0" presId="urn:microsoft.com/office/officeart/2008/layout/HorizontalMultiLevelHierarchy"/>
    <dgm:cxn modelId="{E696641A-B726-9945-86AC-BA9F022CE31C}" type="presParOf" srcId="{EB18F607-54F4-1C41-9CA5-001F5E692AF0}" destId="{52949BBF-3CB9-784C-89A2-EF2C689AB4A6}" srcOrd="1" destOrd="0" presId="urn:microsoft.com/office/officeart/2008/layout/HorizontalMultiLevelHierarchy"/>
    <dgm:cxn modelId="{F3B4396A-CE2A-9346-A9BD-58E42B4C8C9E}" type="presParOf" srcId="{52949BBF-3CB9-784C-89A2-EF2C689AB4A6}" destId="{C316BC00-4BDA-B44B-B227-EF09C4DFE0D9}" srcOrd="0" destOrd="0" presId="urn:microsoft.com/office/officeart/2008/layout/HorizontalMultiLevelHierarchy"/>
    <dgm:cxn modelId="{1F8772E7-2A6E-8049-90F2-DD7B760596C4}" type="presParOf" srcId="{C316BC00-4BDA-B44B-B227-EF09C4DFE0D9}" destId="{7A0A3B6A-E189-0347-B6CE-8AAE169E5565}" srcOrd="0" destOrd="0" presId="urn:microsoft.com/office/officeart/2008/layout/HorizontalMultiLevelHierarchy"/>
    <dgm:cxn modelId="{233967CD-FA14-AF46-90FE-8B34987EA5D7}" type="presParOf" srcId="{52949BBF-3CB9-784C-89A2-EF2C689AB4A6}" destId="{7A9860CA-5ADD-3E46-AE27-D5944D257AC4}" srcOrd="1" destOrd="0" presId="urn:microsoft.com/office/officeart/2008/layout/HorizontalMultiLevelHierarchy"/>
    <dgm:cxn modelId="{23272C3B-CD6F-5144-92FA-B27CACBBA3E9}" type="presParOf" srcId="{7A9860CA-5ADD-3E46-AE27-D5944D257AC4}" destId="{06342D4E-79AE-7C41-BDAB-5EF8E724353A}" srcOrd="0" destOrd="0" presId="urn:microsoft.com/office/officeart/2008/layout/HorizontalMultiLevelHierarchy"/>
    <dgm:cxn modelId="{0EFC98EA-654E-E947-B923-292960EED918}" type="presParOf" srcId="{7A9860CA-5ADD-3E46-AE27-D5944D257AC4}" destId="{1445B9A6-62DA-FC4C-8D75-70825F3D5DC8}" srcOrd="1" destOrd="0" presId="urn:microsoft.com/office/officeart/2008/layout/HorizontalMultiLevelHierarchy"/>
    <dgm:cxn modelId="{9668ABE1-2A13-0649-9E7D-1CB5D9520C6A}" type="presParOf" srcId="{CDA5E147-870C-3F44-9C91-A487B167F406}" destId="{F0154968-1756-2545-AFD1-E607693EECD4}" srcOrd="8" destOrd="0" presId="urn:microsoft.com/office/officeart/2008/layout/HorizontalMultiLevelHierarchy"/>
    <dgm:cxn modelId="{18F47B68-0408-4144-9DCF-6FF46780F418}" type="presParOf" srcId="{F0154968-1756-2545-AFD1-E607693EECD4}" destId="{FB8A2866-E2D1-464F-A08D-C681B76D70D0}" srcOrd="0" destOrd="0" presId="urn:microsoft.com/office/officeart/2008/layout/HorizontalMultiLevelHierarchy"/>
    <dgm:cxn modelId="{3B0CC28D-9BF6-3C4A-BBF8-4F941D3A9B7C}" type="presParOf" srcId="{CDA5E147-870C-3F44-9C91-A487B167F406}" destId="{F63B3813-AAA1-9540-B665-0A6BD76254A1}" srcOrd="9" destOrd="0" presId="urn:microsoft.com/office/officeart/2008/layout/HorizontalMultiLevelHierarchy"/>
    <dgm:cxn modelId="{AC1C9831-1748-C543-83CF-36AB9ED14433}" type="presParOf" srcId="{F63B3813-AAA1-9540-B665-0A6BD76254A1}" destId="{4D5842A0-88D2-7742-AF51-02B10BD45AB3}" srcOrd="0" destOrd="0" presId="urn:microsoft.com/office/officeart/2008/layout/HorizontalMultiLevelHierarchy"/>
    <dgm:cxn modelId="{72996287-8D6E-1A46-B4E9-699AC0418580}" type="presParOf" srcId="{F63B3813-AAA1-9540-B665-0A6BD76254A1}" destId="{2EFCCEC5-AB5E-A34B-BFDC-ACD5D42AB061}" srcOrd="1" destOrd="0" presId="urn:microsoft.com/office/officeart/2008/layout/HorizontalMultiLevelHierarchy"/>
    <dgm:cxn modelId="{8519982E-263D-9845-8148-9D7C0FA6B310}" type="presParOf" srcId="{2EFCCEC5-AB5E-A34B-BFDC-ACD5D42AB061}" destId="{DBCA982C-7323-A443-9F09-615E9BBF3449}" srcOrd="0" destOrd="0" presId="urn:microsoft.com/office/officeart/2008/layout/HorizontalMultiLevelHierarchy"/>
    <dgm:cxn modelId="{9385A3E0-EED1-814B-889C-351975892A2F}" type="presParOf" srcId="{DBCA982C-7323-A443-9F09-615E9BBF3449}" destId="{4BA161D3-9078-5343-968C-D0CC32FC9A94}" srcOrd="0" destOrd="0" presId="urn:microsoft.com/office/officeart/2008/layout/HorizontalMultiLevelHierarchy"/>
    <dgm:cxn modelId="{4615B913-DBA2-A04A-95A9-70D67F189F78}" type="presParOf" srcId="{2EFCCEC5-AB5E-A34B-BFDC-ACD5D42AB061}" destId="{7D176974-C898-8E46-A4BF-231A9C9BA55F}" srcOrd="1" destOrd="0" presId="urn:microsoft.com/office/officeart/2008/layout/HorizontalMultiLevelHierarchy"/>
    <dgm:cxn modelId="{814469BE-8687-8B43-BCA7-F7E34BD45533}" type="presParOf" srcId="{7D176974-C898-8E46-A4BF-231A9C9BA55F}" destId="{A8C906D6-5797-E54F-A5DE-98BC505CF9B9}" srcOrd="0" destOrd="0" presId="urn:microsoft.com/office/officeart/2008/layout/HorizontalMultiLevelHierarchy"/>
    <dgm:cxn modelId="{BCF9637F-B133-FF4E-A5E2-73E36AD52AD1}" type="presParOf" srcId="{7D176974-C898-8E46-A4BF-231A9C9BA55F}" destId="{7B4C116B-87AA-2A40-A3A1-1380F8A982DC}" srcOrd="1" destOrd="0" presId="urn:microsoft.com/office/officeart/2008/layout/HorizontalMultiLevelHierarchy"/>
    <dgm:cxn modelId="{94618946-8BB5-FB44-8EB1-E4739B6CDE20}" type="presParOf" srcId="{7B4C116B-87AA-2A40-A3A1-1380F8A982DC}" destId="{3979A167-3DE5-E649-958F-E7797ACE8E97}" srcOrd="0" destOrd="0" presId="urn:microsoft.com/office/officeart/2008/layout/HorizontalMultiLevelHierarchy"/>
    <dgm:cxn modelId="{E530DA32-88E5-D34E-B3D7-31FAF1A8B26F}" type="presParOf" srcId="{3979A167-3DE5-E649-958F-E7797ACE8E97}" destId="{4E755E08-3042-E74D-B614-DFAC3B55AB78}" srcOrd="0" destOrd="0" presId="urn:microsoft.com/office/officeart/2008/layout/HorizontalMultiLevelHierarchy"/>
    <dgm:cxn modelId="{7721D792-750E-EE41-A3B8-46A743A41091}" type="presParOf" srcId="{7B4C116B-87AA-2A40-A3A1-1380F8A982DC}" destId="{7D90DCDD-506E-594A-8723-0379FF6D18A4}" srcOrd="1" destOrd="0" presId="urn:microsoft.com/office/officeart/2008/layout/HorizontalMultiLevelHierarchy"/>
    <dgm:cxn modelId="{A79458E0-CF15-884C-BAC8-E8BDE7BA46C6}" type="presParOf" srcId="{7D90DCDD-506E-594A-8723-0379FF6D18A4}" destId="{B4DC57D6-0B4E-6742-8E80-C6C2E7136B6C}" srcOrd="0" destOrd="0" presId="urn:microsoft.com/office/officeart/2008/layout/HorizontalMultiLevelHierarchy"/>
    <dgm:cxn modelId="{BFF5FAB3-6159-E144-8562-B81CFF338B0D}" type="presParOf" srcId="{7D90DCDD-506E-594A-8723-0379FF6D18A4}" destId="{BF0C47DC-7DC4-A64B-A093-385062F9F816}" srcOrd="1" destOrd="0" presId="urn:microsoft.com/office/officeart/2008/layout/HorizontalMultiLevelHierarchy"/>
    <dgm:cxn modelId="{FB2F779A-BCB1-994C-9344-1DDACCC0EE19}" type="presParOf" srcId="{CDA5E147-870C-3F44-9C91-A487B167F406}" destId="{4A76F3A4-3C40-D644-B810-93AFA216A6F3}" srcOrd="10" destOrd="0" presId="urn:microsoft.com/office/officeart/2008/layout/HorizontalMultiLevelHierarchy"/>
    <dgm:cxn modelId="{5B5CADD3-2316-7645-A7A5-221D33E87574}" type="presParOf" srcId="{4A76F3A4-3C40-D644-B810-93AFA216A6F3}" destId="{8F3E2D04-94E0-D245-8894-19641AABD7F2}" srcOrd="0" destOrd="0" presId="urn:microsoft.com/office/officeart/2008/layout/HorizontalMultiLevelHierarchy"/>
    <dgm:cxn modelId="{D89E0386-CE70-8B48-B51F-903BCB2037D4}" type="presParOf" srcId="{CDA5E147-870C-3F44-9C91-A487B167F406}" destId="{6438DC4F-E5C9-A94E-A039-2B4BBE3B0C6D}" srcOrd="11" destOrd="0" presId="urn:microsoft.com/office/officeart/2008/layout/HorizontalMultiLevelHierarchy"/>
    <dgm:cxn modelId="{6DC57084-85EF-F247-9F9C-60C8BD729AF4}" type="presParOf" srcId="{6438DC4F-E5C9-A94E-A039-2B4BBE3B0C6D}" destId="{22C71093-2B02-FA4F-9B04-6D28C94CEFDA}" srcOrd="0" destOrd="0" presId="urn:microsoft.com/office/officeart/2008/layout/HorizontalMultiLevelHierarchy"/>
    <dgm:cxn modelId="{7E398F04-E122-BC4C-84A2-1AD52CA36010}" type="presParOf" srcId="{6438DC4F-E5C9-A94E-A039-2B4BBE3B0C6D}" destId="{D9DB4D19-443F-5E4F-8363-03FC9EB066D5}" srcOrd="1" destOrd="0" presId="urn:microsoft.com/office/officeart/2008/layout/HorizontalMultiLevelHierarchy"/>
    <dgm:cxn modelId="{59373897-3218-7E48-AEF2-DFA8F39074E7}" type="presParOf" srcId="{CDA5E147-870C-3F44-9C91-A487B167F406}" destId="{F73C59FC-1E20-A844-A56E-41A995CAF758}" srcOrd="12" destOrd="0" presId="urn:microsoft.com/office/officeart/2008/layout/HorizontalMultiLevelHierarchy"/>
    <dgm:cxn modelId="{D82508B2-147A-5B40-BD1B-3BC9F1EF296A}" type="presParOf" srcId="{F73C59FC-1E20-A844-A56E-41A995CAF758}" destId="{4B7A3FCA-8806-C34E-B736-133EF19F8A81}" srcOrd="0" destOrd="0" presId="urn:microsoft.com/office/officeart/2008/layout/HorizontalMultiLevelHierarchy"/>
    <dgm:cxn modelId="{78576E3A-8FFE-5F4E-84D5-21958EBF24F1}" type="presParOf" srcId="{CDA5E147-870C-3F44-9C91-A487B167F406}" destId="{9DF7A9F5-D19D-024E-B3BF-8D94F48C5B4A}" srcOrd="13" destOrd="0" presId="urn:microsoft.com/office/officeart/2008/layout/HorizontalMultiLevelHierarchy"/>
    <dgm:cxn modelId="{D7439E19-5B80-F841-B634-8A500848505C}" type="presParOf" srcId="{9DF7A9F5-D19D-024E-B3BF-8D94F48C5B4A}" destId="{06352C40-3A0F-1946-9B44-C021DDEAD496}" srcOrd="0" destOrd="0" presId="urn:microsoft.com/office/officeart/2008/layout/HorizontalMultiLevelHierarchy"/>
    <dgm:cxn modelId="{2719C4C8-55DB-C249-ABAD-91647A47D868}" type="presParOf" srcId="{9DF7A9F5-D19D-024E-B3BF-8D94F48C5B4A}" destId="{269DDC45-B547-1344-95FC-3E1012852C1C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D1E605-2E08-1847-B37B-34F8E8C1E1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88ACC-DE51-F84F-AADA-57E69A8C982D}">
      <dgm:prSet phldrT="[Text]"/>
      <dgm:spPr/>
      <dgm:t>
        <a:bodyPr/>
        <a:lstStyle/>
        <a:p>
          <a:r>
            <a:rPr lang="en-US" dirty="0" err="1" smtClean="0"/>
            <a:t>object.create</a:t>
          </a:r>
          <a:endParaRPr lang="en-US" dirty="0"/>
        </a:p>
      </dgm:t>
    </dgm:pt>
    <dgm:pt modelId="{32964057-F5CC-024D-A328-FE4860E8B0B4}" type="parTrans" cxnId="{9FF4E14F-F682-AD4D-AF0C-9AB69EC55564}">
      <dgm:prSet/>
      <dgm:spPr/>
      <dgm:t>
        <a:bodyPr/>
        <a:lstStyle/>
        <a:p>
          <a:endParaRPr lang="en-US"/>
        </a:p>
      </dgm:t>
    </dgm:pt>
    <dgm:pt modelId="{5CAFC0E2-436A-8E47-94D7-F250F5D60344}" type="sibTrans" cxnId="{9FF4E14F-F682-AD4D-AF0C-9AB69EC55564}">
      <dgm:prSet/>
      <dgm:spPr/>
      <dgm:t>
        <a:bodyPr/>
        <a:lstStyle/>
        <a:p>
          <a:endParaRPr lang="en-US"/>
        </a:p>
      </dgm:t>
    </dgm:pt>
    <dgm:pt modelId="{42A3AA64-2AC5-D24F-9B14-553ACB45636B}">
      <dgm:prSet phldrT="[Text]"/>
      <dgm:spPr/>
      <dgm:t>
        <a:bodyPr/>
        <a:lstStyle/>
        <a:p>
          <a:r>
            <a:rPr lang="en-US" dirty="0" smtClean="0"/>
            <a:t>Generic methods</a:t>
          </a:r>
          <a:endParaRPr lang="en-US" dirty="0"/>
        </a:p>
      </dgm:t>
    </dgm:pt>
    <dgm:pt modelId="{BF357825-F9C1-9F48-B1B4-9383C9A44DB3}" type="parTrans" cxnId="{384B220F-0028-DE4E-80A7-18E82E8AD312}">
      <dgm:prSet/>
      <dgm:spPr/>
      <dgm:t>
        <a:bodyPr/>
        <a:lstStyle/>
        <a:p>
          <a:endParaRPr lang="en-US"/>
        </a:p>
      </dgm:t>
    </dgm:pt>
    <dgm:pt modelId="{805B3C5D-8E75-E643-A26E-D8ADF43DE2D7}" type="sibTrans" cxnId="{384B220F-0028-DE4E-80A7-18E82E8AD312}">
      <dgm:prSet/>
      <dgm:spPr/>
      <dgm:t>
        <a:bodyPr/>
        <a:lstStyle/>
        <a:p>
          <a:endParaRPr lang="en-US"/>
        </a:p>
      </dgm:t>
    </dgm:pt>
    <dgm:pt modelId="{94089A4B-8749-4547-AD75-20FAAAECB75C}">
      <dgm:prSet phldrT="[Text]"/>
      <dgm:spPr/>
      <dgm:t>
        <a:bodyPr/>
        <a:lstStyle/>
        <a:p>
          <a:endParaRPr lang="en-US" dirty="0"/>
        </a:p>
      </dgm:t>
    </dgm:pt>
    <dgm:pt modelId="{7F07C8A6-D41E-5C4E-9159-13D8F691FB6A}" type="parTrans" cxnId="{A31DC9AF-AFEB-B84B-9380-54DEBBA9129A}">
      <dgm:prSet/>
      <dgm:spPr/>
      <dgm:t>
        <a:bodyPr/>
        <a:lstStyle/>
        <a:p>
          <a:endParaRPr lang="en-US"/>
        </a:p>
      </dgm:t>
    </dgm:pt>
    <dgm:pt modelId="{D87C376A-03C5-7448-A2A3-8F5A0FF983D4}" type="sibTrans" cxnId="{A31DC9AF-AFEB-B84B-9380-54DEBBA9129A}">
      <dgm:prSet/>
      <dgm:spPr/>
      <dgm:t>
        <a:bodyPr/>
        <a:lstStyle/>
        <a:p>
          <a:endParaRPr lang="en-US"/>
        </a:p>
      </dgm:t>
    </dgm:pt>
    <dgm:pt modelId="{227F841C-CEB3-4343-94D5-6637B2049A62}">
      <dgm:prSet phldrT="[Text]"/>
      <dgm:spPr/>
      <dgm:t>
        <a:bodyPr/>
        <a:lstStyle/>
        <a:p>
          <a:endParaRPr lang="en-US" dirty="0"/>
        </a:p>
      </dgm:t>
    </dgm:pt>
    <dgm:pt modelId="{45989B33-2FBB-974B-BAAD-8EEB03DC28F7}" type="parTrans" cxnId="{9FB2D404-327B-1F46-8D75-DBD61E78B044}">
      <dgm:prSet/>
      <dgm:spPr/>
      <dgm:t>
        <a:bodyPr/>
        <a:lstStyle/>
        <a:p>
          <a:endParaRPr lang="en-US"/>
        </a:p>
      </dgm:t>
    </dgm:pt>
    <dgm:pt modelId="{8625AF78-EE94-D241-B6FB-EBADA3105980}" type="sibTrans" cxnId="{9FB2D404-327B-1F46-8D75-DBD61E78B044}">
      <dgm:prSet/>
      <dgm:spPr/>
      <dgm:t>
        <a:bodyPr/>
        <a:lstStyle/>
        <a:p>
          <a:endParaRPr lang="en-US"/>
        </a:p>
      </dgm:t>
    </dgm:pt>
    <dgm:pt modelId="{952AC4E9-9733-3549-9E4D-AEDB10D65EB3}">
      <dgm:prSet phldrT="[Text]"/>
      <dgm:spPr/>
      <dgm:t>
        <a:bodyPr/>
        <a:lstStyle/>
        <a:p>
          <a:endParaRPr lang="en-US" dirty="0"/>
        </a:p>
      </dgm:t>
    </dgm:pt>
    <dgm:pt modelId="{BE381CFB-3C58-2846-A772-080DFE51DAEB}" type="parTrans" cxnId="{4CE9EC42-0820-9242-9943-34A5E3AE7B9E}">
      <dgm:prSet/>
      <dgm:spPr/>
      <dgm:t>
        <a:bodyPr/>
        <a:lstStyle/>
        <a:p>
          <a:endParaRPr lang="en-US"/>
        </a:p>
      </dgm:t>
    </dgm:pt>
    <dgm:pt modelId="{29143501-1D82-0344-8E58-9036B64CC8CE}" type="sibTrans" cxnId="{4CE9EC42-0820-9242-9943-34A5E3AE7B9E}">
      <dgm:prSet/>
      <dgm:spPr/>
      <dgm:t>
        <a:bodyPr/>
        <a:lstStyle/>
        <a:p>
          <a:endParaRPr lang="en-US"/>
        </a:p>
      </dgm:t>
    </dgm:pt>
    <dgm:pt modelId="{D7A8B967-7859-E042-AE4D-28B69DDF4AD5}">
      <dgm:prSet phldrT="[Text]"/>
      <dgm:spPr/>
      <dgm:t>
        <a:bodyPr/>
        <a:lstStyle/>
        <a:p>
          <a:r>
            <a:rPr lang="en-US" dirty="0" smtClean="0"/>
            <a:t>Create a specific example of the thing</a:t>
          </a:r>
          <a:endParaRPr lang="en-US" dirty="0"/>
        </a:p>
      </dgm:t>
    </dgm:pt>
    <dgm:pt modelId="{EEE9779C-32F3-FD42-A0AD-5607EFF8506C}" type="parTrans" cxnId="{88C87DE6-82C5-1949-A79E-6BDD4E877C77}">
      <dgm:prSet/>
      <dgm:spPr/>
      <dgm:t>
        <a:bodyPr/>
        <a:lstStyle/>
        <a:p>
          <a:endParaRPr lang="en-US"/>
        </a:p>
      </dgm:t>
    </dgm:pt>
    <dgm:pt modelId="{4DEF9C39-B0A4-E04F-9B04-985BF5B07095}" type="sibTrans" cxnId="{88C87DE6-82C5-1949-A79E-6BDD4E877C77}">
      <dgm:prSet/>
      <dgm:spPr/>
      <dgm:t>
        <a:bodyPr/>
        <a:lstStyle/>
        <a:p>
          <a:endParaRPr lang="en-US"/>
        </a:p>
      </dgm:t>
    </dgm:pt>
    <dgm:pt modelId="{D9C8CB29-70A5-D24B-A560-11ABD705D3D2}">
      <dgm:prSet phldrT="[Text]"/>
      <dgm:spPr/>
      <dgm:t>
        <a:bodyPr/>
        <a:lstStyle/>
        <a:p>
          <a:r>
            <a:rPr lang="en-US" dirty="0" err="1" smtClean="0"/>
            <a:t>var</a:t>
          </a:r>
          <a:r>
            <a:rPr lang="en-US" dirty="0" smtClean="0"/>
            <a:t> animal = {object item}???</a:t>
          </a:r>
          <a:endParaRPr lang="en-US" dirty="0"/>
        </a:p>
      </dgm:t>
    </dgm:pt>
    <dgm:pt modelId="{AB9D8A0F-6EF5-044B-908B-DE49E72E0A1A}" type="parTrans" cxnId="{9F7C4043-B351-9644-87C7-F6ADE1724504}">
      <dgm:prSet/>
      <dgm:spPr/>
      <dgm:t>
        <a:bodyPr/>
        <a:lstStyle/>
        <a:p>
          <a:endParaRPr lang="en-US"/>
        </a:p>
      </dgm:t>
    </dgm:pt>
    <dgm:pt modelId="{FE770DAB-F472-4E4B-92BA-14537C117062}" type="sibTrans" cxnId="{9F7C4043-B351-9644-87C7-F6ADE1724504}">
      <dgm:prSet/>
      <dgm:spPr/>
      <dgm:t>
        <a:bodyPr/>
        <a:lstStyle/>
        <a:p>
          <a:endParaRPr lang="en-US"/>
        </a:p>
      </dgm:t>
    </dgm:pt>
    <dgm:pt modelId="{FF7E729A-369E-1644-9596-04320AAC30A4}">
      <dgm:prSet phldrT="[Text]"/>
      <dgm:spPr/>
      <dgm:t>
        <a:bodyPr/>
        <a:lstStyle/>
        <a:p>
          <a:r>
            <a:rPr lang="en-US" dirty="0" err="1" smtClean="0"/>
            <a:t>var</a:t>
          </a:r>
          <a:r>
            <a:rPr lang="en-US" dirty="0" smtClean="0"/>
            <a:t> name = </a:t>
          </a:r>
          <a:r>
            <a:rPr lang="en-US" dirty="0" err="1" smtClean="0"/>
            <a:t>object.create</a:t>
          </a:r>
          <a:r>
            <a:rPr lang="en-US" dirty="0" smtClean="0"/>
            <a:t> (wolf) </a:t>
          </a:r>
          <a:r>
            <a:rPr lang="en-US" dirty="0" err="1" smtClean="0"/>
            <a:t>eg</a:t>
          </a:r>
          <a:r>
            <a:rPr lang="en-US" dirty="0" smtClean="0"/>
            <a:t> </a:t>
          </a:r>
          <a:r>
            <a:rPr lang="en-US" dirty="0" err="1" smtClean="0"/>
            <a:t>tamaskan.breed</a:t>
          </a:r>
          <a:r>
            <a:rPr lang="en-US" dirty="0" smtClean="0"/>
            <a:t> = "</a:t>
          </a:r>
          <a:r>
            <a:rPr lang="en-US" dirty="0" err="1" smtClean="0"/>
            <a:t>tamaskan</a:t>
          </a:r>
          <a:r>
            <a:rPr lang="en-US" dirty="0" smtClean="0"/>
            <a:t>"</a:t>
          </a:r>
          <a:endParaRPr lang="en-US" dirty="0"/>
        </a:p>
      </dgm:t>
    </dgm:pt>
    <dgm:pt modelId="{2ED708E8-80AD-924C-A086-E819412594CC}" type="parTrans" cxnId="{B5E6766A-D111-F946-873F-B5C556F6A7F0}">
      <dgm:prSet/>
      <dgm:spPr/>
      <dgm:t>
        <a:bodyPr/>
        <a:lstStyle/>
        <a:p>
          <a:endParaRPr lang="en-US"/>
        </a:p>
      </dgm:t>
    </dgm:pt>
    <dgm:pt modelId="{9C917513-BC6B-6247-BEAE-944FFAFF3330}" type="sibTrans" cxnId="{B5E6766A-D111-F946-873F-B5C556F6A7F0}">
      <dgm:prSet/>
      <dgm:spPr/>
      <dgm:t>
        <a:bodyPr/>
        <a:lstStyle/>
        <a:p>
          <a:endParaRPr lang="en-US"/>
        </a:p>
      </dgm:t>
    </dgm:pt>
    <dgm:pt modelId="{3345EC6A-4005-F74E-A9AE-DB3A0EA37098}" type="pres">
      <dgm:prSet presAssocID="{64D1E605-2E08-1847-B37B-34F8E8C1E1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4B6AB0-B263-CD4B-A5B8-249223428869}" type="pres">
      <dgm:prSet presAssocID="{51988ACC-DE51-F84F-AADA-57E69A8C982D}" presName="hierRoot1" presStyleCnt="0"/>
      <dgm:spPr/>
    </dgm:pt>
    <dgm:pt modelId="{E1526F7D-2859-3B47-BA4E-0728B7600438}" type="pres">
      <dgm:prSet presAssocID="{51988ACC-DE51-F84F-AADA-57E69A8C982D}" presName="composite" presStyleCnt="0"/>
      <dgm:spPr/>
    </dgm:pt>
    <dgm:pt modelId="{FC663FA2-0258-294C-87CA-56A40F651F4F}" type="pres">
      <dgm:prSet presAssocID="{51988ACC-DE51-F84F-AADA-57E69A8C982D}" presName="background" presStyleLbl="node0" presStyleIdx="0" presStyleCnt="1"/>
      <dgm:spPr/>
    </dgm:pt>
    <dgm:pt modelId="{EF91DC39-895B-EC45-AEBD-E8578E827D83}" type="pres">
      <dgm:prSet presAssocID="{51988ACC-DE51-F84F-AADA-57E69A8C982D}" presName="text" presStyleLbl="fgAcc0" presStyleIdx="0" presStyleCnt="1" custLinFactNeighborX="12793" custLinFactNeighborY="138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1AD38-F79D-174F-8BDB-CF25A262432F}" type="pres">
      <dgm:prSet presAssocID="{51988ACC-DE51-F84F-AADA-57E69A8C982D}" presName="hierChild2" presStyleCnt="0"/>
      <dgm:spPr/>
    </dgm:pt>
    <dgm:pt modelId="{378FE383-4145-D442-8B48-DA989DAC81A6}" type="pres">
      <dgm:prSet presAssocID="{BF357825-F9C1-9F48-B1B4-9383C9A44DB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ED945164-03E9-4144-910F-40AD1D4F6A00}" type="pres">
      <dgm:prSet presAssocID="{42A3AA64-2AC5-D24F-9B14-553ACB45636B}" presName="hierRoot2" presStyleCnt="0"/>
      <dgm:spPr/>
    </dgm:pt>
    <dgm:pt modelId="{341216ED-AE7B-5945-9827-C448A21D6693}" type="pres">
      <dgm:prSet presAssocID="{42A3AA64-2AC5-D24F-9B14-553ACB45636B}" presName="composite2" presStyleCnt="0"/>
      <dgm:spPr/>
    </dgm:pt>
    <dgm:pt modelId="{D28BABC7-DFF6-0744-B1F9-4DB3DB62D22D}" type="pres">
      <dgm:prSet presAssocID="{42A3AA64-2AC5-D24F-9B14-553ACB45636B}" presName="background2" presStyleLbl="node2" presStyleIdx="0" presStyleCnt="1"/>
      <dgm:spPr/>
    </dgm:pt>
    <dgm:pt modelId="{D93CC2B9-1B9F-514B-9BA6-9394544C452B}" type="pres">
      <dgm:prSet presAssocID="{42A3AA64-2AC5-D24F-9B14-553ACB45636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FCFD1-49E7-784B-9C93-B88C976C6CDD}" type="pres">
      <dgm:prSet presAssocID="{42A3AA64-2AC5-D24F-9B14-553ACB45636B}" presName="hierChild3" presStyleCnt="0"/>
      <dgm:spPr/>
    </dgm:pt>
    <dgm:pt modelId="{9FD1F5AD-4F9E-6D4C-A214-E69613C1E7D4}" type="pres">
      <dgm:prSet presAssocID="{AB9D8A0F-6EF5-044B-908B-DE49E72E0A1A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845B077-04DF-B748-9AA4-21B12A377E0B}" type="pres">
      <dgm:prSet presAssocID="{D9C8CB29-70A5-D24B-A560-11ABD705D3D2}" presName="hierRoot3" presStyleCnt="0"/>
      <dgm:spPr/>
    </dgm:pt>
    <dgm:pt modelId="{CF31E5E8-5019-1940-AFC9-A155E4BD0620}" type="pres">
      <dgm:prSet presAssocID="{D9C8CB29-70A5-D24B-A560-11ABD705D3D2}" presName="composite3" presStyleCnt="0"/>
      <dgm:spPr/>
    </dgm:pt>
    <dgm:pt modelId="{BE84C28D-E972-594D-B15B-9F568C3C7EF4}" type="pres">
      <dgm:prSet presAssocID="{D9C8CB29-70A5-D24B-A560-11ABD705D3D2}" presName="background3" presStyleLbl="node3" presStyleIdx="0" presStyleCnt="2"/>
      <dgm:spPr/>
    </dgm:pt>
    <dgm:pt modelId="{5E589DDF-5B50-3E4D-B203-2AF64FE22111}" type="pres">
      <dgm:prSet presAssocID="{D9C8CB29-70A5-D24B-A560-11ABD705D3D2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C225A-C0C5-204D-A254-EDC91EEF32A8}" type="pres">
      <dgm:prSet presAssocID="{D9C8CB29-70A5-D24B-A560-11ABD705D3D2}" presName="hierChild4" presStyleCnt="0"/>
      <dgm:spPr/>
    </dgm:pt>
    <dgm:pt modelId="{AC79207C-78FD-CC49-A560-571B4C11DE00}" type="pres">
      <dgm:prSet presAssocID="{7F07C8A6-D41E-5C4E-9159-13D8F691FB6A}" presName="Name23" presStyleLbl="parChTrans1D4" presStyleIdx="0" presStyleCnt="4"/>
      <dgm:spPr/>
      <dgm:t>
        <a:bodyPr/>
        <a:lstStyle/>
        <a:p>
          <a:endParaRPr lang="en-US"/>
        </a:p>
      </dgm:t>
    </dgm:pt>
    <dgm:pt modelId="{FD40F298-3924-5049-81E9-979716BB6D32}" type="pres">
      <dgm:prSet presAssocID="{94089A4B-8749-4547-AD75-20FAAAECB75C}" presName="hierRoot4" presStyleCnt="0"/>
      <dgm:spPr/>
    </dgm:pt>
    <dgm:pt modelId="{C5EF0AAA-D64F-624F-98FE-88232D2F943E}" type="pres">
      <dgm:prSet presAssocID="{94089A4B-8749-4547-AD75-20FAAAECB75C}" presName="composite4" presStyleCnt="0"/>
      <dgm:spPr/>
    </dgm:pt>
    <dgm:pt modelId="{B0B05334-4CF4-1542-8B5E-BA20B4B51523}" type="pres">
      <dgm:prSet presAssocID="{94089A4B-8749-4547-AD75-20FAAAECB75C}" presName="background4" presStyleLbl="node4" presStyleIdx="0" presStyleCnt="4"/>
      <dgm:spPr/>
    </dgm:pt>
    <dgm:pt modelId="{41BABD6A-75CF-8744-A22B-916211A585C7}" type="pres">
      <dgm:prSet presAssocID="{94089A4B-8749-4547-AD75-20FAAAECB75C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50BE2-E6FC-7D49-BF40-173AAE0C8C1A}" type="pres">
      <dgm:prSet presAssocID="{94089A4B-8749-4547-AD75-20FAAAECB75C}" presName="hierChild5" presStyleCnt="0"/>
      <dgm:spPr/>
    </dgm:pt>
    <dgm:pt modelId="{59B3563D-3C7D-004D-B054-FD94B90BBDF1}" type="pres">
      <dgm:prSet presAssocID="{45989B33-2FBB-974B-BAAD-8EEB03DC28F7}" presName="Name23" presStyleLbl="parChTrans1D4" presStyleIdx="1" presStyleCnt="4"/>
      <dgm:spPr/>
      <dgm:t>
        <a:bodyPr/>
        <a:lstStyle/>
        <a:p>
          <a:endParaRPr lang="en-US"/>
        </a:p>
      </dgm:t>
    </dgm:pt>
    <dgm:pt modelId="{ACF57582-FBBC-6B49-8ED3-8D45545033A2}" type="pres">
      <dgm:prSet presAssocID="{227F841C-CEB3-4343-94D5-6637B2049A62}" presName="hierRoot4" presStyleCnt="0"/>
      <dgm:spPr/>
    </dgm:pt>
    <dgm:pt modelId="{20280346-0DF7-5E48-B7E6-065532E093B1}" type="pres">
      <dgm:prSet presAssocID="{227F841C-CEB3-4343-94D5-6637B2049A62}" presName="composite4" presStyleCnt="0"/>
      <dgm:spPr/>
    </dgm:pt>
    <dgm:pt modelId="{92694A85-EC8C-5445-9B8C-B0BB7DEECFFE}" type="pres">
      <dgm:prSet presAssocID="{227F841C-CEB3-4343-94D5-6637B2049A62}" presName="background4" presStyleLbl="node4" presStyleIdx="1" presStyleCnt="4"/>
      <dgm:spPr/>
    </dgm:pt>
    <dgm:pt modelId="{A7D3C9F0-20CE-2E45-B813-E90DB816E878}" type="pres">
      <dgm:prSet presAssocID="{227F841C-CEB3-4343-94D5-6637B2049A6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C7B6B-4D58-7941-8906-ED5E110EE48A}" type="pres">
      <dgm:prSet presAssocID="{227F841C-CEB3-4343-94D5-6637B2049A62}" presName="hierChild5" presStyleCnt="0"/>
      <dgm:spPr/>
    </dgm:pt>
    <dgm:pt modelId="{C4447CEF-073C-BF40-989C-B7DAEDC32172}" type="pres">
      <dgm:prSet presAssocID="{BE381CFB-3C58-2846-A772-080DFE51DAEB}" presName="Name23" presStyleLbl="parChTrans1D4" presStyleIdx="2" presStyleCnt="4"/>
      <dgm:spPr/>
      <dgm:t>
        <a:bodyPr/>
        <a:lstStyle/>
        <a:p>
          <a:endParaRPr lang="en-US"/>
        </a:p>
      </dgm:t>
    </dgm:pt>
    <dgm:pt modelId="{88DA4D35-FAF1-7244-B0E6-0AAA316CB3FA}" type="pres">
      <dgm:prSet presAssocID="{952AC4E9-9733-3549-9E4D-AEDB10D65EB3}" presName="hierRoot4" presStyleCnt="0"/>
      <dgm:spPr/>
    </dgm:pt>
    <dgm:pt modelId="{7E75537D-79D3-1E47-9E23-A12CB0E3C478}" type="pres">
      <dgm:prSet presAssocID="{952AC4E9-9733-3549-9E4D-AEDB10D65EB3}" presName="composite4" presStyleCnt="0"/>
      <dgm:spPr/>
    </dgm:pt>
    <dgm:pt modelId="{6716F244-10A7-A94A-9DA2-D1D761D5E715}" type="pres">
      <dgm:prSet presAssocID="{952AC4E9-9733-3549-9E4D-AEDB10D65EB3}" presName="background4" presStyleLbl="node4" presStyleIdx="2" presStyleCnt="4"/>
      <dgm:spPr/>
    </dgm:pt>
    <dgm:pt modelId="{79F45F04-8461-E843-A5F5-6864EBB72C3D}" type="pres">
      <dgm:prSet presAssocID="{952AC4E9-9733-3549-9E4D-AEDB10D65EB3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B2361-0E4A-0743-8B91-2BF0C27BD532}" type="pres">
      <dgm:prSet presAssocID="{952AC4E9-9733-3549-9E4D-AEDB10D65EB3}" presName="hierChild5" presStyleCnt="0"/>
      <dgm:spPr/>
    </dgm:pt>
    <dgm:pt modelId="{2B7478BC-C8FE-794A-A76F-8C52F2ED8082}" type="pres">
      <dgm:prSet presAssocID="{EEE9779C-32F3-FD42-A0AD-5607EFF8506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610015-4A36-0648-B452-472CDDC949E6}" type="pres">
      <dgm:prSet presAssocID="{D7A8B967-7859-E042-AE4D-28B69DDF4AD5}" presName="hierRoot3" presStyleCnt="0"/>
      <dgm:spPr/>
    </dgm:pt>
    <dgm:pt modelId="{B2A29559-5411-684C-9956-719602620D83}" type="pres">
      <dgm:prSet presAssocID="{D7A8B967-7859-E042-AE4D-28B69DDF4AD5}" presName="composite3" presStyleCnt="0"/>
      <dgm:spPr/>
    </dgm:pt>
    <dgm:pt modelId="{1AD65815-42DD-C54B-AB0A-D7B8B430E8D3}" type="pres">
      <dgm:prSet presAssocID="{D7A8B967-7859-E042-AE4D-28B69DDF4AD5}" presName="background3" presStyleLbl="node3" presStyleIdx="1" presStyleCnt="2"/>
      <dgm:spPr/>
    </dgm:pt>
    <dgm:pt modelId="{3A0C4DA8-4E95-7847-818A-F8D148D11CB2}" type="pres">
      <dgm:prSet presAssocID="{D7A8B967-7859-E042-AE4D-28B69DDF4AD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DD5EB-0D13-9040-8F18-EB648042A635}" type="pres">
      <dgm:prSet presAssocID="{D7A8B967-7859-E042-AE4D-28B69DDF4AD5}" presName="hierChild4" presStyleCnt="0"/>
      <dgm:spPr/>
    </dgm:pt>
    <dgm:pt modelId="{C31C99C8-556F-884C-9C3E-32237437A962}" type="pres">
      <dgm:prSet presAssocID="{2ED708E8-80AD-924C-A086-E819412594C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C425F1B5-B07A-0048-B0A6-1692C205E250}" type="pres">
      <dgm:prSet presAssocID="{FF7E729A-369E-1644-9596-04320AAC30A4}" presName="hierRoot4" presStyleCnt="0"/>
      <dgm:spPr/>
    </dgm:pt>
    <dgm:pt modelId="{01EF04AF-0037-8C4B-B0F3-BDFF5D822805}" type="pres">
      <dgm:prSet presAssocID="{FF7E729A-369E-1644-9596-04320AAC30A4}" presName="composite4" presStyleCnt="0"/>
      <dgm:spPr/>
    </dgm:pt>
    <dgm:pt modelId="{818D63BE-220A-B84D-978C-E1A4FFDCE74D}" type="pres">
      <dgm:prSet presAssocID="{FF7E729A-369E-1644-9596-04320AAC30A4}" presName="background4" presStyleLbl="node4" presStyleIdx="3" presStyleCnt="4"/>
      <dgm:spPr/>
    </dgm:pt>
    <dgm:pt modelId="{DEDE1DC9-B038-9E44-8BC1-B29251D63834}" type="pres">
      <dgm:prSet presAssocID="{FF7E729A-369E-1644-9596-04320AAC30A4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6FA04-4E7A-C74C-8F44-3CC1693DAF26}" type="pres">
      <dgm:prSet presAssocID="{FF7E729A-369E-1644-9596-04320AAC30A4}" presName="hierChild5" presStyleCnt="0"/>
      <dgm:spPr/>
    </dgm:pt>
  </dgm:ptLst>
  <dgm:cxnLst>
    <dgm:cxn modelId="{0345DAB2-6869-9445-9310-EEA70DE75D7D}" type="presOf" srcId="{D7A8B967-7859-E042-AE4D-28B69DDF4AD5}" destId="{3A0C4DA8-4E95-7847-818A-F8D148D11CB2}" srcOrd="0" destOrd="0" presId="urn:microsoft.com/office/officeart/2005/8/layout/hierarchy1"/>
    <dgm:cxn modelId="{E14930E8-2CCA-2B4B-887E-4F359895873D}" type="presOf" srcId="{94089A4B-8749-4547-AD75-20FAAAECB75C}" destId="{41BABD6A-75CF-8744-A22B-916211A585C7}" srcOrd="0" destOrd="0" presId="urn:microsoft.com/office/officeart/2005/8/layout/hierarchy1"/>
    <dgm:cxn modelId="{9FF4E14F-F682-AD4D-AF0C-9AB69EC55564}" srcId="{64D1E605-2E08-1847-B37B-34F8E8C1E12C}" destId="{51988ACC-DE51-F84F-AADA-57E69A8C982D}" srcOrd="0" destOrd="0" parTransId="{32964057-F5CC-024D-A328-FE4860E8B0B4}" sibTransId="{5CAFC0E2-436A-8E47-94D7-F250F5D60344}"/>
    <dgm:cxn modelId="{9AD9BF28-9901-4448-B706-A7E58A24CCDC}" type="presOf" srcId="{7F07C8A6-D41E-5C4E-9159-13D8F691FB6A}" destId="{AC79207C-78FD-CC49-A560-571B4C11DE00}" srcOrd="0" destOrd="0" presId="urn:microsoft.com/office/officeart/2005/8/layout/hierarchy1"/>
    <dgm:cxn modelId="{9FB2D404-327B-1F46-8D75-DBD61E78B044}" srcId="{D9C8CB29-70A5-D24B-A560-11ABD705D3D2}" destId="{227F841C-CEB3-4343-94D5-6637B2049A62}" srcOrd="1" destOrd="0" parTransId="{45989B33-2FBB-974B-BAAD-8EEB03DC28F7}" sibTransId="{8625AF78-EE94-D241-B6FB-EBADA3105980}"/>
    <dgm:cxn modelId="{F99223DD-30FE-024F-9E56-429248AD49F8}" type="presOf" srcId="{952AC4E9-9733-3549-9E4D-AEDB10D65EB3}" destId="{79F45F04-8461-E843-A5F5-6864EBB72C3D}" srcOrd="0" destOrd="0" presId="urn:microsoft.com/office/officeart/2005/8/layout/hierarchy1"/>
    <dgm:cxn modelId="{BB9EA4E8-317F-6644-8292-08BC92ACC623}" type="presOf" srcId="{BE381CFB-3C58-2846-A772-080DFE51DAEB}" destId="{C4447CEF-073C-BF40-989C-B7DAEDC32172}" srcOrd="0" destOrd="0" presId="urn:microsoft.com/office/officeart/2005/8/layout/hierarchy1"/>
    <dgm:cxn modelId="{88C87DE6-82C5-1949-A79E-6BDD4E877C77}" srcId="{42A3AA64-2AC5-D24F-9B14-553ACB45636B}" destId="{D7A8B967-7859-E042-AE4D-28B69DDF4AD5}" srcOrd="1" destOrd="0" parTransId="{EEE9779C-32F3-FD42-A0AD-5607EFF8506C}" sibTransId="{4DEF9C39-B0A4-E04F-9B04-985BF5B07095}"/>
    <dgm:cxn modelId="{766E7FA3-3C67-0F47-9D52-D97F0F04F541}" type="presOf" srcId="{64D1E605-2E08-1847-B37B-34F8E8C1E12C}" destId="{3345EC6A-4005-F74E-A9AE-DB3A0EA37098}" srcOrd="0" destOrd="0" presId="urn:microsoft.com/office/officeart/2005/8/layout/hierarchy1"/>
    <dgm:cxn modelId="{C773FC4F-0ADE-6C4D-B4D1-829EE9B57E99}" type="presOf" srcId="{EEE9779C-32F3-FD42-A0AD-5607EFF8506C}" destId="{2B7478BC-C8FE-794A-A76F-8C52F2ED8082}" srcOrd="0" destOrd="0" presId="urn:microsoft.com/office/officeart/2005/8/layout/hierarchy1"/>
    <dgm:cxn modelId="{9F7C4043-B351-9644-87C7-F6ADE1724504}" srcId="{42A3AA64-2AC5-D24F-9B14-553ACB45636B}" destId="{D9C8CB29-70A5-D24B-A560-11ABD705D3D2}" srcOrd="0" destOrd="0" parTransId="{AB9D8A0F-6EF5-044B-908B-DE49E72E0A1A}" sibTransId="{FE770DAB-F472-4E4B-92BA-14537C117062}"/>
    <dgm:cxn modelId="{090209F0-1B42-BD4F-A156-B94DC2A460EB}" type="presOf" srcId="{45989B33-2FBB-974B-BAAD-8EEB03DC28F7}" destId="{59B3563D-3C7D-004D-B054-FD94B90BBDF1}" srcOrd="0" destOrd="0" presId="urn:microsoft.com/office/officeart/2005/8/layout/hierarchy1"/>
    <dgm:cxn modelId="{B5E6766A-D111-F946-873F-B5C556F6A7F0}" srcId="{D7A8B967-7859-E042-AE4D-28B69DDF4AD5}" destId="{FF7E729A-369E-1644-9596-04320AAC30A4}" srcOrd="0" destOrd="0" parTransId="{2ED708E8-80AD-924C-A086-E819412594CC}" sibTransId="{9C917513-BC6B-6247-BEAE-944FFAFF3330}"/>
    <dgm:cxn modelId="{301AA090-7D20-8044-8163-9DA277D57312}" type="presOf" srcId="{AB9D8A0F-6EF5-044B-908B-DE49E72E0A1A}" destId="{9FD1F5AD-4F9E-6D4C-A214-E69613C1E7D4}" srcOrd="0" destOrd="0" presId="urn:microsoft.com/office/officeart/2005/8/layout/hierarchy1"/>
    <dgm:cxn modelId="{8DCF259D-B24C-8D49-A63E-FD42056BE8C3}" type="presOf" srcId="{BF357825-F9C1-9F48-B1B4-9383C9A44DB3}" destId="{378FE383-4145-D442-8B48-DA989DAC81A6}" srcOrd="0" destOrd="0" presId="urn:microsoft.com/office/officeart/2005/8/layout/hierarchy1"/>
    <dgm:cxn modelId="{A31DC9AF-AFEB-B84B-9380-54DEBBA9129A}" srcId="{D9C8CB29-70A5-D24B-A560-11ABD705D3D2}" destId="{94089A4B-8749-4547-AD75-20FAAAECB75C}" srcOrd="0" destOrd="0" parTransId="{7F07C8A6-D41E-5C4E-9159-13D8F691FB6A}" sibTransId="{D87C376A-03C5-7448-A2A3-8F5A0FF983D4}"/>
    <dgm:cxn modelId="{F3D00620-1E65-2942-96A7-F84E7B634E31}" type="presOf" srcId="{D9C8CB29-70A5-D24B-A560-11ABD705D3D2}" destId="{5E589DDF-5B50-3E4D-B203-2AF64FE22111}" srcOrd="0" destOrd="0" presId="urn:microsoft.com/office/officeart/2005/8/layout/hierarchy1"/>
    <dgm:cxn modelId="{4CE9EC42-0820-9242-9943-34A5E3AE7B9E}" srcId="{D9C8CB29-70A5-D24B-A560-11ABD705D3D2}" destId="{952AC4E9-9733-3549-9E4D-AEDB10D65EB3}" srcOrd="2" destOrd="0" parTransId="{BE381CFB-3C58-2846-A772-080DFE51DAEB}" sibTransId="{29143501-1D82-0344-8E58-9036B64CC8CE}"/>
    <dgm:cxn modelId="{ACCCC46C-B484-1645-8F21-0FE7CBF2258F}" type="presOf" srcId="{42A3AA64-2AC5-D24F-9B14-553ACB45636B}" destId="{D93CC2B9-1B9F-514B-9BA6-9394544C452B}" srcOrd="0" destOrd="0" presId="urn:microsoft.com/office/officeart/2005/8/layout/hierarchy1"/>
    <dgm:cxn modelId="{84F2D4BF-3F6C-9746-B145-AE5D7919B6B6}" type="presOf" srcId="{227F841C-CEB3-4343-94D5-6637B2049A62}" destId="{A7D3C9F0-20CE-2E45-B813-E90DB816E878}" srcOrd="0" destOrd="0" presId="urn:microsoft.com/office/officeart/2005/8/layout/hierarchy1"/>
    <dgm:cxn modelId="{C87662C5-DE11-7E4C-A454-1797D9056CF0}" type="presOf" srcId="{FF7E729A-369E-1644-9596-04320AAC30A4}" destId="{DEDE1DC9-B038-9E44-8BC1-B29251D63834}" srcOrd="0" destOrd="0" presId="urn:microsoft.com/office/officeart/2005/8/layout/hierarchy1"/>
    <dgm:cxn modelId="{384B220F-0028-DE4E-80A7-18E82E8AD312}" srcId="{51988ACC-DE51-F84F-AADA-57E69A8C982D}" destId="{42A3AA64-2AC5-D24F-9B14-553ACB45636B}" srcOrd="0" destOrd="0" parTransId="{BF357825-F9C1-9F48-B1B4-9383C9A44DB3}" sibTransId="{805B3C5D-8E75-E643-A26E-D8ADF43DE2D7}"/>
    <dgm:cxn modelId="{263E918C-7606-4B4F-AD70-909C1E352235}" type="presOf" srcId="{51988ACC-DE51-F84F-AADA-57E69A8C982D}" destId="{EF91DC39-895B-EC45-AEBD-E8578E827D83}" srcOrd="0" destOrd="0" presId="urn:microsoft.com/office/officeart/2005/8/layout/hierarchy1"/>
    <dgm:cxn modelId="{383C4CD3-172C-A44B-BAA0-23D8A0407A7A}" type="presOf" srcId="{2ED708E8-80AD-924C-A086-E819412594CC}" destId="{C31C99C8-556F-884C-9C3E-32237437A962}" srcOrd="0" destOrd="0" presId="urn:microsoft.com/office/officeart/2005/8/layout/hierarchy1"/>
    <dgm:cxn modelId="{D21443B7-ADA0-2C4C-8382-251E9D9678AC}" type="presParOf" srcId="{3345EC6A-4005-F74E-A9AE-DB3A0EA37098}" destId="{D74B6AB0-B263-CD4B-A5B8-249223428869}" srcOrd="0" destOrd="0" presId="urn:microsoft.com/office/officeart/2005/8/layout/hierarchy1"/>
    <dgm:cxn modelId="{D2688F70-1138-5049-B342-FFAF4E3A46F8}" type="presParOf" srcId="{D74B6AB0-B263-CD4B-A5B8-249223428869}" destId="{E1526F7D-2859-3B47-BA4E-0728B7600438}" srcOrd="0" destOrd="0" presId="urn:microsoft.com/office/officeart/2005/8/layout/hierarchy1"/>
    <dgm:cxn modelId="{878CA576-0FBC-EE43-96AF-A3030FE690C0}" type="presParOf" srcId="{E1526F7D-2859-3B47-BA4E-0728B7600438}" destId="{FC663FA2-0258-294C-87CA-56A40F651F4F}" srcOrd="0" destOrd="0" presId="urn:microsoft.com/office/officeart/2005/8/layout/hierarchy1"/>
    <dgm:cxn modelId="{4B8D0DC9-EAF6-9E4F-BC55-AEEA1627F099}" type="presParOf" srcId="{E1526F7D-2859-3B47-BA4E-0728B7600438}" destId="{EF91DC39-895B-EC45-AEBD-E8578E827D83}" srcOrd="1" destOrd="0" presId="urn:microsoft.com/office/officeart/2005/8/layout/hierarchy1"/>
    <dgm:cxn modelId="{72BD2DAE-1AFB-7546-9A01-9DA86C49E0D3}" type="presParOf" srcId="{D74B6AB0-B263-CD4B-A5B8-249223428869}" destId="{BE71AD38-F79D-174F-8BDB-CF25A262432F}" srcOrd="1" destOrd="0" presId="urn:microsoft.com/office/officeart/2005/8/layout/hierarchy1"/>
    <dgm:cxn modelId="{A9D9E860-2CB5-5345-80BB-9BA339D9D776}" type="presParOf" srcId="{BE71AD38-F79D-174F-8BDB-CF25A262432F}" destId="{378FE383-4145-D442-8B48-DA989DAC81A6}" srcOrd="0" destOrd="0" presId="urn:microsoft.com/office/officeart/2005/8/layout/hierarchy1"/>
    <dgm:cxn modelId="{9B74269B-4D92-0B47-B2EC-69A5D9DF472D}" type="presParOf" srcId="{BE71AD38-F79D-174F-8BDB-CF25A262432F}" destId="{ED945164-03E9-4144-910F-40AD1D4F6A00}" srcOrd="1" destOrd="0" presId="urn:microsoft.com/office/officeart/2005/8/layout/hierarchy1"/>
    <dgm:cxn modelId="{F38FBCDA-4887-AF4A-B0DB-60EEE6A02281}" type="presParOf" srcId="{ED945164-03E9-4144-910F-40AD1D4F6A00}" destId="{341216ED-AE7B-5945-9827-C448A21D6693}" srcOrd="0" destOrd="0" presId="urn:microsoft.com/office/officeart/2005/8/layout/hierarchy1"/>
    <dgm:cxn modelId="{93708496-2AE3-3D40-9619-B9A9A60258B1}" type="presParOf" srcId="{341216ED-AE7B-5945-9827-C448A21D6693}" destId="{D28BABC7-DFF6-0744-B1F9-4DB3DB62D22D}" srcOrd="0" destOrd="0" presId="urn:microsoft.com/office/officeart/2005/8/layout/hierarchy1"/>
    <dgm:cxn modelId="{C69C4AE7-8841-D74C-9B34-B89FFD645B0E}" type="presParOf" srcId="{341216ED-AE7B-5945-9827-C448A21D6693}" destId="{D93CC2B9-1B9F-514B-9BA6-9394544C452B}" srcOrd="1" destOrd="0" presId="urn:microsoft.com/office/officeart/2005/8/layout/hierarchy1"/>
    <dgm:cxn modelId="{0304EBA6-3284-7E4E-990E-9B24814DDCEE}" type="presParOf" srcId="{ED945164-03E9-4144-910F-40AD1D4F6A00}" destId="{D98FCFD1-49E7-784B-9C93-B88C976C6CDD}" srcOrd="1" destOrd="0" presId="urn:microsoft.com/office/officeart/2005/8/layout/hierarchy1"/>
    <dgm:cxn modelId="{E3765F99-8C99-A241-9FA1-98854C89138C}" type="presParOf" srcId="{D98FCFD1-49E7-784B-9C93-B88C976C6CDD}" destId="{9FD1F5AD-4F9E-6D4C-A214-E69613C1E7D4}" srcOrd="0" destOrd="0" presId="urn:microsoft.com/office/officeart/2005/8/layout/hierarchy1"/>
    <dgm:cxn modelId="{14C47851-E99B-6442-8CDD-265179472A2E}" type="presParOf" srcId="{D98FCFD1-49E7-784B-9C93-B88C976C6CDD}" destId="{7845B077-04DF-B748-9AA4-21B12A377E0B}" srcOrd="1" destOrd="0" presId="urn:microsoft.com/office/officeart/2005/8/layout/hierarchy1"/>
    <dgm:cxn modelId="{E0DEE980-A962-9747-9953-7AACAF412726}" type="presParOf" srcId="{7845B077-04DF-B748-9AA4-21B12A377E0B}" destId="{CF31E5E8-5019-1940-AFC9-A155E4BD0620}" srcOrd="0" destOrd="0" presId="urn:microsoft.com/office/officeart/2005/8/layout/hierarchy1"/>
    <dgm:cxn modelId="{C2B6F627-DF9F-6548-943B-390989B7CD0D}" type="presParOf" srcId="{CF31E5E8-5019-1940-AFC9-A155E4BD0620}" destId="{BE84C28D-E972-594D-B15B-9F568C3C7EF4}" srcOrd="0" destOrd="0" presId="urn:microsoft.com/office/officeart/2005/8/layout/hierarchy1"/>
    <dgm:cxn modelId="{750D24B4-B963-9642-87E0-9A6558207607}" type="presParOf" srcId="{CF31E5E8-5019-1940-AFC9-A155E4BD0620}" destId="{5E589DDF-5B50-3E4D-B203-2AF64FE22111}" srcOrd="1" destOrd="0" presId="urn:microsoft.com/office/officeart/2005/8/layout/hierarchy1"/>
    <dgm:cxn modelId="{348461AB-1371-6F4E-B694-AC693A2E8014}" type="presParOf" srcId="{7845B077-04DF-B748-9AA4-21B12A377E0B}" destId="{5E8C225A-C0C5-204D-A254-EDC91EEF32A8}" srcOrd="1" destOrd="0" presId="urn:microsoft.com/office/officeart/2005/8/layout/hierarchy1"/>
    <dgm:cxn modelId="{0EAAF7D8-793F-B246-87C2-2CFDDB2AF98C}" type="presParOf" srcId="{5E8C225A-C0C5-204D-A254-EDC91EEF32A8}" destId="{AC79207C-78FD-CC49-A560-571B4C11DE00}" srcOrd="0" destOrd="0" presId="urn:microsoft.com/office/officeart/2005/8/layout/hierarchy1"/>
    <dgm:cxn modelId="{73DC9889-CC3D-FF44-9FA0-23356E5FF1A8}" type="presParOf" srcId="{5E8C225A-C0C5-204D-A254-EDC91EEF32A8}" destId="{FD40F298-3924-5049-81E9-979716BB6D32}" srcOrd="1" destOrd="0" presId="urn:microsoft.com/office/officeart/2005/8/layout/hierarchy1"/>
    <dgm:cxn modelId="{1D5F6CA2-0D37-C940-9AE3-3A7EF99DF341}" type="presParOf" srcId="{FD40F298-3924-5049-81E9-979716BB6D32}" destId="{C5EF0AAA-D64F-624F-98FE-88232D2F943E}" srcOrd="0" destOrd="0" presId="urn:microsoft.com/office/officeart/2005/8/layout/hierarchy1"/>
    <dgm:cxn modelId="{10B3B668-DCB6-CC42-8DC7-6E79FC6391FF}" type="presParOf" srcId="{C5EF0AAA-D64F-624F-98FE-88232D2F943E}" destId="{B0B05334-4CF4-1542-8B5E-BA20B4B51523}" srcOrd="0" destOrd="0" presId="urn:microsoft.com/office/officeart/2005/8/layout/hierarchy1"/>
    <dgm:cxn modelId="{2A57DE22-0F4C-2541-9363-258D575248E7}" type="presParOf" srcId="{C5EF0AAA-D64F-624F-98FE-88232D2F943E}" destId="{41BABD6A-75CF-8744-A22B-916211A585C7}" srcOrd="1" destOrd="0" presId="urn:microsoft.com/office/officeart/2005/8/layout/hierarchy1"/>
    <dgm:cxn modelId="{07B2A603-BFF4-6445-B1C7-3FB912BAD0D0}" type="presParOf" srcId="{FD40F298-3924-5049-81E9-979716BB6D32}" destId="{E8D50BE2-E6FC-7D49-BF40-173AAE0C8C1A}" srcOrd="1" destOrd="0" presId="urn:microsoft.com/office/officeart/2005/8/layout/hierarchy1"/>
    <dgm:cxn modelId="{67A4E927-EB4F-2D49-9957-DBA74FEEEDCD}" type="presParOf" srcId="{5E8C225A-C0C5-204D-A254-EDC91EEF32A8}" destId="{59B3563D-3C7D-004D-B054-FD94B90BBDF1}" srcOrd="2" destOrd="0" presId="urn:microsoft.com/office/officeart/2005/8/layout/hierarchy1"/>
    <dgm:cxn modelId="{4BD32938-88F2-D344-8368-968F11D95A68}" type="presParOf" srcId="{5E8C225A-C0C5-204D-A254-EDC91EEF32A8}" destId="{ACF57582-FBBC-6B49-8ED3-8D45545033A2}" srcOrd="3" destOrd="0" presId="urn:microsoft.com/office/officeart/2005/8/layout/hierarchy1"/>
    <dgm:cxn modelId="{8A9F2961-5BF1-854D-AA10-7BF19AA33AAC}" type="presParOf" srcId="{ACF57582-FBBC-6B49-8ED3-8D45545033A2}" destId="{20280346-0DF7-5E48-B7E6-065532E093B1}" srcOrd="0" destOrd="0" presId="urn:microsoft.com/office/officeart/2005/8/layout/hierarchy1"/>
    <dgm:cxn modelId="{28175E03-983F-A94C-BA1E-F619639670A2}" type="presParOf" srcId="{20280346-0DF7-5E48-B7E6-065532E093B1}" destId="{92694A85-EC8C-5445-9B8C-B0BB7DEECFFE}" srcOrd="0" destOrd="0" presId="urn:microsoft.com/office/officeart/2005/8/layout/hierarchy1"/>
    <dgm:cxn modelId="{242F570B-9359-7941-825B-E8F5BCCADDD0}" type="presParOf" srcId="{20280346-0DF7-5E48-B7E6-065532E093B1}" destId="{A7D3C9F0-20CE-2E45-B813-E90DB816E878}" srcOrd="1" destOrd="0" presId="urn:microsoft.com/office/officeart/2005/8/layout/hierarchy1"/>
    <dgm:cxn modelId="{C8005472-CBB2-A447-A266-27AE1225598F}" type="presParOf" srcId="{ACF57582-FBBC-6B49-8ED3-8D45545033A2}" destId="{3A1C7B6B-4D58-7941-8906-ED5E110EE48A}" srcOrd="1" destOrd="0" presId="urn:microsoft.com/office/officeart/2005/8/layout/hierarchy1"/>
    <dgm:cxn modelId="{7F38AC50-529A-0E4D-A249-DD171139D244}" type="presParOf" srcId="{5E8C225A-C0C5-204D-A254-EDC91EEF32A8}" destId="{C4447CEF-073C-BF40-989C-B7DAEDC32172}" srcOrd="4" destOrd="0" presId="urn:microsoft.com/office/officeart/2005/8/layout/hierarchy1"/>
    <dgm:cxn modelId="{2F210D01-AC4B-2C4E-ABCC-81753680979C}" type="presParOf" srcId="{5E8C225A-C0C5-204D-A254-EDC91EEF32A8}" destId="{88DA4D35-FAF1-7244-B0E6-0AAA316CB3FA}" srcOrd="5" destOrd="0" presId="urn:microsoft.com/office/officeart/2005/8/layout/hierarchy1"/>
    <dgm:cxn modelId="{071ECC03-D0C8-FC48-A275-9973B2DD7B42}" type="presParOf" srcId="{88DA4D35-FAF1-7244-B0E6-0AAA316CB3FA}" destId="{7E75537D-79D3-1E47-9E23-A12CB0E3C478}" srcOrd="0" destOrd="0" presId="urn:microsoft.com/office/officeart/2005/8/layout/hierarchy1"/>
    <dgm:cxn modelId="{63548900-6E1F-0B47-8B91-CD295E5ACB1D}" type="presParOf" srcId="{7E75537D-79D3-1E47-9E23-A12CB0E3C478}" destId="{6716F244-10A7-A94A-9DA2-D1D761D5E715}" srcOrd="0" destOrd="0" presId="urn:microsoft.com/office/officeart/2005/8/layout/hierarchy1"/>
    <dgm:cxn modelId="{206A6465-7055-2240-B372-B85A64F2F3D5}" type="presParOf" srcId="{7E75537D-79D3-1E47-9E23-A12CB0E3C478}" destId="{79F45F04-8461-E843-A5F5-6864EBB72C3D}" srcOrd="1" destOrd="0" presId="urn:microsoft.com/office/officeart/2005/8/layout/hierarchy1"/>
    <dgm:cxn modelId="{73A79D90-1715-694C-9667-925ADC39ADDD}" type="presParOf" srcId="{88DA4D35-FAF1-7244-B0E6-0AAA316CB3FA}" destId="{B71B2361-0E4A-0743-8B91-2BF0C27BD532}" srcOrd="1" destOrd="0" presId="urn:microsoft.com/office/officeart/2005/8/layout/hierarchy1"/>
    <dgm:cxn modelId="{572AC23F-51A6-6C4B-A96B-80A4A6FA11CA}" type="presParOf" srcId="{D98FCFD1-49E7-784B-9C93-B88C976C6CDD}" destId="{2B7478BC-C8FE-794A-A76F-8C52F2ED8082}" srcOrd="2" destOrd="0" presId="urn:microsoft.com/office/officeart/2005/8/layout/hierarchy1"/>
    <dgm:cxn modelId="{E6592FB1-2347-9942-A25E-6BA318C2C1F8}" type="presParOf" srcId="{D98FCFD1-49E7-784B-9C93-B88C976C6CDD}" destId="{D9610015-4A36-0648-B452-472CDDC949E6}" srcOrd="3" destOrd="0" presId="urn:microsoft.com/office/officeart/2005/8/layout/hierarchy1"/>
    <dgm:cxn modelId="{CE10B8F9-982E-0C43-AF65-A256F642E93E}" type="presParOf" srcId="{D9610015-4A36-0648-B452-472CDDC949E6}" destId="{B2A29559-5411-684C-9956-719602620D83}" srcOrd="0" destOrd="0" presId="urn:microsoft.com/office/officeart/2005/8/layout/hierarchy1"/>
    <dgm:cxn modelId="{2665C018-5009-B64E-A61A-0EF91221B52D}" type="presParOf" srcId="{B2A29559-5411-684C-9956-719602620D83}" destId="{1AD65815-42DD-C54B-AB0A-D7B8B430E8D3}" srcOrd="0" destOrd="0" presId="urn:microsoft.com/office/officeart/2005/8/layout/hierarchy1"/>
    <dgm:cxn modelId="{64CAC7C4-FB95-BA4E-B5F1-A60B880205F6}" type="presParOf" srcId="{B2A29559-5411-684C-9956-719602620D83}" destId="{3A0C4DA8-4E95-7847-818A-F8D148D11CB2}" srcOrd="1" destOrd="0" presId="urn:microsoft.com/office/officeart/2005/8/layout/hierarchy1"/>
    <dgm:cxn modelId="{3A176520-8777-AA43-8E4A-91FE0E5D2B67}" type="presParOf" srcId="{D9610015-4A36-0648-B452-472CDDC949E6}" destId="{755DD5EB-0D13-9040-8F18-EB648042A635}" srcOrd="1" destOrd="0" presId="urn:microsoft.com/office/officeart/2005/8/layout/hierarchy1"/>
    <dgm:cxn modelId="{C1DE6927-9B9F-CB46-BBD9-07801ACF64E5}" type="presParOf" srcId="{755DD5EB-0D13-9040-8F18-EB648042A635}" destId="{C31C99C8-556F-884C-9C3E-32237437A962}" srcOrd="0" destOrd="0" presId="urn:microsoft.com/office/officeart/2005/8/layout/hierarchy1"/>
    <dgm:cxn modelId="{24D7DA3F-2714-DE43-82FD-C06539A2C1A4}" type="presParOf" srcId="{755DD5EB-0D13-9040-8F18-EB648042A635}" destId="{C425F1B5-B07A-0048-B0A6-1692C205E250}" srcOrd="1" destOrd="0" presId="urn:microsoft.com/office/officeart/2005/8/layout/hierarchy1"/>
    <dgm:cxn modelId="{7EB077AC-E681-DB44-AD48-79F762E14949}" type="presParOf" srcId="{C425F1B5-B07A-0048-B0A6-1692C205E250}" destId="{01EF04AF-0037-8C4B-B0F3-BDFF5D822805}" srcOrd="0" destOrd="0" presId="urn:microsoft.com/office/officeart/2005/8/layout/hierarchy1"/>
    <dgm:cxn modelId="{F6595A36-964B-3544-9D0C-7D8439AFE983}" type="presParOf" srcId="{01EF04AF-0037-8C4B-B0F3-BDFF5D822805}" destId="{818D63BE-220A-B84D-978C-E1A4FFDCE74D}" srcOrd="0" destOrd="0" presId="urn:microsoft.com/office/officeart/2005/8/layout/hierarchy1"/>
    <dgm:cxn modelId="{D4B7A43E-3520-1A4B-9AFB-5656D62582A4}" type="presParOf" srcId="{01EF04AF-0037-8C4B-B0F3-BDFF5D822805}" destId="{DEDE1DC9-B038-9E44-8BC1-B29251D63834}" srcOrd="1" destOrd="0" presId="urn:microsoft.com/office/officeart/2005/8/layout/hierarchy1"/>
    <dgm:cxn modelId="{47589BF4-0B3F-8045-A809-A3E4D868C280}" type="presParOf" srcId="{C425F1B5-B07A-0048-B0A6-1692C205E250}" destId="{CE96FA04-4E7A-C74C-8F44-3CC1693DA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B4877C-3D82-D74C-B2A3-5C179D27EAD5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9A2C-5B8A-3F4A-9F78-0D0D85474EB6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A960FB6C-6FA3-FA42-A2D0-0409C1E56FA5}" type="parTrans" cxnId="{72A3DA78-648E-B848-941D-CA0A21D3741D}">
      <dgm:prSet/>
      <dgm:spPr/>
      <dgm:t>
        <a:bodyPr/>
        <a:lstStyle/>
        <a:p>
          <a:endParaRPr lang="en-US"/>
        </a:p>
      </dgm:t>
    </dgm:pt>
    <dgm:pt modelId="{06201745-F097-C04E-B18E-96995701A207}" type="sibTrans" cxnId="{72A3DA78-648E-B848-941D-CA0A21D3741D}">
      <dgm:prSet/>
      <dgm:spPr/>
      <dgm:t>
        <a:bodyPr/>
        <a:lstStyle/>
        <a:p>
          <a:endParaRPr lang="en-US"/>
        </a:p>
      </dgm:t>
    </dgm:pt>
    <dgm:pt modelId="{1DA0DDF1-6327-6145-B5CC-3ACB387566B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899A06F0-ABD6-B945-9C04-7419D92EA4DC}" type="parTrans" cxnId="{26065707-34AB-E244-A83A-8072543DDEBB}">
      <dgm:prSet/>
      <dgm:spPr/>
      <dgm:t>
        <a:bodyPr/>
        <a:lstStyle/>
        <a:p>
          <a:endParaRPr lang="en-US"/>
        </a:p>
      </dgm:t>
    </dgm:pt>
    <dgm:pt modelId="{7D12C6D6-8FEC-A440-A317-9D720F5CC1CA}" type="sibTrans" cxnId="{26065707-34AB-E244-A83A-8072543DDEBB}">
      <dgm:prSet/>
      <dgm:spPr/>
      <dgm:t>
        <a:bodyPr/>
        <a:lstStyle/>
        <a:p>
          <a:endParaRPr lang="en-US"/>
        </a:p>
      </dgm:t>
    </dgm:pt>
    <dgm:pt modelId="{9DE03395-E3FD-D44E-983A-B484D6FEFC25}">
      <dgm:prSet phldrT="[Text]"/>
      <dgm:spPr/>
      <dgm:t>
        <a:bodyPr/>
        <a:lstStyle/>
        <a:p>
          <a:r>
            <a:rPr lang="en-US" dirty="0" smtClean="0"/>
            <a:t>HTML </a:t>
          </a:r>
          <a:endParaRPr lang="en-US" dirty="0"/>
        </a:p>
      </dgm:t>
    </dgm:pt>
    <dgm:pt modelId="{CFB1108B-A8D5-694A-BBF0-3757C43221FF}" type="parTrans" cxnId="{939C690C-BEA2-5449-A4DD-4335B623EE54}">
      <dgm:prSet/>
      <dgm:spPr/>
      <dgm:t>
        <a:bodyPr/>
        <a:lstStyle/>
        <a:p>
          <a:endParaRPr lang="en-US"/>
        </a:p>
      </dgm:t>
    </dgm:pt>
    <dgm:pt modelId="{2DEDA6EC-AD08-0E44-BE79-7289E59333BF}" type="sibTrans" cxnId="{939C690C-BEA2-5449-A4DD-4335B623EE54}">
      <dgm:prSet/>
      <dgm:spPr/>
      <dgm:t>
        <a:bodyPr/>
        <a:lstStyle/>
        <a:p>
          <a:endParaRPr lang="en-US"/>
        </a:p>
      </dgm:t>
    </dgm:pt>
    <dgm:pt modelId="{9DEF9FA0-DD12-C643-838C-72111913339B}" type="pres">
      <dgm:prSet presAssocID="{27B4877C-3D82-D74C-B2A3-5C179D27EA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D359C-05B0-9443-BBC5-8FC69A51FFF8}" type="pres">
      <dgm:prSet presAssocID="{584A9A2C-5B8A-3F4A-9F78-0D0D85474EB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6ABF3-FE2E-8748-A859-A7B038E38B98}" type="pres">
      <dgm:prSet presAssocID="{06201745-F097-C04E-B18E-96995701A207}" presName="space" presStyleCnt="0"/>
      <dgm:spPr/>
    </dgm:pt>
    <dgm:pt modelId="{50D3F795-1053-964C-B782-62C40D442A99}" type="pres">
      <dgm:prSet presAssocID="{1DA0DDF1-6327-6145-B5CC-3ACB387566BF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8FB0F-A5BA-8C4B-82CB-38FEDD2A74E5}" type="pres">
      <dgm:prSet presAssocID="{7D12C6D6-8FEC-A440-A317-9D720F5CC1CA}" presName="space" presStyleCnt="0"/>
      <dgm:spPr/>
    </dgm:pt>
    <dgm:pt modelId="{1272C5A4-E91A-1B49-AF6C-E7EEC351804E}" type="pres">
      <dgm:prSet presAssocID="{9DE03395-E3FD-D44E-983A-B484D6FEFC2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61250-66B3-E14B-A97F-271DF18EADF7}" type="presOf" srcId="{9DE03395-E3FD-D44E-983A-B484D6FEFC25}" destId="{1272C5A4-E91A-1B49-AF6C-E7EEC351804E}" srcOrd="0" destOrd="0" presId="urn:microsoft.com/office/officeart/2005/8/layout/venn3"/>
    <dgm:cxn modelId="{75152D02-2ECF-6A43-B727-C7E9FFAE2B31}" type="presOf" srcId="{27B4877C-3D82-D74C-B2A3-5C179D27EAD5}" destId="{9DEF9FA0-DD12-C643-838C-72111913339B}" srcOrd="0" destOrd="0" presId="urn:microsoft.com/office/officeart/2005/8/layout/venn3"/>
    <dgm:cxn modelId="{939C690C-BEA2-5449-A4DD-4335B623EE54}" srcId="{27B4877C-3D82-D74C-B2A3-5C179D27EAD5}" destId="{9DE03395-E3FD-D44E-983A-B484D6FEFC25}" srcOrd="2" destOrd="0" parTransId="{CFB1108B-A8D5-694A-BBF0-3757C43221FF}" sibTransId="{2DEDA6EC-AD08-0E44-BE79-7289E59333BF}"/>
    <dgm:cxn modelId="{1F7C992C-88F3-1344-B4FF-C5EC95F82512}" type="presOf" srcId="{1DA0DDF1-6327-6145-B5CC-3ACB387566BF}" destId="{50D3F795-1053-964C-B782-62C40D442A99}" srcOrd="0" destOrd="0" presId="urn:microsoft.com/office/officeart/2005/8/layout/venn3"/>
    <dgm:cxn modelId="{26065707-34AB-E244-A83A-8072543DDEBB}" srcId="{27B4877C-3D82-D74C-B2A3-5C179D27EAD5}" destId="{1DA0DDF1-6327-6145-B5CC-3ACB387566BF}" srcOrd="1" destOrd="0" parTransId="{899A06F0-ABD6-B945-9C04-7419D92EA4DC}" sibTransId="{7D12C6D6-8FEC-A440-A317-9D720F5CC1CA}"/>
    <dgm:cxn modelId="{97099499-B6AD-C24A-A26F-3B076F87DF92}" type="presOf" srcId="{584A9A2C-5B8A-3F4A-9F78-0D0D85474EB6}" destId="{864D359C-05B0-9443-BBC5-8FC69A51FFF8}" srcOrd="0" destOrd="0" presId="urn:microsoft.com/office/officeart/2005/8/layout/venn3"/>
    <dgm:cxn modelId="{72A3DA78-648E-B848-941D-CA0A21D3741D}" srcId="{27B4877C-3D82-D74C-B2A3-5C179D27EAD5}" destId="{584A9A2C-5B8A-3F4A-9F78-0D0D85474EB6}" srcOrd="0" destOrd="0" parTransId="{A960FB6C-6FA3-FA42-A2D0-0409C1E56FA5}" sibTransId="{06201745-F097-C04E-B18E-96995701A207}"/>
    <dgm:cxn modelId="{CBC97DF7-A017-194E-8A11-65783985E4CE}" type="presParOf" srcId="{9DEF9FA0-DD12-C643-838C-72111913339B}" destId="{864D359C-05B0-9443-BBC5-8FC69A51FFF8}" srcOrd="0" destOrd="0" presId="urn:microsoft.com/office/officeart/2005/8/layout/venn3"/>
    <dgm:cxn modelId="{B8464076-E9E1-E54A-97EA-37474DF2961F}" type="presParOf" srcId="{9DEF9FA0-DD12-C643-838C-72111913339B}" destId="{C7B6ABF3-FE2E-8748-A859-A7B038E38B98}" srcOrd="1" destOrd="0" presId="urn:microsoft.com/office/officeart/2005/8/layout/venn3"/>
    <dgm:cxn modelId="{DB21930A-8036-BA4D-99A1-9BEC28A86D59}" type="presParOf" srcId="{9DEF9FA0-DD12-C643-838C-72111913339B}" destId="{50D3F795-1053-964C-B782-62C40D442A99}" srcOrd="2" destOrd="0" presId="urn:microsoft.com/office/officeart/2005/8/layout/venn3"/>
    <dgm:cxn modelId="{F67A2583-B9ED-C744-B7BF-75D4D93D1E74}" type="presParOf" srcId="{9DEF9FA0-DD12-C643-838C-72111913339B}" destId="{E418FB0F-A5BA-8C4B-82CB-38FEDD2A74E5}" srcOrd="3" destOrd="0" presId="urn:microsoft.com/office/officeart/2005/8/layout/venn3"/>
    <dgm:cxn modelId="{4E048E7B-F75F-5F4B-B57E-4A9F696A8728}" type="presParOf" srcId="{9DEF9FA0-DD12-C643-838C-72111913339B}" destId="{1272C5A4-E91A-1B49-AF6C-E7EEC351804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B98-326F-4E40-9919-E2BDF50ED043}">
      <dsp:nvSpPr>
        <dsp:cNvPr id="0" name=""/>
        <dsp:cNvSpPr/>
      </dsp:nvSpPr>
      <dsp:spPr>
        <a:xfrm>
          <a:off x="4723376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4853446"/>
        <a:ext cx="11662" cy="11662"/>
      </dsp:txXfrm>
    </dsp:sp>
    <dsp:sp modelId="{1D225653-D652-1446-903E-52B64573B36E}">
      <dsp:nvSpPr>
        <dsp:cNvPr id="0" name=""/>
        <dsp:cNvSpPr/>
      </dsp:nvSpPr>
      <dsp:spPr>
        <a:xfrm>
          <a:off x="3323905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4853446"/>
        <a:ext cx="11662" cy="11662"/>
      </dsp:txXfrm>
    </dsp:sp>
    <dsp:sp modelId="{F8623B6C-1120-C645-AFFE-D677F2B2DE0D}">
      <dsp:nvSpPr>
        <dsp:cNvPr id="0" name=""/>
        <dsp:cNvSpPr/>
      </dsp:nvSpPr>
      <dsp:spPr>
        <a:xfrm>
          <a:off x="3323905" y="2899037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3002095"/>
        <a:ext cx="16107" cy="16107"/>
      </dsp:txXfrm>
    </dsp:sp>
    <dsp:sp modelId="{1010DFA7-4B6E-B147-99CB-F36C2B385EA7}">
      <dsp:nvSpPr>
        <dsp:cNvPr id="0" name=""/>
        <dsp:cNvSpPr/>
      </dsp:nvSpPr>
      <dsp:spPr>
        <a:xfrm>
          <a:off x="3323905" y="2676814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2779872"/>
        <a:ext cx="16107" cy="16107"/>
      </dsp:txXfrm>
    </dsp:sp>
    <dsp:sp modelId="{388787E7-771C-F54F-A2B8-9B6351C2A015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C5137D06-CAAD-4040-A266-1ACE35DFDC54}">
      <dsp:nvSpPr>
        <dsp:cNvPr id="0" name=""/>
        <dsp:cNvSpPr/>
      </dsp:nvSpPr>
      <dsp:spPr>
        <a:xfrm>
          <a:off x="4723376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1945" y="819631"/>
        <a:ext cx="16107" cy="16107"/>
      </dsp:txXfrm>
    </dsp:sp>
    <dsp:sp modelId="{15EAC36B-11CB-AA4E-95D9-084787577B10}">
      <dsp:nvSpPr>
        <dsp:cNvPr id="0" name=""/>
        <dsp:cNvSpPr/>
      </dsp:nvSpPr>
      <dsp:spPr>
        <a:xfrm>
          <a:off x="4723376" y="505810"/>
          <a:ext cx="267625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210763"/>
              </a:moveTo>
              <a:lnTo>
                <a:pt x="133812" y="210763"/>
              </a:lnTo>
              <a:lnTo>
                <a:pt x="133812" y="0"/>
              </a:lnTo>
              <a:lnTo>
                <a:pt x="26762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48673" y="602675"/>
        <a:ext cx="17032" cy="17032"/>
      </dsp:txXfrm>
    </dsp:sp>
    <dsp:sp modelId="{847EDC51-FD0C-EE4A-8C98-150AA4EF7D60}">
      <dsp:nvSpPr>
        <dsp:cNvPr id="0" name=""/>
        <dsp:cNvSpPr/>
      </dsp:nvSpPr>
      <dsp:spPr>
        <a:xfrm>
          <a:off x="3323905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819631"/>
        <a:ext cx="16107" cy="16107"/>
      </dsp:txXfrm>
    </dsp:sp>
    <dsp:sp modelId="{2A0EA29C-0288-F949-AD9C-1D2952B7B1A3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types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A111928F-128E-DD4B-A65E-330A5DB387C0}">
      <dsp:nvSpPr>
        <dsp:cNvPr id="0" name=""/>
        <dsp:cNvSpPr/>
      </dsp:nvSpPr>
      <dsp:spPr>
        <a:xfrm>
          <a:off x="3557150" y="53879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3557150" y="538795"/>
        <a:ext cx="1166226" cy="355556"/>
      </dsp:txXfrm>
    </dsp:sp>
    <dsp:sp modelId="{7392F94E-5332-8342-8BD5-CA530027242B}">
      <dsp:nvSpPr>
        <dsp:cNvPr id="0" name=""/>
        <dsp:cNvSpPr/>
      </dsp:nvSpPr>
      <dsp:spPr>
        <a:xfrm>
          <a:off x="4991002" y="32803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Strings ""</a:t>
          </a:r>
          <a:endParaRPr lang="en-US" sz="1200" kern="1200" dirty="0"/>
        </a:p>
      </dsp:txBody>
      <dsp:txXfrm>
        <a:off x="4991002" y="328032"/>
        <a:ext cx="1166226" cy="355556"/>
      </dsp:txXfrm>
    </dsp:sp>
    <dsp:sp modelId="{D4E18CE7-C058-F148-ABCD-E98EC8661A49}">
      <dsp:nvSpPr>
        <dsp:cNvPr id="0" name=""/>
        <dsp:cNvSpPr/>
      </dsp:nvSpPr>
      <dsp:spPr>
        <a:xfrm>
          <a:off x="4956622" y="761018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Numbers</a:t>
          </a:r>
          <a:endParaRPr lang="en-US" sz="1200" kern="1200" dirty="0"/>
        </a:p>
      </dsp:txBody>
      <dsp:txXfrm>
        <a:off x="4956622" y="761018"/>
        <a:ext cx="1166226" cy="355556"/>
      </dsp:txXfrm>
    </dsp:sp>
    <dsp:sp modelId="{5FB0521B-811B-384C-9D44-ED6F416B3B6E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Composite</a:t>
          </a:r>
          <a:endParaRPr lang="en-US" sz="1200" kern="1200" dirty="0"/>
        </a:p>
      </dsp:txBody>
      <dsp:txXfrm>
        <a:off x="3557150" y="983241"/>
        <a:ext cx="1166226" cy="355556"/>
      </dsp:txXfrm>
    </dsp:sp>
    <dsp:sp modelId="{F6F6CA91-4989-9344-8A10-9CCF7266563C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Using data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B8662C8D-F40B-A04C-BEF5-DA6F0D37A125}">
      <dsp:nvSpPr>
        <dsp:cNvPr id="0" name=""/>
        <dsp:cNvSpPr/>
      </dsp:nvSpPr>
      <dsp:spPr>
        <a:xfrm>
          <a:off x="3557150" y="249903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Logical operators</a:t>
          </a:r>
          <a:endParaRPr lang="en-US" sz="1200" kern="1200" dirty="0"/>
        </a:p>
      </dsp:txBody>
      <dsp:txXfrm>
        <a:off x="3557150" y="2499036"/>
        <a:ext cx="1166226" cy="355556"/>
      </dsp:txXfrm>
    </dsp:sp>
    <dsp:sp modelId="{4F01DEFF-0665-E840-B654-09EAE235C77D}">
      <dsp:nvSpPr>
        <dsp:cNvPr id="0" name=""/>
        <dsp:cNvSpPr/>
      </dsp:nvSpPr>
      <dsp:spPr>
        <a:xfrm>
          <a:off x="3557150" y="294348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Mathematical operators</a:t>
          </a:r>
          <a:endParaRPr lang="en-US" sz="1200" kern="1200" dirty="0"/>
        </a:p>
      </dsp:txBody>
      <dsp:txXfrm>
        <a:off x="3557150" y="2943482"/>
        <a:ext cx="1166226" cy="355556"/>
      </dsp:txXfrm>
    </dsp:sp>
    <dsp:sp modelId="{4B4794FC-6610-1843-8AA3-B9462C8B92E2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Temporarily</a:t>
          </a:r>
          <a:r>
            <a:rPr lang="en-US" sz="1200" kern="1200" baseline="0" dirty="0" smtClean="0"/>
            <a:t> r</a:t>
          </a:r>
          <a:r>
            <a:rPr lang="en-US" sz="1200" kern="1200" dirty="0" smtClean="0"/>
            <a:t>emembering things and reusing them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F3C56CCA-FFA5-7748-8AB4-5A801E497E3F}">
      <dsp:nvSpPr>
        <dsp:cNvPr id="0" name=""/>
        <dsp:cNvSpPr/>
      </dsp:nvSpPr>
      <dsp:spPr>
        <a:xfrm>
          <a:off x="3557150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Variables</a:t>
          </a:r>
          <a:endParaRPr lang="en-US" sz="1200" kern="1200" dirty="0"/>
        </a:p>
      </dsp:txBody>
      <dsp:txXfrm>
        <a:off x="3557150" y="4681499"/>
        <a:ext cx="1166226" cy="355556"/>
      </dsp:txXfrm>
    </dsp:sp>
    <dsp:sp modelId="{DA4A8015-7F5B-5F4D-B621-D0286E0495C0}">
      <dsp:nvSpPr>
        <dsp:cNvPr id="0" name=""/>
        <dsp:cNvSpPr/>
      </dsp:nvSpPr>
      <dsp:spPr>
        <a:xfrm>
          <a:off x="4956622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 = nameOfVariable</a:t>
          </a:r>
          <a:endParaRPr lang="en-US" sz="1200" kern="1200" dirty="0"/>
        </a:p>
      </dsp:txBody>
      <dsp:txXfrm>
        <a:off x="4956622" y="4681499"/>
        <a:ext cx="1166226" cy="3555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0B7FE-3764-2E4B-B157-0E7FA04B82AA}">
      <dsp:nvSpPr>
        <dsp:cNvPr id="0" name=""/>
        <dsp:cNvSpPr/>
      </dsp:nvSpPr>
      <dsp:spPr>
        <a:xfrm rot="5400000">
          <a:off x="361570" y="1286323"/>
          <a:ext cx="1137642" cy="129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5AD05A-B5E7-1B48-82EC-1C7ADEF63D92}">
      <dsp:nvSpPr>
        <dsp:cNvPr id="0" name=""/>
        <dsp:cNvSpPr/>
      </dsp:nvSpPr>
      <dsp:spPr>
        <a:xfrm>
          <a:off x="60164" y="25224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Event</a:t>
          </a:r>
          <a:endParaRPr lang="en-US" sz="3400" kern="1200" dirty="0"/>
        </a:p>
      </dsp:txBody>
      <dsp:txXfrm>
        <a:off x="125615" y="90675"/>
        <a:ext cx="1784217" cy="1209619"/>
      </dsp:txXfrm>
    </dsp:sp>
    <dsp:sp modelId="{CD4EEBF1-BF87-5E42-9761-B279097C9850}">
      <dsp:nvSpPr>
        <dsp:cNvPr id="0" name=""/>
        <dsp:cNvSpPr/>
      </dsp:nvSpPr>
      <dsp:spPr>
        <a:xfrm>
          <a:off x="1975284" y="153073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eg</a:t>
          </a:r>
          <a:r>
            <a:rPr lang="en-US" sz="1700" kern="1200" dirty="0" smtClean="0"/>
            <a:t> Type key A</a:t>
          </a:r>
          <a:endParaRPr lang="en-US" sz="1700" kern="1200" dirty="0"/>
        </a:p>
      </dsp:txBody>
      <dsp:txXfrm>
        <a:off x="1975284" y="153073"/>
        <a:ext cx="1392875" cy="1083468"/>
      </dsp:txXfrm>
    </dsp:sp>
    <dsp:sp modelId="{2BD445CB-1E33-1C4A-9E90-BC1546DEA924}">
      <dsp:nvSpPr>
        <dsp:cNvPr id="0" name=""/>
        <dsp:cNvSpPr/>
      </dsp:nvSpPr>
      <dsp:spPr>
        <a:xfrm rot="5400000">
          <a:off x="1949408" y="2792171"/>
          <a:ext cx="1137642" cy="129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CA34C-FF64-5047-AAB4-FCAEB98726D6}">
      <dsp:nvSpPr>
        <dsp:cNvPr id="0" name=""/>
        <dsp:cNvSpPr/>
      </dsp:nvSpPr>
      <dsp:spPr>
        <a:xfrm>
          <a:off x="1648002" y="1531072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Callback</a:t>
          </a:r>
          <a:endParaRPr lang="en-US" sz="3400" kern="1200" dirty="0"/>
        </a:p>
      </dsp:txBody>
      <dsp:txXfrm>
        <a:off x="1713453" y="1596523"/>
        <a:ext cx="1784217" cy="1209619"/>
      </dsp:txXfrm>
    </dsp:sp>
    <dsp:sp modelId="{356B9FF9-D3C6-A546-A41D-9A57C927910B}">
      <dsp:nvSpPr>
        <dsp:cNvPr id="0" name=""/>
        <dsp:cNvSpPr/>
      </dsp:nvSpPr>
      <dsp:spPr>
        <a:xfrm>
          <a:off x="3563122" y="1658921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Show the character A on </a:t>
          </a:r>
          <a:r>
            <a:rPr lang="en-US" sz="1700" kern="1200" dirty="0" err="1" smtClean="0"/>
            <a:t>teh</a:t>
          </a:r>
          <a:r>
            <a:rPr lang="en-US" sz="1700" kern="1200" dirty="0" smtClean="0"/>
            <a:t> screen</a:t>
          </a:r>
          <a:endParaRPr lang="en-US" sz="1700" kern="1200" dirty="0"/>
        </a:p>
      </dsp:txBody>
      <dsp:txXfrm>
        <a:off x="3563122" y="1658921"/>
        <a:ext cx="1392875" cy="1083468"/>
      </dsp:txXfrm>
    </dsp:sp>
    <dsp:sp modelId="{F195A698-BF95-384F-BA44-FE9E5BA3B772}">
      <dsp:nvSpPr>
        <dsp:cNvPr id="0" name=""/>
        <dsp:cNvSpPr/>
      </dsp:nvSpPr>
      <dsp:spPr>
        <a:xfrm>
          <a:off x="3235840" y="3036920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Event listener</a:t>
          </a:r>
          <a:endParaRPr lang="en-US" sz="3400" kern="1200" dirty="0"/>
        </a:p>
      </dsp:txBody>
      <dsp:txXfrm>
        <a:off x="3301291" y="3102371"/>
        <a:ext cx="1784217" cy="1209619"/>
      </dsp:txXfrm>
    </dsp:sp>
    <dsp:sp modelId="{FF048E63-1479-7748-813E-2D86444A35DC}">
      <dsp:nvSpPr>
        <dsp:cNvPr id="0" name=""/>
        <dsp:cNvSpPr/>
      </dsp:nvSpPr>
      <dsp:spPr>
        <a:xfrm>
          <a:off x="5150959" y="3164770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particular even happens do this </a:t>
          </a:r>
          <a:r>
            <a:rPr lang="en-US" sz="1200" kern="1200" dirty="0" err="1" smtClean="0"/>
            <a:t>ie</a:t>
          </a:r>
          <a:r>
            <a:rPr lang="en-US" sz="1200" kern="1200" dirty="0" smtClean="0"/>
            <a:t> if event happens do the callback</a:t>
          </a:r>
          <a:endParaRPr lang="en-US" sz="1200" kern="1200" dirty="0"/>
        </a:p>
      </dsp:txBody>
      <dsp:txXfrm>
        <a:off x="5150959" y="3164770"/>
        <a:ext cx="1392875" cy="1083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E7A14-29C2-0B44-A847-A32315DDCCF7}">
      <dsp:nvSpPr>
        <dsp:cNvPr id="0" name=""/>
        <dsp:cNvSpPr/>
      </dsp:nvSpPr>
      <dsp:spPr>
        <a:xfrm>
          <a:off x="6105462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A022-8570-4545-BF23-C34277DE5483}">
      <dsp:nvSpPr>
        <dsp:cNvPr id="0" name=""/>
        <dsp:cNvSpPr/>
      </dsp:nvSpPr>
      <dsp:spPr>
        <a:xfrm>
          <a:off x="6105462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EEA66-1D49-084E-A50C-16004A5960EE}">
      <dsp:nvSpPr>
        <dsp:cNvPr id="0" name=""/>
        <dsp:cNvSpPr/>
      </dsp:nvSpPr>
      <dsp:spPr>
        <a:xfrm>
          <a:off x="6105462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B4E46-15D1-2B4C-B86A-A73B52CD20FF}">
      <dsp:nvSpPr>
        <dsp:cNvPr id="0" name=""/>
        <dsp:cNvSpPr/>
      </dsp:nvSpPr>
      <dsp:spPr>
        <a:xfrm>
          <a:off x="4552267" y="549029"/>
          <a:ext cx="1992261" cy="23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54"/>
              </a:lnTo>
              <a:lnTo>
                <a:pt x="1992261" y="115254"/>
              </a:lnTo>
              <a:lnTo>
                <a:pt x="1992261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2AAE9-E8D1-CC43-98CD-F8A61F1A4001}">
      <dsp:nvSpPr>
        <dsp:cNvPr id="0" name=""/>
        <dsp:cNvSpPr/>
      </dsp:nvSpPr>
      <dsp:spPr>
        <a:xfrm>
          <a:off x="4777288" y="1328371"/>
          <a:ext cx="164649" cy="362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293"/>
              </a:lnTo>
              <a:lnTo>
                <a:pt x="164649" y="3622293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1493-7B10-1E4F-8681-F984C1EA1D9F}">
      <dsp:nvSpPr>
        <dsp:cNvPr id="0" name=""/>
        <dsp:cNvSpPr/>
      </dsp:nvSpPr>
      <dsp:spPr>
        <a:xfrm>
          <a:off x="4777288" y="1328371"/>
          <a:ext cx="164649" cy="2842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51"/>
              </a:lnTo>
              <a:lnTo>
                <a:pt x="164649" y="2842951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C53A-A9BA-784F-ACA8-1486D7C9C5C7}">
      <dsp:nvSpPr>
        <dsp:cNvPr id="0" name=""/>
        <dsp:cNvSpPr/>
      </dsp:nvSpPr>
      <dsp:spPr>
        <a:xfrm>
          <a:off x="4777288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136B-CEB2-E647-AFA8-B995C0080DD8}">
      <dsp:nvSpPr>
        <dsp:cNvPr id="0" name=""/>
        <dsp:cNvSpPr/>
      </dsp:nvSpPr>
      <dsp:spPr>
        <a:xfrm>
          <a:off x="4777288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B896-4F6A-E647-9125-CA2B2A4038B6}">
      <dsp:nvSpPr>
        <dsp:cNvPr id="0" name=""/>
        <dsp:cNvSpPr/>
      </dsp:nvSpPr>
      <dsp:spPr>
        <a:xfrm>
          <a:off x="4777288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DBB5-E02E-FB4F-823D-CC3AC80CEB7E}">
      <dsp:nvSpPr>
        <dsp:cNvPr id="0" name=""/>
        <dsp:cNvSpPr/>
      </dsp:nvSpPr>
      <dsp:spPr>
        <a:xfrm>
          <a:off x="4552267" y="549029"/>
          <a:ext cx="664087" cy="23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54"/>
              </a:lnTo>
              <a:lnTo>
                <a:pt x="664087" y="115254"/>
              </a:lnTo>
              <a:lnTo>
                <a:pt x="664087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4500F-7EA0-2149-9AB2-76075044C834}">
      <dsp:nvSpPr>
        <dsp:cNvPr id="0" name=""/>
        <dsp:cNvSpPr/>
      </dsp:nvSpPr>
      <dsp:spPr>
        <a:xfrm>
          <a:off x="3449114" y="1328371"/>
          <a:ext cx="164649" cy="362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293"/>
              </a:lnTo>
              <a:lnTo>
                <a:pt x="164649" y="3622293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571D-ABF4-0440-9C24-6C8605C805BA}">
      <dsp:nvSpPr>
        <dsp:cNvPr id="0" name=""/>
        <dsp:cNvSpPr/>
      </dsp:nvSpPr>
      <dsp:spPr>
        <a:xfrm>
          <a:off x="3449114" y="1328371"/>
          <a:ext cx="164649" cy="2842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51"/>
              </a:lnTo>
              <a:lnTo>
                <a:pt x="164649" y="2842951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3E6F-F322-A144-A55D-715C6FF118EE}">
      <dsp:nvSpPr>
        <dsp:cNvPr id="0" name=""/>
        <dsp:cNvSpPr/>
      </dsp:nvSpPr>
      <dsp:spPr>
        <a:xfrm>
          <a:off x="3449114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F7496-5EA6-0A4C-B09F-4D0B320D89E0}">
      <dsp:nvSpPr>
        <dsp:cNvPr id="0" name=""/>
        <dsp:cNvSpPr/>
      </dsp:nvSpPr>
      <dsp:spPr>
        <a:xfrm>
          <a:off x="3449114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B7736-58D1-9046-86D2-614D7C2424AE}">
      <dsp:nvSpPr>
        <dsp:cNvPr id="0" name=""/>
        <dsp:cNvSpPr/>
      </dsp:nvSpPr>
      <dsp:spPr>
        <a:xfrm>
          <a:off x="3449114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D281-5330-1845-A01B-176C29A67DFC}">
      <dsp:nvSpPr>
        <dsp:cNvPr id="0" name=""/>
        <dsp:cNvSpPr/>
      </dsp:nvSpPr>
      <dsp:spPr>
        <a:xfrm>
          <a:off x="3888180" y="549029"/>
          <a:ext cx="664087" cy="230509"/>
        </a:xfrm>
        <a:custGeom>
          <a:avLst/>
          <a:gdLst/>
          <a:ahLst/>
          <a:cxnLst/>
          <a:rect l="0" t="0" r="0" b="0"/>
          <a:pathLst>
            <a:path>
              <a:moveTo>
                <a:pt x="664087" y="0"/>
              </a:moveTo>
              <a:lnTo>
                <a:pt x="664087" y="115254"/>
              </a:lnTo>
              <a:lnTo>
                <a:pt x="0" y="115254"/>
              </a:lnTo>
              <a:lnTo>
                <a:pt x="0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5F51B-9652-D942-9C29-164C6D9DD0EB}">
      <dsp:nvSpPr>
        <dsp:cNvPr id="0" name=""/>
        <dsp:cNvSpPr/>
      </dsp:nvSpPr>
      <dsp:spPr>
        <a:xfrm>
          <a:off x="2120940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6DDD4-0353-E641-8AB9-F1F69C2E3BE8}">
      <dsp:nvSpPr>
        <dsp:cNvPr id="0" name=""/>
        <dsp:cNvSpPr/>
      </dsp:nvSpPr>
      <dsp:spPr>
        <a:xfrm>
          <a:off x="2120940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2A75-70F8-2046-84A9-9A2EBE29792E}">
      <dsp:nvSpPr>
        <dsp:cNvPr id="0" name=""/>
        <dsp:cNvSpPr/>
      </dsp:nvSpPr>
      <dsp:spPr>
        <a:xfrm>
          <a:off x="2120940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2982-176C-8740-9D53-F6CCD3F5157D}">
      <dsp:nvSpPr>
        <dsp:cNvPr id="0" name=""/>
        <dsp:cNvSpPr/>
      </dsp:nvSpPr>
      <dsp:spPr>
        <a:xfrm>
          <a:off x="2560005" y="549029"/>
          <a:ext cx="1992261" cy="230509"/>
        </a:xfrm>
        <a:custGeom>
          <a:avLst/>
          <a:gdLst/>
          <a:ahLst/>
          <a:cxnLst/>
          <a:rect l="0" t="0" r="0" b="0"/>
          <a:pathLst>
            <a:path>
              <a:moveTo>
                <a:pt x="1992261" y="0"/>
              </a:moveTo>
              <a:lnTo>
                <a:pt x="1992261" y="115254"/>
              </a:lnTo>
              <a:lnTo>
                <a:pt x="0" y="115254"/>
              </a:lnTo>
              <a:lnTo>
                <a:pt x="0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0BDF-E08A-1A4A-A525-12F18EE163D6}">
      <dsp:nvSpPr>
        <dsp:cNvPr id="0" name=""/>
        <dsp:cNvSpPr/>
      </dsp:nvSpPr>
      <dsp:spPr>
        <a:xfrm>
          <a:off x="4003435" y="19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 of events</a:t>
          </a:r>
          <a:endParaRPr lang="en-US" sz="1000" kern="1200" dirty="0"/>
        </a:p>
      </dsp:txBody>
      <dsp:txXfrm>
        <a:off x="4003435" y="197"/>
        <a:ext cx="1097664" cy="548832"/>
      </dsp:txXfrm>
    </dsp:sp>
    <dsp:sp modelId="{1DEFA180-DEF9-F845-A82D-D446BFB74F71}">
      <dsp:nvSpPr>
        <dsp:cNvPr id="0" name=""/>
        <dsp:cNvSpPr/>
      </dsp:nvSpPr>
      <dsp:spPr>
        <a:xfrm>
          <a:off x="2011173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Keyboard</a:t>
          </a:r>
          <a:endParaRPr lang="en-US" sz="1000" kern="1200" dirty="0"/>
        </a:p>
      </dsp:txBody>
      <dsp:txXfrm>
        <a:off x="2011173" y="779539"/>
        <a:ext cx="1097664" cy="548832"/>
      </dsp:txXfrm>
    </dsp:sp>
    <dsp:sp modelId="{4C1703DD-6B30-8A41-9BA4-ACC92E30F5D3}">
      <dsp:nvSpPr>
        <dsp:cNvPr id="0" name=""/>
        <dsp:cNvSpPr/>
      </dsp:nvSpPr>
      <dsp:spPr>
        <a:xfrm>
          <a:off x="2285589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$("#</a:t>
          </a:r>
          <a:r>
            <a:rPr lang="en-US" sz="1000" kern="1200" dirty="0" err="1" smtClean="0"/>
            <a:t>btn</a:t>
          </a:r>
          <a:r>
            <a:rPr lang="en-US" sz="1000" kern="1200" dirty="0" smtClean="0"/>
            <a:t>).on("click", function(){})</a:t>
          </a:r>
          <a:endParaRPr lang="en-US" sz="1000" kern="1200" dirty="0"/>
        </a:p>
      </dsp:txBody>
      <dsp:txXfrm>
        <a:off x="2285589" y="1558881"/>
        <a:ext cx="1097664" cy="548832"/>
      </dsp:txXfrm>
    </dsp:sp>
    <dsp:sp modelId="{0D60BE8B-70FF-5341-8CD6-7539CB3E0F7D}">
      <dsp:nvSpPr>
        <dsp:cNvPr id="0" name=""/>
        <dsp:cNvSpPr/>
      </dsp:nvSpPr>
      <dsp:spPr>
        <a:xfrm>
          <a:off x="2285589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keypress</a:t>
          </a:r>
          <a:endParaRPr lang="en-US" sz="1000" kern="1200" dirty="0"/>
        </a:p>
      </dsp:txBody>
      <dsp:txXfrm>
        <a:off x="2285589" y="2338223"/>
        <a:ext cx="1097664" cy="548832"/>
      </dsp:txXfrm>
    </dsp:sp>
    <dsp:sp modelId="{4FD4E4F0-98C3-D741-B6F6-B023F0356BC4}">
      <dsp:nvSpPr>
        <dsp:cNvPr id="0" name=""/>
        <dsp:cNvSpPr/>
      </dsp:nvSpPr>
      <dsp:spPr>
        <a:xfrm>
          <a:off x="2285589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keydown</a:t>
          </a:r>
          <a:endParaRPr lang="en-US" sz="1000" kern="1200" dirty="0"/>
        </a:p>
      </dsp:txBody>
      <dsp:txXfrm>
        <a:off x="2285589" y="3117565"/>
        <a:ext cx="1097664" cy="548832"/>
      </dsp:txXfrm>
    </dsp:sp>
    <dsp:sp modelId="{53934F84-75F9-FD40-92A6-31A864979E2B}">
      <dsp:nvSpPr>
        <dsp:cNvPr id="0" name=""/>
        <dsp:cNvSpPr/>
      </dsp:nvSpPr>
      <dsp:spPr>
        <a:xfrm>
          <a:off x="3339347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Mouse</a:t>
          </a:r>
          <a:endParaRPr lang="en-US" sz="1000" kern="1200" dirty="0"/>
        </a:p>
      </dsp:txBody>
      <dsp:txXfrm>
        <a:off x="3339347" y="779539"/>
        <a:ext cx="1097664" cy="548832"/>
      </dsp:txXfrm>
    </dsp:sp>
    <dsp:sp modelId="{4FD01396-B144-6448-9374-0CA60CF03F75}">
      <dsp:nvSpPr>
        <dsp:cNvPr id="0" name=""/>
        <dsp:cNvSpPr/>
      </dsp:nvSpPr>
      <dsp:spPr>
        <a:xfrm>
          <a:off x="3613764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 click</a:t>
          </a:r>
          <a:endParaRPr lang="en-US" sz="1000" kern="1200" dirty="0"/>
        </a:p>
      </dsp:txBody>
      <dsp:txXfrm>
        <a:off x="3613764" y="1558881"/>
        <a:ext cx="1097664" cy="548832"/>
      </dsp:txXfrm>
    </dsp:sp>
    <dsp:sp modelId="{D1984F9C-0CF7-E44A-A3E2-0818ED92289A}">
      <dsp:nvSpPr>
        <dsp:cNvPr id="0" name=""/>
        <dsp:cNvSpPr/>
      </dsp:nvSpPr>
      <dsp:spPr>
        <a:xfrm>
          <a:off x="3613764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dblclick</a:t>
          </a:r>
          <a:endParaRPr lang="en-US" sz="1000" kern="1200" dirty="0"/>
        </a:p>
      </dsp:txBody>
      <dsp:txXfrm>
        <a:off x="3613764" y="2338223"/>
        <a:ext cx="1097664" cy="548832"/>
      </dsp:txXfrm>
    </dsp:sp>
    <dsp:sp modelId="{40138D69-C52A-CD44-9578-69586922DBE4}">
      <dsp:nvSpPr>
        <dsp:cNvPr id="0" name=""/>
        <dsp:cNvSpPr/>
      </dsp:nvSpPr>
      <dsp:spPr>
        <a:xfrm>
          <a:off x="3613764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hover</a:t>
          </a:r>
          <a:endParaRPr lang="en-US" sz="1000" kern="1200" dirty="0"/>
        </a:p>
      </dsp:txBody>
      <dsp:txXfrm>
        <a:off x="3613764" y="3117565"/>
        <a:ext cx="1097664" cy="548832"/>
      </dsp:txXfrm>
    </dsp:sp>
    <dsp:sp modelId="{2EF3ACBC-4F1A-DE49-9951-974A86D2ABED}">
      <dsp:nvSpPr>
        <dsp:cNvPr id="0" name=""/>
        <dsp:cNvSpPr/>
      </dsp:nvSpPr>
      <dsp:spPr>
        <a:xfrm>
          <a:off x="3613764" y="389690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mousemove</a:t>
          </a:r>
          <a:endParaRPr lang="en-US" sz="1000" kern="1200" dirty="0"/>
        </a:p>
      </dsp:txBody>
      <dsp:txXfrm>
        <a:off x="3613764" y="3896907"/>
        <a:ext cx="1097664" cy="548832"/>
      </dsp:txXfrm>
    </dsp:sp>
    <dsp:sp modelId="{4D8A59BD-D511-C94F-87E1-116AEF80D9EB}">
      <dsp:nvSpPr>
        <dsp:cNvPr id="0" name=""/>
        <dsp:cNvSpPr/>
      </dsp:nvSpPr>
      <dsp:spPr>
        <a:xfrm>
          <a:off x="3613764" y="467624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contextmenu</a:t>
          </a:r>
          <a:endParaRPr lang="en-US" sz="1000" kern="1200" dirty="0"/>
        </a:p>
      </dsp:txBody>
      <dsp:txXfrm>
        <a:off x="3613764" y="4676249"/>
        <a:ext cx="1097664" cy="548832"/>
      </dsp:txXfrm>
    </dsp:sp>
    <dsp:sp modelId="{924C8AE1-1210-4941-9DB5-94CEA1725447}">
      <dsp:nvSpPr>
        <dsp:cNvPr id="0" name=""/>
        <dsp:cNvSpPr/>
      </dsp:nvSpPr>
      <dsp:spPr>
        <a:xfrm>
          <a:off x="4667522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Form</a:t>
          </a:r>
          <a:endParaRPr lang="en-US" sz="1000" kern="1200" dirty="0"/>
        </a:p>
      </dsp:txBody>
      <dsp:txXfrm>
        <a:off x="4667522" y="779539"/>
        <a:ext cx="1097664" cy="548832"/>
      </dsp:txXfrm>
    </dsp:sp>
    <dsp:sp modelId="{80D73BED-CE7E-2A40-A0AA-2A551884E136}">
      <dsp:nvSpPr>
        <dsp:cNvPr id="0" name=""/>
        <dsp:cNvSpPr/>
      </dsp:nvSpPr>
      <dsp:spPr>
        <a:xfrm>
          <a:off x="4941938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Focus - when click someone is the focus </a:t>
          </a:r>
          <a:endParaRPr lang="en-US" sz="1000" kern="1200" dirty="0"/>
        </a:p>
      </dsp:txBody>
      <dsp:txXfrm>
        <a:off x="4941938" y="1558881"/>
        <a:ext cx="1097664" cy="548832"/>
      </dsp:txXfrm>
    </dsp:sp>
    <dsp:sp modelId="{AA77EB48-57A0-E341-A589-F6723B3539EB}">
      <dsp:nvSpPr>
        <dsp:cNvPr id="0" name=""/>
        <dsp:cNvSpPr/>
      </dsp:nvSpPr>
      <dsp:spPr>
        <a:xfrm>
          <a:off x="4941938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Blur - when they </a:t>
          </a:r>
          <a:r>
            <a:rPr lang="en-US" sz="1000" kern="1200" dirty="0" err="1" smtClean="0"/>
            <a:t>clikc</a:t>
          </a:r>
          <a:r>
            <a:rPr lang="en-US" sz="1000" kern="1200" dirty="0" smtClean="0"/>
            <a:t> out of something</a:t>
          </a:r>
          <a:endParaRPr lang="en-US" sz="1000" kern="1200" dirty="0"/>
        </a:p>
      </dsp:txBody>
      <dsp:txXfrm>
        <a:off x="4941938" y="2338223"/>
        <a:ext cx="1097664" cy="548832"/>
      </dsp:txXfrm>
    </dsp:sp>
    <dsp:sp modelId="{5A7F6C9C-1C7A-DE49-A92B-FD49DF971036}">
      <dsp:nvSpPr>
        <dsp:cNvPr id="0" name=""/>
        <dsp:cNvSpPr/>
      </dsp:nvSpPr>
      <dsp:spPr>
        <a:xfrm>
          <a:off x="4941938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</a:t>
          </a:r>
          <a:endParaRPr lang="en-US" sz="1000" kern="1200" dirty="0"/>
        </a:p>
      </dsp:txBody>
      <dsp:txXfrm>
        <a:off x="4941938" y="3117565"/>
        <a:ext cx="1097664" cy="548832"/>
      </dsp:txXfrm>
    </dsp:sp>
    <dsp:sp modelId="{FA0C4570-2480-D745-9168-5147A211724B}">
      <dsp:nvSpPr>
        <dsp:cNvPr id="0" name=""/>
        <dsp:cNvSpPr/>
      </dsp:nvSpPr>
      <dsp:spPr>
        <a:xfrm>
          <a:off x="4941938" y="389690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Selecct</a:t>
          </a:r>
          <a:endParaRPr lang="en-US" sz="1000" kern="1200" dirty="0"/>
        </a:p>
      </dsp:txBody>
      <dsp:txXfrm>
        <a:off x="4941938" y="3896907"/>
        <a:ext cx="1097664" cy="548832"/>
      </dsp:txXfrm>
    </dsp:sp>
    <dsp:sp modelId="{C8FD1B0B-9A5D-984D-BC85-8DB217E32DFF}">
      <dsp:nvSpPr>
        <dsp:cNvPr id="0" name=""/>
        <dsp:cNvSpPr/>
      </dsp:nvSpPr>
      <dsp:spPr>
        <a:xfrm>
          <a:off x="4941938" y="467624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Submet</a:t>
          </a:r>
          <a:endParaRPr lang="en-US" sz="1000" kern="1200" dirty="0"/>
        </a:p>
      </dsp:txBody>
      <dsp:txXfrm>
        <a:off x="4941938" y="4676249"/>
        <a:ext cx="1097664" cy="548832"/>
      </dsp:txXfrm>
    </dsp:sp>
    <dsp:sp modelId="{D20DEB9B-D935-3B4C-A4AD-AFBC48572445}">
      <dsp:nvSpPr>
        <dsp:cNvPr id="0" name=""/>
        <dsp:cNvSpPr/>
      </dsp:nvSpPr>
      <dsp:spPr>
        <a:xfrm>
          <a:off x="5995696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Browser</a:t>
          </a:r>
          <a:r>
            <a:rPr lang="en-US" sz="1000" kern="1200" baseline="0" dirty="0" smtClean="0"/>
            <a:t> events</a:t>
          </a:r>
          <a:endParaRPr lang="en-US" sz="1000" kern="1200" dirty="0"/>
        </a:p>
      </dsp:txBody>
      <dsp:txXfrm>
        <a:off x="5995696" y="779539"/>
        <a:ext cx="1097664" cy="548832"/>
      </dsp:txXfrm>
    </dsp:sp>
    <dsp:sp modelId="{3CF9777F-0604-6948-A5C8-67901E56A73E}">
      <dsp:nvSpPr>
        <dsp:cNvPr id="0" name=""/>
        <dsp:cNvSpPr/>
      </dsp:nvSpPr>
      <dsp:spPr>
        <a:xfrm>
          <a:off x="6270112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resize</a:t>
          </a:r>
          <a:endParaRPr lang="en-US" sz="1000" kern="1200" dirty="0"/>
        </a:p>
      </dsp:txBody>
      <dsp:txXfrm>
        <a:off x="6270112" y="1558881"/>
        <a:ext cx="1097664" cy="548832"/>
      </dsp:txXfrm>
    </dsp:sp>
    <dsp:sp modelId="{3E8178C6-A7A7-DE46-BAC6-515F3D6B478B}">
      <dsp:nvSpPr>
        <dsp:cNvPr id="0" name=""/>
        <dsp:cNvSpPr/>
      </dsp:nvSpPr>
      <dsp:spPr>
        <a:xfrm>
          <a:off x="6270112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?</a:t>
          </a:r>
          <a:endParaRPr lang="en-US" sz="1000" kern="1200" dirty="0"/>
        </a:p>
      </dsp:txBody>
      <dsp:txXfrm>
        <a:off x="6270112" y="2338223"/>
        <a:ext cx="1097664" cy="548832"/>
      </dsp:txXfrm>
    </dsp:sp>
    <dsp:sp modelId="{F950647E-C05C-7E45-8298-A3686A6E8596}">
      <dsp:nvSpPr>
        <dsp:cNvPr id="0" name=""/>
        <dsp:cNvSpPr/>
      </dsp:nvSpPr>
      <dsp:spPr>
        <a:xfrm>
          <a:off x="6270112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?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	</a:t>
          </a:r>
          <a:endParaRPr lang="en-US" sz="1000" kern="1200" dirty="0"/>
        </a:p>
      </dsp:txBody>
      <dsp:txXfrm>
        <a:off x="6270112" y="3117565"/>
        <a:ext cx="1097664" cy="5488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FFFB-BC20-9741-A310-E6B0C4D59AB3}">
      <dsp:nvSpPr>
        <dsp:cNvPr id="0" name=""/>
        <dsp:cNvSpPr/>
      </dsp:nvSpPr>
      <dsp:spPr>
        <a:xfrm>
          <a:off x="6697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Select</a:t>
          </a:r>
          <a:endParaRPr lang="en-US" sz="3000" kern="1200" dirty="0"/>
        </a:p>
      </dsp:txBody>
      <dsp:txXfrm>
        <a:off x="41874" y="295566"/>
        <a:ext cx="1931384" cy="1130688"/>
      </dsp:txXfrm>
    </dsp:sp>
    <dsp:sp modelId="{8CA03A35-A236-7949-80AE-FCF18BF51F74}">
      <dsp:nvSpPr>
        <dsp:cNvPr id="0" name=""/>
        <dsp:cNvSpPr/>
      </dsp:nvSpPr>
      <dsp:spPr>
        <a:xfrm>
          <a:off x="2208609" y="61269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08609" y="711981"/>
        <a:ext cx="297058" cy="297859"/>
      </dsp:txXfrm>
    </dsp:sp>
    <dsp:sp modelId="{C2C188DC-28C9-BC44-BEFD-07794432E56A}">
      <dsp:nvSpPr>
        <dsp:cNvPr id="0" name=""/>
        <dsp:cNvSpPr/>
      </dsp:nvSpPr>
      <dsp:spPr>
        <a:xfrm>
          <a:off x="2809130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Manipulate</a:t>
          </a:r>
          <a:endParaRPr lang="en-US" sz="3000" kern="1200" dirty="0"/>
        </a:p>
      </dsp:txBody>
      <dsp:txXfrm>
        <a:off x="2844307" y="295566"/>
        <a:ext cx="1931384" cy="1130688"/>
      </dsp:txXfrm>
    </dsp:sp>
    <dsp:sp modelId="{3EBB0E43-00E4-1C47-9406-9BEEB86DB71C}">
      <dsp:nvSpPr>
        <dsp:cNvPr id="0" name=""/>
        <dsp:cNvSpPr/>
      </dsp:nvSpPr>
      <dsp:spPr>
        <a:xfrm>
          <a:off x="5011042" y="61269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11042" y="711981"/>
        <a:ext cx="297058" cy="297859"/>
      </dsp:txXfrm>
    </dsp:sp>
    <dsp:sp modelId="{0B732BAC-2B84-4B4A-BC23-0A8E096D0CEF}">
      <dsp:nvSpPr>
        <dsp:cNvPr id="0" name=""/>
        <dsp:cNvSpPr/>
      </dsp:nvSpPr>
      <dsp:spPr>
        <a:xfrm>
          <a:off x="5611564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Admire</a:t>
          </a:r>
          <a:r>
            <a:rPr lang="en-US" sz="3000" kern="1200" baseline="0" dirty="0" smtClean="0"/>
            <a:t> or inject</a:t>
          </a:r>
          <a:endParaRPr lang="en-US" sz="3000" kern="1200" dirty="0"/>
        </a:p>
      </dsp:txBody>
      <dsp:txXfrm>
        <a:off x="5646741" y="295566"/>
        <a:ext cx="1931384" cy="11306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40524-D2BD-7641-8B69-37A6EE5D3E62}">
      <dsp:nvSpPr>
        <dsp:cNvPr id="0" name=""/>
        <dsp:cNvSpPr/>
      </dsp:nvSpPr>
      <dsp:spPr>
        <a:xfrm>
          <a:off x="4605795" y="3309303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324025"/>
              </a:lnTo>
              <a:lnTo>
                <a:pt x="340096" y="3240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459572"/>
        <a:ext cx="23487" cy="23487"/>
      </dsp:txXfrm>
    </dsp:sp>
    <dsp:sp modelId="{A2DAC3EF-1E7A-1D4A-9604-BAA601A84367}">
      <dsp:nvSpPr>
        <dsp:cNvPr id="0" name=""/>
        <dsp:cNvSpPr/>
      </dsp:nvSpPr>
      <dsp:spPr>
        <a:xfrm>
          <a:off x="4605795" y="2985277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324025"/>
              </a:moveTo>
              <a:lnTo>
                <a:pt x="170048" y="324025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135546"/>
        <a:ext cx="23487" cy="23487"/>
      </dsp:txXfrm>
    </dsp:sp>
    <dsp:sp modelId="{652CF797-C06D-A748-9DDE-3260F9CCE92E}">
      <dsp:nvSpPr>
        <dsp:cNvPr id="0" name=""/>
        <dsp:cNvSpPr/>
      </dsp:nvSpPr>
      <dsp:spPr>
        <a:xfrm>
          <a:off x="2565214" y="2823265"/>
          <a:ext cx="340096" cy="486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486037"/>
              </a:lnTo>
              <a:lnTo>
                <a:pt x="340096" y="48603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0432" y="3051453"/>
        <a:ext cx="29660" cy="29660"/>
      </dsp:txXfrm>
    </dsp:sp>
    <dsp:sp modelId="{F7F515AC-3F8C-2749-A13A-62809DDBC3C4}">
      <dsp:nvSpPr>
        <dsp:cNvPr id="0" name=""/>
        <dsp:cNvSpPr/>
      </dsp:nvSpPr>
      <dsp:spPr>
        <a:xfrm>
          <a:off x="6646376" y="229150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2328725"/>
        <a:ext cx="17004" cy="17004"/>
      </dsp:txXfrm>
    </dsp:sp>
    <dsp:sp modelId="{C35C9538-E777-E646-8CDC-8F12C45FB786}">
      <dsp:nvSpPr>
        <dsp:cNvPr id="0" name=""/>
        <dsp:cNvSpPr/>
      </dsp:nvSpPr>
      <dsp:spPr>
        <a:xfrm>
          <a:off x="4605795" y="229150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2328725"/>
        <a:ext cx="17004" cy="17004"/>
      </dsp:txXfrm>
    </dsp:sp>
    <dsp:sp modelId="{95416D99-E94B-F041-8C32-197D2381BA49}">
      <dsp:nvSpPr>
        <dsp:cNvPr id="0" name=""/>
        <dsp:cNvSpPr/>
      </dsp:nvSpPr>
      <dsp:spPr>
        <a:xfrm>
          <a:off x="2565214" y="2337227"/>
          <a:ext cx="340096" cy="486037"/>
        </a:xfrm>
        <a:custGeom>
          <a:avLst/>
          <a:gdLst/>
          <a:ahLst/>
          <a:cxnLst/>
          <a:rect l="0" t="0" r="0" b="0"/>
          <a:pathLst>
            <a:path>
              <a:moveTo>
                <a:pt x="0" y="486037"/>
              </a:moveTo>
              <a:lnTo>
                <a:pt x="170048" y="486037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0432" y="2565416"/>
        <a:ext cx="29660" cy="29660"/>
      </dsp:txXfrm>
    </dsp:sp>
    <dsp:sp modelId="{5DB40F97-8A3E-534E-B89B-793A7425C786}">
      <dsp:nvSpPr>
        <dsp:cNvPr id="0" name=""/>
        <dsp:cNvSpPr/>
      </dsp:nvSpPr>
      <dsp:spPr>
        <a:xfrm>
          <a:off x="524632" y="2256221"/>
          <a:ext cx="340096" cy="56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567044"/>
              </a:lnTo>
              <a:lnTo>
                <a:pt x="340096" y="56704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150" y="2523212"/>
        <a:ext cx="33060" cy="33060"/>
      </dsp:txXfrm>
    </dsp:sp>
    <dsp:sp modelId="{7A1AD03B-74AD-B144-A20E-4BAC154B6765}">
      <dsp:nvSpPr>
        <dsp:cNvPr id="0" name=""/>
        <dsp:cNvSpPr/>
      </dsp:nvSpPr>
      <dsp:spPr>
        <a:xfrm>
          <a:off x="6646376" y="164345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1680674"/>
        <a:ext cx="17004" cy="17004"/>
      </dsp:txXfrm>
    </dsp:sp>
    <dsp:sp modelId="{3032AEBC-55C5-F041-A711-014F4D03F73A}">
      <dsp:nvSpPr>
        <dsp:cNvPr id="0" name=""/>
        <dsp:cNvSpPr/>
      </dsp:nvSpPr>
      <dsp:spPr>
        <a:xfrm>
          <a:off x="4605795" y="164345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1680674"/>
        <a:ext cx="17004" cy="17004"/>
      </dsp:txXfrm>
    </dsp:sp>
    <dsp:sp modelId="{ED1AB906-8AF6-C04E-B3EF-1D443A029E85}">
      <dsp:nvSpPr>
        <dsp:cNvPr id="0" name=""/>
        <dsp:cNvSpPr/>
      </dsp:nvSpPr>
      <dsp:spPr>
        <a:xfrm>
          <a:off x="2565214" y="164345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6760" y="1680674"/>
        <a:ext cx="17004" cy="17004"/>
      </dsp:txXfrm>
    </dsp:sp>
    <dsp:sp modelId="{8B54BD57-7239-D848-A45D-001DAC838A6D}">
      <dsp:nvSpPr>
        <dsp:cNvPr id="0" name=""/>
        <dsp:cNvSpPr/>
      </dsp:nvSpPr>
      <dsp:spPr>
        <a:xfrm>
          <a:off x="524632" y="1689177"/>
          <a:ext cx="340096" cy="567044"/>
        </a:xfrm>
        <a:custGeom>
          <a:avLst/>
          <a:gdLst/>
          <a:ahLst/>
          <a:cxnLst/>
          <a:rect l="0" t="0" r="0" b="0"/>
          <a:pathLst>
            <a:path>
              <a:moveTo>
                <a:pt x="0" y="567044"/>
              </a:moveTo>
              <a:lnTo>
                <a:pt x="170048" y="567044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150" y="1956168"/>
        <a:ext cx="33060" cy="33060"/>
      </dsp:txXfrm>
    </dsp:sp>
    <dsp:sp modelId="{9C747581-AB7D-A745-BAE1-1B6D1108EE13}">
      <dsp:nvSpPr>
        <dsp:cNvPr id="0" name=""/>
        <dsp:cNvSpPr/>
      </dsp:nvSpPr>
      <dsp:spPr>
        <a:xfrm rot="16200000">
          <a:off x="-1098904" y="1997001"/>
          <a:ext cx="2728633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main.rb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use </a:t>
          </a:r>
          <a:r>
            <a:rPr lang="en-US" sz="1700" kern="1200" dirty="0" err="1" smtClean="0"/>
            <a:t>erb</a:t>
          </a:r>
          <a:r>
            <a:rPr lang="en-US" sz="1700" kern="1200" dirty="0" smtClean="0"/>
            <a:t> :"/” (fat controller) </a:t>
          </a:r>
          <a:endParaRPr lang="en-US" sz="1700" kern="1200" dirty="0"/>
        </a:p>
      </dsp:txBody>
      <dsp:txXfrm>
        <a:off x="-1098904" y="1997001"/>
        <a:ext cx="2728633" cy="518440"/>
      </dsp:txXfrm>
    </dsp:sp>
    <dsp:sp modelId="{DDD01ECF-E098-384C-857D-5AC47DDF3BD3}">
      <dsp:nvSpPr>
        <dsp:cNvPr id="0" name=""/>
        <dsp:cNvSpPr/>
      </dsp:nvSpPr>
      <dsp:spPr>
        <a:xfrm>
          <a:off x="864729" y="142995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Layout </a:t>
          </a:r>
          <a:endParaRPr lang="en-US" sz="1600" kern="1200" dirty="0"/>
        </a:p>
      </dsp:txBody>
      <dsp:txXfrm>
        <a:off x="864729" y="1429956"/>
        <a:ext cx="1700484" cy="518440"/>
      </dsp:txXfrm>
    </dsp:sp>
    <dsp:sp modelId="{672A9286-AA67-B74A-BC1B-283531FEE8AA}">
      <dsp:nvSpPr>
        <dsp:cNvPr id="0" name=""/>
        <dsp:cNvSpPr/>
      </dsp:nvSpPr>
      <dsp:spPr>
        <a:xfrm>
          <a:off x="2905310" y="1429956"/>
          <a:ext cx="1700484" cy="51844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Views folder</a:t>
          </a:r>
          <a:endParaRPr lang="en-US" sz="1600" kern="1200" dirty="0"/>
        </a:p>
      </dsp:txBody>
      <dsp:txXfrm>
        <a:off x="2905310" y="1429956"/>
        <a:ext cx="1700484" cy="518440"/>
      </dsp:txXfrm>
    </dsp:sp>
    <dsp:sp modelId="{4669DCDC-5C1A-4E4F-BA79-31413FDB0FEC}">
      <dsp:nvSpPr>
        <dsp:cNvPr id="0" name=""/>
        <dsp:cNvSpPr/>
      </dsp:nvSpPr>
      <dsp:spPr>
        <a:xfrm>
          <a:off x="4945892" y="142995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layout.erb</a:t>
          </a:r>
          <a:endParaRPr lang="en-US" sz="1600" kern="1200" dirty="0"/>
        </a:p>
      </dsp:txBody>
      <dsp:txXfrm>
        <a:off x="4945892" y="1429956"/>
        <a:ext cx="1700484" cy="518440"/>
      </dsp:txXfrm>
    </dsp:sp>
    <dsp:sp modelId="{91D9C4B1-4BE7-FE41-B1B7-F2E5CF7BC201}">
      <dsp:nvSpPr>
        <dsp:cNvPr id="0" name=""/>
        <dsp:cNvSpPr/>
      </dsp:nvSpPr>
      <dsp:spPr>
        <a:xfrm>
          <a:off x="6986473" y="142995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&lt;% yield %&gt; to import the content</a:t>
          </a:r>
          <a:endParaRPr lang="en-US" sz="1600" kern="1200" dirty="0"/>
        </a:p>
      </dsp:txBody>
      <dsp:txXfrm>
        <a:off x="6986473" y="1429956"/>
        <a:ext cx="1700484" cy="518440"/>
      </dsp:txXfrm>
    </dsp:sp>
    <dsp:sp modelId="{4CED11C2-DEBE-154C-9099-A14AE962EEF4}">
      <dsp:nvSpPr>
        <dsp:cNvPr id="0" name=""/>
        <dsp:cNvSpPr/>
      </dsp:nvSpPr>
      <dsp:spPr>
        <a:xfrm>
          <a:off x="864729" y="256404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Content</a:t>
          </a:r>
          <a:endParaRPr lang="en-US" sz="1600" kern="1200" dirty="0"/>
        </a:p>
      </dsp:txBody>
      <dsp:txXfrm>
        <a:off x="864729" y="2564045"/>
        <a:ext cx="1700484" cy="518440"/>
      </dsp:txXfrm>
    </dsp:sp>
    <dsp:sp modelId="{C8C56AC4-2D68-2847-B47A-8AF954F79C97}">
      <dsp:nvSpPr>
        <dsp:cNvPr id="0" name=""/>
        <dsp:cNvSpPr/>
      </dsp:nvSpPr>
      <dsp:spPr>
        <a:xfrm>
          <a:off x="2905310" y="207800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Public folder</a:t>
          </a:r>
          <a:endParaRPr lang="en-US" sz="1600" kern="1200" dirty="0"/>
        </a:p>
      </dsp:txBody>
      <dsp:txXfrm>
        <a:off x="2905310" y="2078007"/>
        <a:ext cx="1700484" cy="518440"/>
      </dsp:txXfrm>
    </dsp:sp>
    <dsp:sp modelId="{84E60E70-B1FA-2E44-8DB4-D156CD64A015}">
      <dsp:nvSpPr>
        <dsp:cNvPr id="0" name=""/>
        <dsp:cNvSpPr/>
      </dsp:nvSpPr>
      <dsp:spPr>
        <a:xfrm>
          <a:off x="4945892" y="207800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Actual pages of content</a:t>
          </a:r>
          <a:endParaRPr lang="en-US" sz="1600" kern="1200" dirty="0"/>
        </a:p>
      </dsp:txBody>
      <dsp:txXfrm>
        <a:off x="4945892" y="2078007"/>
        <a:ext cx="1700484" cy="518440"/>
      </dsp:txXfrm>
    </dsp:sp>
    <dsp:sp modelId="{1DC83C4B-C073-7544-A44F-187EEFE204E5}">
      <dsp:nvSpPr>
        <dsp:cNvPr id="0" name=""/>
        <dsp:cNvSpPr/>
      </dsp:nvSpPr>
      <dsp:spPr>
        <a:xfrm>
          <a:off x="6986473" y="207800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&lt;% blah %&gt; when </a:t>
          </a:r>
          <a:endParaRPr lang="en-US" sz="1600" kern="1200" dirty="0"/>
        </a:p>
      </dsp:txBody>
      <dsp:txXfrm>
        <a:off x="6986473" y="2078007"/>
        <a:ext cx="1700484" cy="518440"/>
      </dsp:txXfrm>
    </dsp:sp>
    <dsp:sp modelId="{74C33610-7674-8A48-9FB9-6E71F997AF4F}">
      <dsp:nvSpPr>
        <dsp:cNvPr id="0" name=""/>
        <dsp:cNvSpPr/>
      </dsp:nvSpPr>
      <dsp:spPr>
        <a:xfrm>
          <a:off x="2905310" y="3050082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(sqlite3)</a:t>
          </a:r>
          <a:endParaRPr lang="en-US" sz="1600" kern="1200" dirty="0"/>
        </a:p>
      </dsp:txBody>
      <dsp:txXfrm>
        <a:off x="2905310" y="3050082"/>
        <a:ext cx="1700484" cy="518440"/>
      </dsp:txXfrm>
    </dsp:sp>
    <dsp:sp modelId="{97249903-F4DE-764E-A495-ADC29E7D6BAB}">
      <dsp:nvSpPr>
        <dsp:cNvPr id="0" name=""/>
        <dsp:cNvSpPr/>
      </dsp:nvSpPr>
      <dsp:spPr>
        <a:xfrm>
          <a:off x="4945892" y="272605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.</a:t>
          </a:r>
          <a:r>
            <a:rPr lang="en-US" sz="1600" kern="1200" dirty="0" err="1" smtClean="0"/>
            <a:t>db</a:t>
          </a:r>
          <a:r>
            <a:rPr lang="en-US" sz="1600" kern="1200" baseline="0" dirty="0" smtClean="0"/>
            <a:t> page</a:t>
          </a:r>
          <a:endParaRPr lang="en-US" sz="1600" kern="1200" dirty="0"/>
        </a:p>
      </dsp:txBody>
      <dsp:txXfrm>
        <a:off x="4945892" y="2726057"/>
        <a:ext cx="1700484" cy="518440"/>
      </dsp:txXfrm>
    </dsp:sp>
    <dsp:sp modelId="{DC8FCDC1-D2CE-A84F-9096-92809CB967EF}">
      <dsp:nvSpPr>
        <dsp:cNvPr id="0" name=""/>
        <dsp:cNvSpPr/>
      </dsp:nvSpPr>
      <dsp:spPr>
        <a:xfrm>
          <a:off x="4945892" y="3374108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 .</a:t>
          </a:r>
          <a:r>
            <a:rPr lang="en-US" sz="1600" kern="1200" baseline="0" dirty="0" err="1" smtClean="0"/>
            <a:t>sql</a:t>
          </a:r>
          <a:r>
            <a:rPr lang="en-US" sz="1600" kern="1200" baseline="0" dirty="0" smtClean="0"/>
            <a:t> pages for input </a:t>
          </a:r>
          <a:r>
            <a:rPr lang="en-US" sz="1600" kern="1200" baseline="0" dirty="0" err="1" smtClean="0"/>
            <a:t>etc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CRUd</a:t>
          </a:r>
          <a:endParaRPr lang="en-US" sz="1600" kern="1200" dirty="0"/>
        </a:p>
      </dsp:txBody>
      <dsp:txXfrm>
        <a:off x="4945892" y="3374108"/>
        <a:ext cx="1700484" cy="518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40524-D2BD-7641-8B69-37A6EE5D3E62}">
      <dsp:nvSpPr>
        <dsp:cNvPr id="0" name=""/>
        <dsp:cNvSpPr/>
      </dsp:nvSpPr>
      <dsp:spPr>
        <a:xfrm>
          <a:off x="4605795" y="3552322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324025"/>
              </a:lnTo>
              <a:lnTo>
                <a:pt x="340096" y="3240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702591"/>
        <a:ext cx="23487" cy="23487"/>
      </dsp:txXfrm>
    </dsp:sp>
    <dsp:sp modelId="{4C030DD6-869F-464D-974E-067314FA68D6}">
      <dsp:nvSpPr>
        <dsp:cNvPr id="0" name=""/>
        <dsp:cNvSpPr/>
      </dsp:nvSpPr>
      <dsp:spPr>
        <a:xfrm>
          <a:off x="6646376" y="3228296"/>
          <a:ext cx="340096" cy="64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648050"/>
              </a:lnTo>
              <a:lnTo>
                <a:pt x="340096" y="6480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98127" y="3534025"/>
        <a:ext cx="36593" cy="36593"/>
      </dsp:txXfrm>
    </dsp:sp>
    <dsp:sp modelId="{5B7CE038-EB96-9844-8E72-AB6DB53BEA7A}">
      <dsp:nvSpPr>
        <dsp:cNvPr id="0" name=""/>
        <dsp:cNvSpPr/>
      </dsp:nvSpPr>
      <dsp:spPr>
        <a:xfrm>
          <a:off x="6646376" y="3182576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3219794"/>
        <a:ext cx="17004" cy="17004"/>
      </dsp:txXfrm>
    </dsp:sp>
    <dsp:sp modelId="{D3AB9861-C752-D844-9A70-77F606C43323}">
      <dsp:nvSpPr>
        <dsp:cNvPr id="0" name=""/>
        <dsp:cNvSpPr/>
      </dsp:nvSpPr>
      <dsp:spPr>
        <a:xfrm>
          <a:off x="6646376" y="2580246"/>
          <a:ext cx="340096" cy="648050"/>
        </a:xfrm>
        <a:custGeom>
          <a:avLst/>
          <a:gdLst/>
          <a:ahLst/>
          <a:cxnLst/>
          <a:rect l="0" t="0" r="0" b="0"/>
          <a:pathLst>
            <a:path>
              <a:moveTo>
                <a:pt x="0" y="648050"/>
              </a:moveTo>
              <a:lnTo>
                <a:pt x="170048" y="648050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98127" y="2885974"/>
        <a:ext cx="36593" cy="36593"/>
      </dsp:txXfrm>
    </dsp:sp>
    <dsp:sp modelId="{A2DAC3EF-1E7A-1D4A-9604-BAA601A84367}">
      <dsp:nvSpPr>
        <dsp:cNvPr id="0" name=""/>
        <dsp:cNvSpPr/>
      </dsp:nvSpPr>
      <dsp:spPr>
        <a:xfrm>
          <a:off x="4605795" y="3228296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324025"/>
              </a:moveTo>
              <a:lnTo>
                <a:pt x="170048" y="324025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378565"/>
        <a:ext cx="23487" cy="23487"/>
      </dsp:txXfrm>
    </dsp:sp>
    <dsp:sp modelId="{652CF797-C06D-A748-9DDE-3260F9CCE92E}">
      <dsp:nvSpPr>
        <dsp:cNvPr id="0" name=""/>
        <dsp:cNvSpPr/>
      </dsp:nvSpPr>
      <dsp:spPr>
        <a:xfrm>
          <a:off x="2565214" y="2742258"/>
          <a:ext cx="340096" cy="81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810063"/>
              </a:lnTo>
              <a:lnTo>
                <a:pt x="340096" y="81006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3298" y="3125326"/>
        <a:ext cx="43928" cy="43928"/>
      </dsp:txXfrm>
    </dsp:sp>
    <dsp:sp modelId="{F7F515AC-3F8C-2749-A13A-62809DDBC3C4}">
      <dsp:nvSpPr>
        <dsp:cNvPr id="0" name=""/>
        <dsp:cNvSpPr/>
      </dsp:nvSpPr>
      <dsp:spPr>
        <a:xfrm>
          <a:off x="6646376" y="188647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1923693"/>
        <a:ext cx="17004" cy="17004"/>
      </dsp:txXfrm>
    </dsp:sp>
    <dsp:sp modelId="{C35C9538-E777-E646-8CDC-8F12C45FB786}">
      <dsp:nvSpPr>
        <dsp:cNvPr id="0" name=""/>
        <dsp:cNvSpPr/>
      </dsp:nvSpPr>
      <dsp:spPr>
        <a:xfrm>
          <a:off x="4605795" y="188647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1923693"/>
        <a:ext cx="17004" cy="17004"/>
      </dsp:txXfrm>
    </dsp:sp>
    <dsp:sp modelId="{95416D99-E94B-F041-8C32-197D2381BA49}">
      <dsp:nvSpPr>
        <dsp:cNvPr id="0" name=""/>
        <dsp:cNvSpPr/>
      </dsp:nvSpPr>
      <dsp:spPr>
        <a:xfrm>
          <a:off x="2565214" y="1932195"/>
          <a:ext cx="340096" cy="810063"/>
        </a:xfrm>
        <a:custGeom>
          <a:avLst/>
          <a:gdLst/>
          <a:ahLst/>
          <a:cxnLst/>
          <a:rect l="0" t="0" r="0" b="0"/>
          <a:pathLst>
            <a:path>
              <a:moveTo>
                <a:pt x="0" y="810063"/>
              </a:moveTo>
              <a:lnTo>
                <a:pt x="170048" y="810063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3298" y="2315263"/>
        <a:ext cx="43928" cy="43928"/>
      </dsp:txXfrm>
    </dsp:sp>
    <dsp:sp modelId="{5DB40F97-8A3E-534E-B89B-793A7425C786}">
      <dsp:nvSpPr>
        <dsp:cNvPr id="0" name=""/>
        <dsp:cNvSpPr/>
      </dsp:nvSpPr>
      <dsp:spPr>
        <a:xfrm>
          <a:off x="524632" y="2013202"/>
          <a:ext cx="340096" cy="729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729056"/>
              </a:lnTo>
              <a:lnTo>
                <a:pt x="340096" y="72905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4569" y="2357618"/>
        <a:ext cx="40224" cy="40224"/>
      </dsp:txXfrm>
    </dsp:sp>
    <dsp:sp modelId="{7A1AD03B-74AD-B144-A20E-4BAC154B6765}">
      <dsp:nvSpPr>
        <dsp:cNvPr id="0" name=""/>
        <dsp:cNvSpPr/>
      </dsp:nvSpPr>
      <dsp:spPr>
        <a:xfrm>
          <a:off x="6646376" y="123842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1275643"/>
        <a:ext cx="17004" cy="17004"/>
      </dsp:txXfrm>
    </dsp:sp>
    <dsp:sp modelId="{3032AEBC-55C5-F041-A711-014F4D03F73A}">
      <dsp:nvSpPr>
        <dsp:cNvPr id="0" name=""/>
        <dsp:cNvSpPr/>
      </dsp:nvSpPr>
      <dsp:spPr>
        <a:xfrm>
          <a:off x="4605795" y="123842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1275643"/>
        <a:ext cx="17004" cy="17004"/>
      </dsp:txXfrm>
    </dsp:sp>
    <dsp:sp modelId="{ED1AB906-8AF6-C04E-B3EF-1D443A029E85}">
      <dsp:nvSpPr>
        <dsp:cNvPr id="0" name=""/>
        <dsp:cNvSpPr/>
      </dsp:nvSpPr>
      <dsp:spPr>
        <a:xfrm>
          <a:off x="2565214" y="123842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6760" y="1275643"/>
        <a:ext cx="17004" cy="17004"/>
      </dsp:txXfrm>
    </dsp:sp>
    <dsp:sp modelId="{8B54BD57-7239-D848-A45D-001DAC838A6D}">
      <dsp:nvSpPr>
        <dsp:cNvPr id="0" name=""/>
        <dsp:cNvSpPr/>
      </dsp:nvSpPr>
      <dsp:spPr>
        <a:xfrm>
          <a:off x="524632" y="1284145"/>
          <a:ext cx="340096" cy="729056"/>
        </a:xfrm>
        <a:custGeom>
          <a:avLst/>
          <a:gdLst/>
          <a:ahLst/>
          <a:cxnLst/>
          <a:rect l="0" t="0" r="0" b="0"/>
          <a:pathLst>
            <a:path>
              <a:moveTo>
                <a:pt x="0" y="729056"/>
              </a:moveTo>
              <a:lnTo>
                <a:pt x="170048" y="729056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4569" y="1628561"/>
        <a:ext cx="40224" cy="40224"/>
      </dsp:txXfrm>
    </dsp:sp>
    <dsp:sp modelId="{9C747581-AB7D-A745-BAE1-1B6D1108EE13}">
      <dsp:nvSpPr>
        <dsp:cNvPr id="0" name=""/>
        <dsp:cNvSpPr/>
      </dsp:nvSpPr>
      <dsp:spPr>
        <a:xfrm rot="16200000">
          <a:off x="-1098904" y="1753982"/>
          <a:ext cx="2728633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main.rb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use </a:t>
          </a:r>
          <a:r>
            <a:rPr lang="en-US" sz="1700" kern="1200" dirty="0" err="1" smtClean="0"/>
            <a:t>erb</a:t>
          </a:r>
          <a:r>
            <a:rPr lang="en-US" sz="1700" kern="1200" dirty="0" smtClean="0"/>
            <a:t> :"/” (fat controller) </a:t>
          </a:r>
          <a:endParaRPr lang="en-US" sz="1700" kern="1200" dirty="0"/>
        </a:p>
      </dsp:txBody>
      <dsp:txXfrm>
        <a:off x="-1098904" y="1753982"/>
        <a:ext cx="2728633" cy="518440"/>
      </dsp:txXfrm>
    </dsp:sp>
    <dsp:sp modelId="{DDD01ECF-E098-384C-857D-5AC47DDF3BD3}">
      <dsp:nvSpPr>
        <dsp:cNvPr id="0" name=""/>
        <dsp:cNvSpPr/>
      </dsp:nvSpPr>
      <dsp:spPr>
        <a:xfrm>
          <a:off x="864729" y="102492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Layout </a:t>
          </a:r>
          <a:endParaRPr lang="en-US" sz="800" kern="1200" dirty="0"/>
        </a:p>
      </dsp:txBody>
      <dsp:txXfrm>
        <a:off x="864729" y="1024925"/>
        <a:ext cx="1700484" cy="518440"/>
      </dsp:txXfrm>
    </dsp:sp>
    <dsp:sp modelId="{672A9286-AA67-B74A-BC1B-283531FEE8AA}">
      <dsp:nvSpPr>
        <dsp:cNvPr id="0" name=""/>
        <dsp:cNvSpPr/>
      </dsp:nvSpPr>
      <dsp:spPr>
        <a:xfrm>
          <a:off x="2905310" y="1024925"/>
          <a:ext cx="1700484" cy="51844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Views folder</a:t>
          </a:r>
          <a:endParaRPr lang="en-US" sz="800" kern="1200" dirty="0"/>
        </a:p>
      </dsp:txBody>
      <dsp:txXfrm>
        <a:off x="2905310" y="1024925"/>
        <a:ext cx="1700484" cy="518440"/>
      </dsp:txXfrm>
    </dsp:sp>
    <dsp:sp modelId="{4669DCDC-5C1A-4E4F-BA79-31413FDB0FEC}">
      <dsp:nvSpPr>
        <dsp:cNvPr id="0" name=""/>
        <dsp:cNvSpPr/>
      </dsp:nvSpPr>
      <dsp:spPr>
        <a:xfrm>
          <a:off x="4945892" y="102492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layout.erb</a:t>
          </a:r>
          <a:endParaRPr lang="en-US" sz="800" kern="1200" dirty="0"/>
        </a:p>
      </dsp:txBody>
      <dsp:txXfrm>
        <a:off x="4945892" y="1024925"/>
        <a:ext cx="1700484" cy="518440"/>
      </dsp:txXfrm>
    </dsp:sp>
    <dsp:sp modelId="{91D9C4B1-4BE7-FE41-B1B7-F2E5CF7BC201}">
      <dsp:nvSpPr>
        <dsp:cNvPr id="0" name=""/>
        <dsp:cNvSpPr/>
      </dsp:nvSpPr>
      <dsp:spPr>
        <a:xfrm>
          <a:off x="6986473" y="102492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&lt;% yield %&gt; to import the content</a:t>
          </a:r>
          <a:endParaRPr lang="en-US" sz="800" kern="1200" dirty="0"/>
        </a:p>
      </dsp:txBody>
      <dsp:txXfrm>
        <a:off x="6986473" y="1024925"/>
        <a:ext cx="1700484" cy="518440"/>
      </dsp:txXfrm>
    </dsp:sp>
    <dsp:sp modelId="{4CED11C2-DEBE-154C-9099-A14AE962EEF4}">
      <dsp:nvSpPr>
        <dsp:cNvPr id="0" name=""/>
        <dsp:cNvSpPr/>
      </dsp:nvSpPr>
      <dsp:spPr>
        <a:xfrm>
          <a:off x="864729" y="2483038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Content</a:t>
          </a:r>
          <a:endParaRPr lang="en-US" sz="800" kern="1200" dirty="0"/>
        </a:p>
      </dsp:txBody>
      <dsp:txXfrm>
        <a:off x="864729" y="2483038"/>
        <a:ext cx="1700484" cy="518440"/>
      </dsp:txXfrm>
    </dsp:sp>
    <dsp:sp modelId="{C8C56AC4-2D68-2847-B47A-8AF954F79C97}">
      <dsp:nvSpPr>
        <dsp:cNvPr id="0" name=""/>
        <dsp:cNvSpPr/>
      </dsp:nvSpPr>
      <dsp:spPr>
        <a:xfrm>
          <a:off x="2905310" y="167297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Public folder</a:t>
          </a:r>
          <a:endParaRPr lang="en-US" sz="800" kern="1200" dirty="0"/>
        </a:p>
      </dsp:txBody>
      <dsp:txXfrm>
        <a:off x="2905310" y="1672975"/>
        <a:ext cx="1700484" cy="518440"/>
      </dsp:txXfrm>
    </dsp:sp>
    <dsp:sp modelId="{84E60E70-B1FA-2E44-8DB4-D156CD64A015}">
      <dsp:nvSpPr>
        <dsp:cNvPr id="0" name=""/>
        <dsp:cNvSpPr/>
      </dsp:nvSpPr>
      <dsp:spPr>
        <a:xfrm>
          <a:off x="4945892" y="167297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Actual pages of content</a:t>
          </a:r>
          <a:endParaRPr lang="en-US" sz="800" kern="1200" dirty="0"/>
        </a:p>
      </dsp:txBody>
      <dsp:txXfrm>
        <a:off x="4945892" y="1672975"/>
        <a:ext cx="1700484" cy="518440"/>
      </dsp:txXfrm>
    </dsp:sp>
    <dsp:sp modelId="{1DC83C4B-C073-7544-A44F-187EEFE204E5}">
      <dsp:nvSpPr>
        <dsp:cNvPr id="0" name=""/>
        <dsp:cNvSpPr/>
      </dsp:nvSpPr>
      <dsp:spPr>
        <a:xfrm>
          <a:off x="6986473" y="167297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&lt;% blah %&gt; when </a:t>
          </a:r>
          <a:endParaRPr lang="en-US" sz="800" kern="1200" dirty="0"/>
        </a:p>
      </dsp:txBody>
      <dsp:txXfrm>
        <a:off x="6986473" y="1672975"/>
        <a:ext cx="1700484" cy="518440"/>
      </dsp:txXfrm>
    </dsp:sp>
    <dsp:sp modelId="{74C33610-7674-8A48-9FB9-6E71F997AF4F}">
      <dsp:nvSpPr>
        <dsp:cNvPr id="0" name=""/>
        <dsp:cNvSpPr/>
      </dsp:nvSpPr>
      <dsp:spPr>
        <a:xfrm>
          <a:off x="2905310" y="3293101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(sqlite3)</a:t>
          </a:r>
          <a:endParaRPr lang="en-US" sz="800" kern="1200" dirty="0"/>
        </a:p>
      </dsp:txBody>
      <dsp:txXfrm>
        <a:off x="2905310" y="3293101"/>
        <a:ext cx="1700484" cy="518440"/>
      </dsp:txXfrm>
    </dsp:sp>
    <dsp:sp modelId="{97249903-F4DE-764E-A495-ADC29E7D6BAB}">
      <dsp:nvSpPr>
        <dsp:cNvPr id="0" name=""/>
        <dsp:cNvSpPr/>
      </dsp:nvSpPr>
      <dsp:spPr>
        <a:xfrm>
          <a:off x="4945892" y="296907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</a:t>
          </a:r>
          <a:r>
            <a:rPr lang="en-US" sz="800" kern="1200" dirty="0" err="1" smtClean="0"/>
            <a:t>main.db</a:t>
          </a:r>
          <a:r>
            <a:rPr lang="en-US" sz="800" kern="1200" baseline="0" dirty="0" smtClean="0"/>
            <a:t> page</a:t>
          </a:r>
          <a:endParaRPr lang="en-US" sz="800" kern="1200" dirty="0"/>
        </a:p>
      </dsp:txBody>
      <dsp:txXfrm>
        <a:off x="4945892" y="2969076"/>
        <a:ext cx="1700484" cy="518440"/>
      </dsp:txXfrm>
    </dsp:sp>
    <dsp:sp modelId="{58962490-34C5-3D4F-8467-F40306F7C526}">
      <dsp:nvSpPr>
        <dsp:cNvPr id="0" name=""/>
        <dsp:cNvSpPr/>
      </dsp:nvSpPr>
      <dsp:spPr>
        <a:xfrm>
          <a:off x="6986473" y="232102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 the Active Record</a:t>
          </a:r>
          <a:endParaRPr lang="en-US" sz="800" kern="1200" dirty="0"/>
        </a:p>
      </dsp:txBody>
      <dsp:txXfrm>
        <a:off x="6986473" y="2321026"/>
        <a:ext cx="1700484" cy="518440"/>
      </dsp:txXfrm>
    </dsp:sp>
    <dsp:sp modelId="{7E04669D-547D-8E4B-BA7C-D1BAA211C182}">
      <dsp:nvSpPr>
        <dsp:cNvPr id="0" name=""/>
        <dsp:cNvSpPr/>
      </dsp:nvSpPr>
      <dsp:spPr>
        <a:xfrm>
          <a:off x="6986473" y="296907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add some stuff at the top of the document to connect to the databases</a:t>
          </a:r>
          <a:endParaRPr lang="en-US" sz="800" kern="1200" dirty="0"/>
        </a:p>
      </dsp:txBody>
      <dsp:txXfrm>
        <a:off x="6986473" y="2969076"/>
        <a:ext cx="1700484" cy="518440"/>
      </dsp:txXfrm>
    </dsp:sp>
    <dsp:sp modelId="{52D8A65A-2D00-3945-8656-B35BB798E262}">
      <dsp:nvSpPr>
        <dsp:cNvPr id="0" name=""/>
        <dsp:cNvSpPr/>
      </dsp:nvSpPr>
      <dsp:spPr>
        <a:xfrm>
          <a:off x="6986473" y="361712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add the active record stuff to each part of the </a:t>
          </a:r>
          <a:r>
            <a:rPr lang="en-US" sz="800" kern="1200" dirty="0" err="1" smtClean="0"/>
            <a:t>main.rb</a:t>
          </a:r>
          <a:r>
            <a:rPr lang="en-US" sz="800" kern="1200" dirty="0" smtClean="0"/>
            <a:t> to direct it where it goes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6986473" y="3617127"/>
        <a:ext cx="1700484" cy="518440"/>
      </dsp:txXfrm>
    </dsp:sp>
    <dsp:sp modelId="{DC8FCDC1-D2CE-A84F-9096-92809CB967EF}">
      <dsp:nvSpPr>
        <dsp:cNvPr id="0" name=""/>
        <dsp:cNvSpPr/>
      </dsp:nvSpPr>
      <dsp:spPr>
        <a:xfrm>
          <a:off x="4945892" y="361712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/>
            <a:t> .</a:t>
          </a:r>
          <a:r>
            <a:rPr lang="en-US" sz="800" kern="1200" baseline="0" dirty="0" err="1" smtClean="0"/>
            <a:t>sql</a:t>
          </a:r>
          <a:r>
            <a:rPr lang="en-US" sz="800" kern="1200" baseline="0" dirty="0" smtClean="0"/>
            <a:t> pages for input </a:t>
          </a:r>
          <a:r>
            <a:rPr lang="en-US" sz="800" kern="1200" baseline="0" dirty="0" err="1" smtClean="0"/>
            <a:t>etc</a:t>
          </a:r>
          <a:r>
            <a:rPr lang="en-US" sz="800" kern="1200" baseline="0" dirty="0" smtClean="0"/>
            <a:t> </a:t>
          </a:r>
          <a:r>
            <a:rPr lang="en-US" sz="800" kern="1200" baseline="0" dirty="0" err="1" smtClean="0"/>
            <a:t>CRUd</a:t>
          </a:r>
          <a:endParaRPr lang="en-US" sz="800" kern="1200" dirty="0"/>
        </a:p>
      </dsp:txBody>
      <dsp:txXfrm>
        <a:off x="4945892" y="3617127"/>
        <a:ext cx="1700484" cy="5184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C84D-63D9-F04B-ABF6-0D6B460CA5CD}">
      <dsp:nvSpPr>
        <dsp:cNvPr id="0" name=""/>
        <dsp:cNvSpPr/>
      </dsp:nvSpPr>
      <dsp:spPr>
        <a:xfrm>
          <a:off x="3707217" y="2698496"/>
          <a:ext cx="321461" cy="18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1837622"/>
              </a:lnTo>
              <a:lnTo>
                <a:pt x="321461" y="183762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21309" y="3570669"/>
        <a:ext cx="93276" cy="93276"/>
      </dsp:txXfrm>
    </dsp:sp>
    <dsp:sp modelId="{DD12C5F5-3FF7-9F4A-A63A-26B62DD09E20}">
      <dsp:nvSpPr>
        <dsp:cNvPr id="0" name=""/>
        <dsp:cNvSpPr/>
      </dsp:nvSpPr>
      <dsp:spPr>
        <a:xfrm>
          <a:off x="5635985" y="3923578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612540"/>
              </a:lnTo>
              <a:lnTo>
                <a:pt x="321461" y="61254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9422" y="4212554"/>
        <a:ext cx="34588" cy="34588"/>
      </dsp:txXfrm>
    </dsp:sp>
    <dsp:sp modelId="{877A4DE7-D145-C642-81E2-AB58268E9BBF}">
      <dsp:nvSpPr>
        <dsp:cNvPr id="0" name=""/>
        <dsp:cNvSpPr/>
      </dsp:nvSpPr>
      <dsp:spPr>
        <a:xfrm>
          <a:off x="5635985" y="3877858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8679" y="3915541"/>
        <a:ext cx="16073" cy="16073"/>
      </dsp:txXfrm>
    </dsp:sp>
    <dsp:sp modelId="{CE4BF84C-B592-1446-98DC-400381FA88BF}">
      <dsp:nvSpPr>
        <dsp:cNvPr id="0" name=""/>
        <dsp:cNvSpPr/>
      </dsp:nvSpPr>
      <dsp:spPr>
        <a:xfrm>
          <a:off x="5635985" y="3311037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612540"/>
              </a:moveTo>
              <a:lnTo>
                <a:pt x="160730" y="612540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9422" y="3600013"/>
        <a:ext cx="34588" cy="34588"/>
      </dsp:txXfrm>
    </dsp:sp>
    <dsp:sp modelId="{DE889972-B10D-0B47-9421-8882E2B0FD9D}">
      <dsp:nvSpPr>
        <dsp:cNvPr id="0" name=""/>
        <dsp:cNvSpPr/>
      </dsp:nvSpPr>
      <dsp:spPr>
        <a:xfrm>
          <a:off x="3707217" y="2698496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1225081"/>
              </a:lnTo>
              <a:lnTo>
                <a:pt x="321461" y="12250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6283" y="3279373"/>
        <a:ext cx="63327" cy="63327"/>
      </dsp:txXfrm>
    </dsp:sp>
    <dsp:sp modelId="{5E170CB8-62B9-EE47-B675-C50D0F57E7EC}">
      <dsp:nvSpPr>
        <dsp:cNvPr id="0" name=""/>
        <dsp:cNvSpPr/>
      </dsp:nvSpPr>
      <dsp:spPr>
        <a:xfrm>
          <a:off x="3707217" y="2698496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612540"/>
              </a:lnTo>
              <a:lnTo>
                <a:pt x="321461" y="61254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0653" y="2987473"/>
        <a:ext cx="34588" cy="34588"/>
      </dsp:txXfrm>
    </dsp:sp>
    <dsp:sp modelId="{208EC7BC-A16C-CC4D-B200-5380DF0EBABA}">
      <dsp:nvSpPr>
        <dsp:cNvPr id="0" name=""/>
        <dsp:cNvSpPr/>
      </dsp:nvSpPr>
      <dsp:spPr>
        <a:xfrm>
          <a:off x="5635985" y="2652776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8679" y="2690460"/>
        <a:ext cx="16073" cy="16073"/>
      </dsp:txXfrm>
    </dsp:sp>
    <dsp:sp modelId="{48682CAB-A5EA-DD49-A823-06610F985FBE}">
      <dsp:nvSpPr>
        <dsp:cNvPr id="0" name=""/>
        <dsp:cNvSpPr/>
      </dsp:nvSpPr>
      <dsp:spPr>
        <a:xfrm>
          <a:off x="3707217" y="2652776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9911" y="2690460"/>
        <a:ext cx="16073" cy="16073"/>
      </dsp:txXfrm>
    </dsp:sp>
    <dsp:sp modelId="{20D02FAE-1E09-7A44-9D2E-D4336015E1CC}">
      <dsp:nvSpPr>
        <dsp:cNvPr id="0" name=""/>
        <dsp:cNvSpPr/>
      </dsp:nvSpPr>
      <dsp:spPr>
        <a:xfrm>
          <a:off x="5635985" y="2040236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8679" y="2077919"/>
        <a:ext cx="16073" cy="16073"/>
      </dsp:txXfrm>
    </dsp:sp>
    <dsp:sp modelId="{0DFFA838-A7B6-7945-95D0-B2DBA05A8598}">
      <dsp:nvSpPr>
        <dsp:cNvPr id="0" name=""/>
        <dsp:cNvSpPr/>
      </dsp:nvSpPr>
      <dsp:spPr>
        <a:xfrm>
          <a:off x="3707217" y="2085956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612540"/>
              </a:moveTo>
              <a:lnTo>
                <a:pt x="160730" y="612540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0653" y="2374932"/>
        <a:ext cx="34588" cy="34588"/>
      </dsp:txXfrm>
    </dsp:sp>
    <dsp:sp modelId="{35AB888E-EF6B-FB4C-B669-3D577F36EEAE}">
      <dsp:nvSpPr>
        <dsp:cNvPr id="0" name=""/>
        <dsp:cNvSpPr/>
      </dsp:nvSpPr>
      <dsp:spPr>
        <a:xfrm>
          <a:off x="3707217" y="1473415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1225081"/>
              </a:moveTo>
              <a:lnTo>
                <a:pt x="160730" y="1225081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6283" y="2054292"/>
        <a:ext cx="63327" cy="63327"/>
      </dsp:txXfrm>
    </dsp:sp>
    <dsp:sp modelId="{DD8ADDD9-D305-AB44-AB46-5A2FE367F44C}">
      <dsp:nvSpPr>
        <dsp:cNvPr id="0" name=""/>
        <dsp:cNvSpPr/>
      </dsp:nvSpPr>
      <dsp:spPr>
        <a:xfrm>
          <a:off x="3707217" y="860874"/>
          <a:ext cx="321461" cy="1837622"/>
        </a:xfrm>
        <a:custGeom>
          <a:avLst/>
          <a:gdLst/>
          <a:ahLst/>
          <a:cxnLst/>
          <a:rect l="0" t="0" r="0" b="0"/>
          <a:pathLst>
            <a:path>
              <a:moveTo>
                <a:pt x="0" y="1837622"/>
              </a:moveTo>
              <a:lnTo>
                <a:pt x="160730" y="1837622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21309" y="1733047"/>
        <a:ext cx="93276" cy="93276"/>
      </dsp:txXfrm>
    </dsp:sp>
    <dsp:sp modelId="{4C030DD6-869F-464D-974E-067314FA68D6}">
      <dsp:nvSpPr>
        <dsp:cNvPr id="0" name=""/>
        <dsp:cNvSpPr/>
      </dsp:nvSpPr>
      <dsp:spPr>
        <a:xfrm>
          <a:off x="1778448" y="1473415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1225081"/>
              </a:lnTo>
              <a:lnTo>
                <a:pt x="321461" y="12250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7515" y="2054292"/>
        <a:ext cx="63327" cy="63327"/>
      </dsp:txXfrm>
    </dsp:sp>
    <dsp:sp modelId="{BE8297BA-F7D9-DF41-AA51-16EE4E4DF9D7}">
      <dsp:nvSpPr>
        <dsp:cNvPr id="0" name=""/>
        <dsp:cNvSpPr/>
      </dsp:nvSpPr>
      <dsp:spPr>
        <a:xfrm>
          <a:off x="1778448" y="1473415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612540"/>
              </a:lnTo>
              <a:lnTo>
                <a:pt x="321461" y="61254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885" y="1762391"/>
        <a:ext cx="34588" cy="34588"/>
      </dsp:txXfrm>
    </dsp:sp>
    <dsp:sp modelId="{2E9E156A-543C-B840-BB57-ABEC8BB53461}">
      <dsp:nvSpPr>
        <dsp:cNvPr id="0" name=""/>
        <dsp:cNvSpPr/>
      </dsp:nvSpPr>
      <dsp:spPr>
        <a:xfrm>
          <a:off x="1778448" y="1427695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1142" y="1465378"/>
        <a:ext cx="16073" cy="16073"/>
      </dsp:txXfrm>
    </dsp:sp>
    <dsp:sp modelId="{5B7CE038-EB96-9844-8E72-AB6DB53BEA7A}">
      <dsp:nvSpPr>
        <dsp:cNvPr id="0" name=""/>
        <dsp:cNvSpPr/>
      </dsp:nvSpPr>
      <dsp:spPr>
        <a:xfrm>
          <a:off x="1778448" y="860874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612540"/>
              </a:moveTo>
              <a:lnTo>
                <a:pt x="160730" y="612540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885" y="1149850"/>
        <a:ext cx="34588" cy="34588"/>
      </dsp:txXfrm>
    </dsp:sp>
    <dsp:sp modelId="{D3AB9861-C752-D844-9A70-77F606C43323}">
      <dsp:nvSpPr>
        <dsp:cNvPr id="0" name=""/>
        <dsp:cNvSpPr/>
      </dsp:nvSpPr>
      <dsp:spPr>
        <a:xfrm>
          <a:off x="1778448" y="248333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1225081"/>
              </a:moveTo>
              <a:lnTo>
                <a:pt x="160730" y="1225081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7515" y="829210"/>
        <a:ext cx="63327" cy="63327"/>
      </dsp:txXfrm>
    </dsp:sp>
    <dsp:sp modelId="{62C491E1-0916-CD4B-A8A8-ACB2DA5E696A}">
      <dsp:nvSpPr>
        <dsp:cNvPr id="0" name=""/>
        <dsp:cNvSpPr/>
      </dsp:nvSpPr>
      <dsp:spPr>
        <a:xfrm rot="16200000">
          <a:off x="243872" y="1228398"/>
          <a:ext cx="2579119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 </a:t>
          </a:r>
          <a:r>
            <a:rPr lang="en-US" sz="2800" kern="1200" dirty="0" err="1" smtClean="0"/>
            <a:t>main.db</a:t>
          </a:r>
          <a:r>
            <a:rPr lang="en-US" sz="2800" kern="1200" baseline="0" dirty="0" smtClean="0"/>
            <a:t> page</a:t>
          </a:r>
          <a:endParaRPr lang="en-US" sz="2800" kern="1200" dirty="0"/>
        </a:p>
      </dsp:txBody>
      <dsp:txXfrm>
        <a:off x="243872" y="1228398"/>
        <a:ext cx="2579119" cy="490032"/>
      </dsp:txXfrm>
    </dsp:sp>
    <dsp:sp modelId="{58962490-34C5-3D4F-8467-F40306F7C526}">
      <dsp:nvSpPr>
        <dsp:cNvPr id="0" name=""/>
        <dsp:cNvSpPr/>
      </dsp:nvSpPr>
      <dsp:spPr>
        <a:xfrm>
          <a:off x="2099909" y="3317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require the Active Record</a:t>
          </a:r>
          <a:endParaRPr lang="en-US" sz="900" kern="1200" dirty="0"/>
        </a:p>
      </dsp:txBody>
      <dsp:txXfrm>
        <a:off x="2099909" y="3317"/>
        <a:ext cx="1607307" cy="490032"/>
      </dsp:txXfrm>
    </dsp:sp>
    <dsp:sp modelId="{7E04669D-547D-8E4B-BA7C-D1BAA211C182}">
      <dsp:nvSpPr>
        <dsp:cNvPr id="0" name=""/>
        <dsp:cNvSpPr/>
      </dsp:nvSpPr>
      <dsp:spPr>
        <a:xfrm>
          <a:off x="2099909" y="61585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some stuff at the top of the document to connect to the databases</a:t>
          </a:r>
          <a:endParaRPr lang="en-US" sz="900" kern="1200" dirty="0"/>
        </a:p>
      </dsp:txBody>
      <dsp:txXfrm>
        <a:off x="2099909" y="615858"/>
        <a:ext cx="1607307" cy="490032"/>
      </dsp:txXfrm>
    </dsp:sp>
    <dsp:sp modelId="{CAC53680-6FB0-4649-9B18-81FA13759A5A}">
      <dsp:nvSpPr>
        <dsp:cNvPr id="0" name=""/>
        <dsp:cNvSpPr/>
      </dsp:nvSpPr>
      <dsp:spPr>
        <a:xfrm>
          <a:off x="2099909" y="122839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the logger so that you can see errors</a:t>
          </a:r>
          <a:endParaRPr lang="en-US" sz="900" kern="1200" dirty="0"/>
        </a:p>
      </dsp:txBody>
      <dsp:txXfrm>
        <a:off x="2099909" y="1228398"/>
        <a:ext cx="1607307" cy="490032"/>
      </dsp:txXfrm>
    </dsp:sp>
    <dsp:sp modelId="{F7AC616E-81E4-4E47-91DD-EE7766F936DF}">
      <dsp:nvSpPr>
        <dsp:cNvPr id="0" name=""/>
        <dsp:cNvSpPr/>
      </dsp:nvSpPr>
      <dsp:spPr>
        <a:xfrm>
          <a:off x="2099909" y="1840939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create the class so that you can inherit the commands from </a:t>
          </a:r>
          <a:r>
            <a:rPr lang="en-US" sz="900" kern="1200" dirty="0" err="1" smtClean="0"/>
            <a:t>ActiveRecords</a:t>
          </a:r>
          <a:endParaRPr lang="en-US" sz="900" kern="1200" dirty="0"/>
        </a:p>
      </dsp:txBody>
      <dsp:txXfrm>
        <a:off x="2099909" y="1840939"/>
        <a:ext cx="1607307" cy="490032"/>
      </dsp:txXfrm>
    </dsp:sp>
    <dsp:sp modelId="{52D8A65A-2D00-3945-8656-B35BB798E262}">
      <dsp:nvSpPr>
        <dsp:cNvPr id="0" name=""/>
        <dsp:cNvSpPr/>
      </dsp:nvSpPr>
      <dsp:spPr>
        <a:xfrm>
          <a:off x="2099909" y="2453480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the active record stuff to each part of the </a:t>
          </a:r>
          <a:r>
            <a:rPr lang="en-US" sz="900" kern="1200" dirty="0" err="1" smtClean="0"/>
            <a:t>main.rb</a:t>
          </a:r>
          <a:r>
            <a:rPr lang="en-US" sz="900" kern="1200" dirty="0" smtClean="0"/>
            <a:t> to direct it where it goes</a:t>
          </a:r>
        </a:p>
      </dsp:txBody>
      <dsp:txXfrm>
        <a:off x="2099909" y="2453480"/>
        <a:ext cx="1607307" cy="490032"/>
      </dsp:txXfrm>
    </dsp:sp>
    <dsp:sp modelId="{39A6590C-6B55-2740-A83F-80200027E47A}">
      <dsp:nvSpPr>
        <dsp:cNvPr id="0" name=""/>
        <dsp:cNvSpPr/>
      </dsp:nvSpPr>
      <dsp:spPr>
        <a:xfrm>
          <a:off x="4028678" y="61585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all animals </a:t>
          </a:r>
        </a:p>
      </dsp:txBody>
      <dsp:txXfrm>
        <a:off x="4028678" y="615858"/>
        <a:ext cx="1607307" cy="490032"/>
      </dsp:txXfrm>
    </dsp:sp>
    <dsp:sp modelId="{10589236-F86B-0945-A65C-247E8F7358BC}">
      <dsp:nvSpPr>
        <dsp:cNvPr id="0" name=""/>
        <dsp:cNvSpPr/>
      </dsp:nvSpPr>
      <dsp:spPr>
        <a:xfrm>
          <a:off x="4028678" y="122839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- just shows the form</a:t>
          </a:r>
        </a:p>
      </dsp:txBody>
      <dsp:txXfrm>
        <a:off x="4028678" y="1228398"/>
        <a:ext cx="1607307" cy="490032"/>
      </dsp:txXfrm>
    </dsp:sp>
    <dsp:sp modelId="{7EC41D1D-B3D8-BF4D-8642-9B5C4B61BDD3}">
      <dsp:nvSpPr>
        <dsp:cNvPr id="0" name=""/>
        <dsp:cNvSpPr/>
      </dsp:nvSpPr>
      <dsp:spPr>
        <a:xfrm>
          <a:off x="4028678" y="1840939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 - create a new instance of the class animal and assign all values to be the same things as in the form</a:t>
          </a:r>
        </a:p>
      </dsp:txBody>
      <dsp:txXfrm>
        <a:off x="4028678" y="1840939"/>
        <a:ext cx="1607307" cy="490032"/>
      </dsp:txXfrm>
    </dsp:sp>
    <dsp:sp modelId="{C7167428-633E-9C41-8A95-DFA2B5E5FD03}">
      <dsp:nvSpPr>
        <dsp:cNvPr id="0" name=""/>
        <dsp:cNvSpPr/>
      </dsp:nvSpPr>
      <dsp:spPr>
        <a:xfrm>
          <a:off x="5957446" y="1840939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Save animal to database </a:t>
          </a:r>
          <a:r>
            <a:rPr lang="en-US" sz="900" kern="1200" dirty="0" err="1" smtClean="0"/>
            <a:t>animal.save</a:t>
          </a:r>
          <a:endParaRPr lang="en-US" sz="900" kern="1200" dirty="0" smtClean="0"/>
        </a:p>
      </dsp:txBody>
      <dsp:txXfrm>
        <a:off x="5957446" y="1840939"/>
        <a:ext cx="1607307" cy="490032"/>
      </dsp:txXfrm>
    </dsp:sp>
    <dsp:sp modelId="{7C33ECFF-6866-654C-BD1C-6315A0324549}">
      <dsp:nvSpPr>
        <dsp:cNvPr id="0" name=""/>
        <dsp:cNvSpPr/>
      </dsp:nvSpPr>
      <dsp:spPr>
        <a:xfrm>
          <a:off x="4028678" y="2453480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delte</a:t>
          </a:r>
          <a:r>
            <a:rPr lang="en-US" sz="900" kern="1200" dirty="0" smtClean="0"/>
            <a:t> - find animal using ID from </a:t>
          </a:r>
          <a:r>
            <a:rPr lang="en-US" sz="900" kern="1200" dirty="0" err="1" smtClean="0"/>
            <a:t>url</a:t>
          </a:r>
          <a:r>
            <a:rPr lang="en-US" sz="900" kern="1200" dirty="0" smtClean="0"/>
            <a:t> and destroy it</a:t>
          </a:r>
        </a:p>
      </dsp:txBody>
      <dsp:txXfrm>
        <a:off x="4028678" y="2453480"/>
        <a:ext cx="1607307" cy="490032"/>
      </dsp:txXfrm>
    </dsp:sp>
    <dsp:sp modelId="{A01D57D4-D6DD-694B-8B45-72893EC3812D}">
      <dsp:nvSpPr>
        <dsp:cNvPr id="0" name=""/>
        <dsp:cNvSpPr/>
      </dsp:nvSpPr>
      <dsp:spPr>
        <a:xfrm>
          <a:off x="5957446" y="2453480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animal.destroy</a:t>
          </a:r>
          <a:endParaRPr lang="en-US" sz="900" kern="1200" dirty="0" smtClean="0"/>
        </a:p>
      </dsp:txBody>
      <dsp:txXfrm>
        <a:off x="5957446" y="2453480"/>
        <a:ext cx="1607307" cy="490032"/>
      </dsp:txXfrm>
    </dsp:sp>
    <dsp:sp modelId="{79045051-022D-D34E-A65E-7EB8225BCC23}">
      <dsp:nvSpPr>
        <dsp:cNvPr id="0" name=""/>
        <dsp:cNvSpPr/>
      </dsp:nvSpPr>
      <dsp:spPr>
        <a:xfrm>
          <a:off x="4028678" y="3066021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edit page - find the animal using the ID from the URL (</a:t>
          </a:r>
          <a:r>
            <a:rPr lang="en-US" sz="900" kern="1200" dirty="0" err="1" smtClean="0"/>
            <a:t>ie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params</a:t>
          </a:r>
          <a:r>
            <a:rPr lang="en-US" sz="900" kern="1200" dirty="0" smtClean="0"/>
            <a:t>)</a:t>
          </a:r>
        </a:p>
      </dsp:txBody>
      <dsp:txXfrm>
        <a:off x="4028678" y="3066021"/>
        <a:ext cx="1607307" cy="490032"/>
      </dsp:txXfrm>
    </dsp:sp>
    <dsp:sp modelId="{7D1FF981-2A65-8A4F-83F4-13158562B274}">
      <dsp:nvSpPr>
        <dsp:cNvPr id="0" name=""/>
        <dsp:cNvSpPr/>
      </dsp:nvSpPr>
      <dsp:spPr>
        <a:xfrm>
          <a:off x="4028678" y="3678562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 TO THE ANIMALS</a:t>
          </a:r>
        </a:p>
      </dsp:txBody>
      <dsp:txXfrm>
        <a:off x="4028678" y="3678562"/>
        <a:ext cx="1607307" cy="490032"/>
      </dsp:txXfrm>
    </dsp:sp>
    <dsp:sp modelId="{FEA1A389-9EB9-924C-BD69-737142E12DC9}">
      <dsp:nvSpPr>
        <dsp:cNvPr id="0" name=""/>
        <dsp:cNvSpPr/>
      </dsp:nvSpPr>
      <dsp:spPr>
        <a:xfrm>
          <a:off x="5957446" y="3066021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Find all animals</a:t>
          </a:r>
        </a:p>
      </dsp:txBody>
      <dsp:txXfrm>
        <a:off x="5957446" y="3066021"/>
        <a:ext cx="1607307" cy="490032"/>
      </dsp:txXfrm>
    </dsp:sp>
    <dsp:sp modelId="{70F3A6AF-82D3-B44A-8802-33724EC91ABA}">
      <dsp:nvSpPr>
        <dsp:cNvPr id="0" name=""/>
        <dsp:cNvSpPr/>
      </dsp:nvSpPr>
      <dsp:spPr>
        <a:xfrm>
          <a:off x="5957446" y="3678562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update the </a:t>
          </a:r>
          <a:r>
            <a:rPr lang="en-US" sz="900" kern="1200" dirty="0" err="1" smtClean="0"/>
            <a:t>attrributes</a:t>
          </a:r>
          <a:endParaRPr lang="en-US" sz="900" kern="1200" dirty="0" smtClean="0"/>
        </a:p>
      </dsp:txBody>
      <dsp:txXfrm>
        <a:off x="5957446" y="3678562"/>
        <a:ext cx="1607307" cy="490032"/>
      </dsp:txXfrm>
    </dsp:sp>
    <dsp:sp modelId="{40F0BE5B-1103-8A42-B5CF-234B395BE955}">
      <dsp:nvSpPr>
        <dsp:cNvPr id="0" name=""/>
        <dsp:cNvSpPr/>
      </dsp:nvSpPr>
      <dsp:spPr>
        <a:xfrm>
          <a:off x="5957446" y="4291103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redirect</a:t>
          </a:r>
        </a:p>
      </dsp:txBody>
      <dsp:txXfrm>
        <a:off x="5957446" y="4291103"/>
        <a:ext cx="1607307" cy="490032"/>
      </dsp:txXfrm>
    </dsp:sp>
    <dsp:sp modelId="{1B3379E5-47AF-AA4B-8EFD-2D9657F7867E}">
      <dsp:nvSpPr>
        <dsp:cNvPr id="0" name=""/>
        <dsp:cNvSpPr/>
      </dsp:nvSpPr>
      <dsp:spPr>
        <a:xfrm>
          <a:off x="4028678" y="4291103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</a:t>
          </a:r>
        </a:p>
      </dsp:txBody>
      <dsp:txXfrm>
        <a:off x="4028678" y="4291103"/>
        <a:ext cx="1607307" cy="4900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D995-D582-2B4E-8F1F-0A3832AE1025}">
      <dsp:nvSpPr>
        <dsp:cNvPr id="0" name=""/>
        <dsp:cNvSpPr/>
      </dsp:nvSpPr>
      <dsp:spPr>
        <a:xfrm>
          <a:off x="5356700" y="1702567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7AE4A-7670-B54E-82EF-806C2F86A994}">
      <dsp:nvSpPr>
        <dsp:cNvPr id="0" name=""/>
        <dsp:cNvSpPr/>
      </dsp:nvSpPr>
      <dsp:spPr>
        <a:xfrm>
          <a:off x="3166465" y="932731"/>
          <a:ext cx="2623945" cy="22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8"/>
              </a:lnTo>
              <a:lnTo>
                <a:pt x="2623945" y="113848"/>
              </a:lnTo>
              <a:lnTo>
                <a:pt x="2623945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1232-F1F6-254F-9B10-9C93033D1503}">
      <dsp:nvSpPr>
        <dsp:cNvPr id="0" name=""/>
        <dsp:cNvSpPr/>
      </dsp:nvSpPr>
      <dsp:spPr>
        <a:xfrm>
          <a:off x="4044728" y="1702567"/>
          <a:ext cx="162641" cy="126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601"/>
              </a:lnTo>
              <a:lnTo>
                <a:pt x="162641" y="126860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DA265-DDB7-0F42-A4A4-76FF20E8DBE0}">
      <dsp:nvSpPr>
        <dsp:cNvPr id="0" name=""/>
        <dsp:cNvSpPr/>
      </dsp:nvSpPr>
      <dsp:spPr>
        <a:xfrm>
          <a:off x="4044728" y="1702567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45901-BE20-0342-98D0-0C70B238D382}">
      <dsp:nvSpPr>
        <dsp:cNvPr id="0" name=""/>
        <dsp:cNvSpPr/>
      </dsp:nvSpPr>
      <dsp:spPr>
        <a:xfrm>
          <a:off x="3166465" y="932731"/>
          <a:ext cx="1311972" cy="22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8"/>
              </a:lnTo>
              <a:lnTo>
                <a:pt x="1311972" y="113848"/>
              </a:lnTo>
              <a:lnTo>
                <a:pt x="1311972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DC854-65BC-6F40-A5F8-14B296564D75}">
      <dsp:nvSpPr>
        <dsp:cNvPr id="0" name=""/>
        <dsp:cNvSpPr/>
      </dsp:nvSpPr>
      <dsp:spPr>
        <a:xfrm>
          <a:off x="2781548" y="1702567"/>
          <a:ext cx="655986" cy="22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8"/>
              </a:lnTo>
              <a:lnTo>
                <a:pt x="655986" y="113848"/>
              </a:lnTo>
              <a:lnTo>
                <a:pt x="655986" y="22769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831A-6052-014A-B72E-CCFF68DBC27F}">
      <dsp:nvSpPr>
        <dsp:cNvPr id="0" name=""/>
        <dsp:cNvSpPr/>
      </dsp:nvSpPr>
      <dsp:spPr>
        <a:xfrm>
          <a:off x="1691851" y="2472402"/>
          <a:ext cx="162641" cy="126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601"/>
              </a:lnTo>
              <a:lnTo>
                <a:pt x="162641" y="126860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3136B-B1A6-8A4E-B692-AF5EBF437DD8}">
      <dsp:nvSpPr>
        <dsp:cNvPr id="0" name=""/>
        <dsp:cNvSpPr/>
      </dsp:nvSpPr>
      <dsp:spPr>
        <a:xfrm>
          <a:off x="1691851" y="2472402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405FB-97E5-7249-8C09-B8B1C8F0B8E4}">
      <dsp:nvSpPr>
        <dsp:cNvPr id="0" name=""/>
        <dsp:cNvSpPr/>
      </dsp:nvSpPr>
      <dsp:spPr>
        <a:xfrm>
          <a:off x="2125561" y="1702567"/>
          <a:ext cx="655986" cy="227697"/>
        </a:xfrm>
        <a:custGeom>
          <a:avLst/>
          <a:gdLst/>
          <a:ahLst/>
          <a:cxnLst/>
          <a:rect l="0" t="0" r="0" b="0"/>
          <a:pathLst>
            <a:path>
              <a:moveTo>
                <a:pt x="655986" y="0"/>
              </a:moveTo>
              <a:lnTo>
                <a:pt x="655986" y="113848"/>
              </a:lnTo>
              <a:lnTo>
                <a:pt x="0" y="113848"/>
              </a:lnTo>
              <a:lnTo>
                <a:pt x="0" y="22769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CCB78-577E-3B46-8D7D-7A65F6743572}">
      <dsp:nvSpPr>
        <dsp:cNvPr id="0" name=""/>
        <dsp:cNvSpPr/>
      </dsp:nvSpPr>
      <dsp:spPr>
        <a:xfrm>
          <a:off x="2781548" y="932731"/>
          <a:ext cx="384917" cy="227697"/>
        </a:xfrm>
        <a:custGeom>
          <a:avLst/>
          <a:gdLst/>
          <a:ahLst/>
          <a:cxnLst/>
          <a:rect l="0" t="0" r="0" b="0"/>
          <a:pathLst>
            <a:path>
              <a:moveTo>
                <a:pt x="384917" y="0"/>
              </a:moveTo>
              <a:lnTo>
                <a:pt x="384917" y="113848"/>
              </a:lnTo>
              <a:lnTo>
                <a:pt x="0" y="113848"/>
              </a:lnTo>
              <a:lnTo>
                <a:pt x="0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51039-9CB4-2F44-AEC3-32DEE94298C5}">
      <dsp:nvSpPr>
        <dsp:cNvPr id="0" name=""/>
        <dsp:cNvSpPr/>
      </dsp:nvSpPr>
      <dsp:spPr>
        <a:xfrm>
          <a:off x="108810" y="1702567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96681-1BC2-4747-ABBF-FF4EE2CF4011}">
      <dsp:nvSpPr>
        <dsp:cNvPr id="0" name=""/>
        <dsp:cNvSpPr/>
      </dsp:nvSpPr>
      <dsp:spPr>
        <a:xfrm>
          <a:off x="542520" y="932731"/>
          <a:ext cx="2623945" cy="227697"/>
        </a:xfrm>
        <a:custGeom>
          <a:avLst/>
          <a:gdLst/>
          <a:ahLst/>
          <a:cxnLst/>
          <a:rect l="0" t="0" r="0" b="0"/>
          <a:pathLst>
            <a:path>
              <a:moveTo>
                <a:pt x="2623945" y="0"/>
              </a:moveTo>
              <a:lnTo>
                <a:pt x="2623945" y="113848"/>
              </a:lnTo>
              <a:lnTo>
                <a:pt x="0" y="113848"/>
              </a:lnTo>
              <a:lnTo>
                <a:pt x="0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4455D-0F50-AB4F-979F-FC15C667EF95}">
      <dsp:nvSpPr>
        <dsp:cNvPr id="0" name=""/>
        <dsp:cNvSpPr/>
      </dsp:nvSpPr>
      <dsp:spPr>
        <a:xfrm>
          <a:off x="2624328" y="39059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624328" y="390594"/>
        <a:ext cx="1084274" cy="542137"/>
      </dsp:txXfrm>
    </dsp:sp>
    <dsp:sp modelId="{9AAEA139-2526-E344-965F-87BF0C5634BB}">
      <dsp:nvSpPr>
        <dsp:cNvPr id="0" name=""/>
        <dsp:cNvSpPr/>
      </dsp:nvSpPr>
      <dsp:spPr>
        <a:xfrm>
          <a:off x="382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ruby</a:t>
          </a:r>
          <a:endParaRPr lang="en-US" sz="1100" kern="1200" dirty="0"/>
        </a:p>
      </dsp:txBody>
      <dsp:txXfrm>
        <a:off x="382" y="1160429"/>
        <a:ext cx="1084274" cy="542137"/>
      </dsp:txXfrm>
    </dsp:sp>
    <dsp:sp modelId="{63E40A60-D184-754F-A4D8-8DE7F8CE6BF2}">
      <dsp:nvSpPr>
        <dsp:cNvPr id="0" name=""/>
        <dsp:cNvSpPr/>
      </dsp:nvSpPr>
      <dsp:spPr>
        <a:xfrm>
          <a:off x="271451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 it from the console</a:t>
          </a:r>
          <a:br>
            <a:rPr lang="en-US" sz="1100" kern="1200" dirty="0" smtClean="0"/>
          </a:br>
          <a:r>
            <a:rPr lang="en-US" sz="1100" kern="1200" dirty="0" smtClean="0"/>
            <a:t>ruby </a:t>
          </a:r>
          <a:r>
            <a:rPr lang="en-US" sz="1100" kern="1200" dirty="0" err="1" smtClean="0"/>
            <a:t>main.rb</a:t>
          </a:r>
          <a:endParaRPr lang="en-US" sz="1100" kern="1200" dirty="0"/>
        </a:p>
      </dsp:txBody>
      <dsp:txXfrm>
        <a:off x="271451" y="1930264"/>
        <a:ext cx="1084274" cy="542137"/>
      </dsp:txXfrm>
    </dsp:sp>
    <dsp:sp modelId="{9D43948B-97A8-4F45-80CB-DEF249BF55B4}">
      <dsp:nvSpPr>
        <dsp:cNvPr id="0" name=""/>
        <dsp:cNvSpPr/>
      </dsp:nvSpPr>
      <dsp:spPr>
        <a:xfrm>
          <a:off x="2239410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pry</a:t>
          </a:r>
          <a:endParaRPr lang="en-US" sz="1100" kern="1200" dirty="0"/>
        </a:p>
      </dsp:txBody>
      <dsp:txXfrm>
        <a:off x="2239410" y="1160429"/>
        <a:ext cx="1084274" cy="542137"/>
      </dsp:txXfrm>
    </dsp:sp>
    <dsp:sp modelId="{9EF3C3DA-621C-A64E-B170-F4A1F78B559A}">
      <dsp:nvSpPr>
        <dsp:cNvPr id="0" name=""/>
        <dsp:cNvSpPr/>
      </dsp:nvSpPr>
      <dsp:spPr>
        <a:xfrm>
          <a:off x="1583424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 the document</a:t>
          </a:r>
          <a:endParaRPr lang="en-US" sz="1100" kern="1200" dirty="0"/>
        </a:p>
      </dsp:txBody>
      <dsp:txXfrm>
        <a:off x="1583424" y="1930264"/>
        <a:ext cx="1084274" cy="542137"/>
      </dsp:txXfrm>
    </dsp:sp>
    <dsp:sp modelId="{0E201534-2998-1748-B13A-0A067D2017CB}">
      <dsp:nvSpPr>
        <dsp:cNvPr id="0" name=""/>
        <dsp:cNvSpPr/>
      </dsp:nvSpPr>
      <dsp:spPr>
        <a:xfrm>
          <a:off x="1854493" y="270009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require 'pry'</a:t>
          </a:r>
          <a:endParaRPr lang="en-US" sz="1100" kern="1200" dirty="0"/>
        </a:p>
      </dsp:txBody>
      <dsp:txXfrm>
        <a:off x="1854493" y="2700099"/>
        <a:ext cx="1084274" cy="542137"/>
      </dsp:txXfrm>
    </dsp:sp>
    <dsp:sp modelId="{E0512380-F5DC-E74D-819D-9DD6F825AB0B}">
      <dsp:nvSpPr>
        <dsp:cNvPr id="0" name=""/>
        <dsp:cNvSpPr/>
      </dsp:nvSpPr>
      <dsp:spPr>
        <a:xfrm>
          <a:off x="1854493" y="3469935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binding.pry</a:t>
          </a:r>
          <a:r>
            <a:rPr lang="en-US" sz="1100" kern="1200" dirty="0" smtClean="0"/>
            <a:t> at end of document but something after it</a:t>
          </a:r>
          <a:endParaRPr lang="en-US" sz="1100" kern="1200" dirty="0"/>
        </a:p>
      </dsp:txBody>
      <dsp:txXfrm>
        <a:off x="1854493" y="3469935"/>
        <a:ext cx="1084274" cy="542137"/>
      </dsp:txXfrm>
    </dsp:sp>
    <dsp:sp modelId="{7C6867FE-6FEE-D64F-8D43-E17E33E8DCDD}">
      <dsp:nvSpPr>
        <dsp:cNvPr id="0" name=""/>
        <dsp:cNvSpPr/>
      </dsp:nvSpPr>
      <dsp:spPr>
        <a:xfrm>
          <a:off x="2895396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 the console "exit" from pry </a:t>
          </a:r>
          <a:endParaRPr lang="en-US" sz="1100" kern="1200" dirty="0"/>
        </a:p>
      </dsp:txBody>
      <dsp:txXfrm>
        <a:off x="2895396" y="1930264"/>
        <a:ext cx="1084274" cy="542137"/>
      </dsp:txXfrm>
    </dsp:sp>
    <dsp:sp modelId="{3A2A8EEF-4952-8E48-AB78-62D2BA3B16B0}">
      <dsp:nvSpPr>
        <dsp:cNvPr id="0" name=""/>
        <dsp:cNvSpPr/>
      </dsp:nvSpPr>
      <dsp:spPr>
        <a:xfrm>
          <a:off x="3936300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sqllite3 </a:t>
          </a:r>
          <a:r>
            <a:rPr lang="en-US" sz="1100" kern="1200" dirty="0" err="1" smtClean="0"/>
            <a:t>database.drb</a:t>
          </a:r>
          <a:r>
            <a:rPr lang="en-US" sz="1100" kern="1200" dirty="0" smtClean="0"/>
            <a:t> &lt; </a:t>
          </a:r>
          <a:r>
            <a:rPr lang="en-US" sz="1100" kern="1200" dirty="0" err="1" smtClean="0"/>
            <a:t>file.erb</a:t>
          </a:r>
          <a:endParaRPr lang="en-US" sz="1100" kern="1200" dirty="0"/>
        </a:p>
      </dsp:txBody>
      <dsp:txXfrm>
        <a:off x="3936300" y="1160429"/>
        <a:ext cx="1084274" cy="542137"/>
      </dsp:txXfrm>
    </dsp:sp>
    <dsp:sp modelId="{9161F970-DA3B-D54C-AE74-0479417EFF6F}">
      <dsp:nvSpPr>
        <dsp:cNvPr id="0" name=""/>
        <dsp:cNvSpPr/>
      </dsp:nvSpPr>
      <dsp:spPr>
        <a:xfrm>
          <a:off x="4207369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 the database first </a:t>
          </a:r>
          <a:endParaRPr lang="en-US" sz="1100" kern="1200" dirty="0"/>
        </a:p>
      </dsp:txBody>
      <dsp:txXfrm>
        <a:off x="4207369" y="1930264"/>
        <a:ext cx="1084274" cy="542137"/>
      </dsp:txXfrm>
    </dsp:sp>
    <dsp:sp modelId="{EA692D44-C003-DB48-8417-82C5DB3E2D35}">
      <dsp:nvSpPr>
        <dsp:cNvPr id="0" name=""/>
        <dsp:cNvSpPr/>
      </dsp:nvSpPr>
      <dsp:spPr>
        <a:xfrm>
          <a:off x="4207369" y="270009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erb</a:t>
          </a:r>
          <a:r>
            <a:rPr lang="en-US" sz="1100" kern="1200" dirty="0" smtClean="0"/>
            <a:t> files??</a:t>
          </a:r>
          <a:endParaRPr lang="en-US" sz="1100" kern="1200" dirty="0"/>
        </a:p>
      </dsp:txBody>
      <dsp:txXfrm>
        <a:off x="4207369" y="2700099"/>
        <a:ext cx="1084274" cy="542137"/>
      </dsp:txXfrm>
    </dsp:sp>
    <dsp:sp modelId="{7BB4A3D0-B1E6-FE4E-B424-9C7745A02FA2}">
      <dsp:nvSpPr>
        <dsp:cNvPr id="0" name=""/>
        <dsp:cNvSpPr/>
      </dsp:nvSpPr>
      <dsp:spPr>
        <a:xfrm>
          <a:off x="5248273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Pulling content together dynamically</a:t>
          </a:r>
          <a:endParaRPr lang="en-US" sz="1100" kern="1200" dirty="0"/>
        </a:p>
      </dsp:txBody>
      <dsp:txXfrm>
        <a:off x="5248273" y="1160429"/>
        <a:ext cx="1084274" cy="542137"/>
      </dsp:txXfrm>
    </dsp:sp>
    <dsp:sp modelId="{3717F796-F686-C04A-9E0D-1EB836641C37}">
      <dsp:nvSpPr>
        <dsp:cNvPr id="0" name=""/>
        <dsp:cNvSpPr/>
      </dsp:nvSpPr>
      <dsp:spPr>
        <a:xfrm>
          <a:off x="5519342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Sinatra</a:t>
          </a:r>
          <a:endParaRPr lang="en-US" sz="1100" kern="1200" dirty="0"/>
        </a:p>
      </dsp:txBody>
      <dsp:txXfrm>
        <a:off x="5519342" y="1930264"/>
        <a:ext cx="1084274" cy="542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5852-B3BA-7C4B-A562-86F1005C65ED}">
      <dsp:nvSpPr>
        <dsp:cNvPr id="0" name=""/>
        <dsp:cNvSpPr/>
      </dsp:nvSpPr>
      <dsp:spPr>
        <a:xfrm>
          <a:off x="3323905" y="4859278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962335"/>
        <a:ext cx="16107" cy="16107"/>
      </dsp:txXfrm>
    </dsp:sp>
    <dsp:sp modelId="{A4A13B04-7986-964A-9BE4-24948A20FAA7}">
      <dsp:nvSpPr>
        <dsp:cNvPr id="0" name=""/>
        <dsp:cNvSpPr/>
      </dsp:nvSpPr>
      <dsp:spPr>
        <a:xfrm>
          <a:off x="3323905" y="4637055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740112"/>
        <a:ext cx="16107" cy="16107"/>
      </dsp:txXfrm>
    </dsp:sp>
    <dsp:sp modelId="{636301A2-6795-2844-A95E-CCCF6CF6B5EC}">
      <dsp:nvSpPr>
        <dsp:cNvPr id="0" name=""/>
        <dsp:cNvSpPr/>
      </dsp:nvSpPr>
      <dsp:spPr>
        <a:xfrm>
          <a:off x="4723376" y="2899037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444445"/>
              </a:lnTo>
              <a:lnTo>
                <a:pt x="233245" y="4444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3108712"/>
        <a:ext cx="25096" cy="25096"/>
      </dsp:txXfrm>
    </dsp:sp>
    <dsp:sp modelId="{7A9A698F-C718-754D-AA92-57DAE4613CAE}">
      <dsp:nvSpPr>
        <dsp:cNvPr id="0" name=""/>
        <dsp:cNvSpPr/>
      </dsp:nvSpPr>
      <dsp:spPr>
        <a:xfrm>
          <a:off x="4723376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2893206"/>
        <a:ext cx="11662" cy="11662"/>
      </dsp:txXfrm>
    </dsp:sp>
    <dsp:sp modelId="{3457EA1C-D29F-814C-825F-76FFC66CF1CB}">
      <dsp:nvSpPr>
        <dsp:cNvPr id="0" name=""/>
        <dsp:cNvSpPr/>
      </dsp:nvSpPr>
      <dsp:spPr>
        <a:xfrm>
          <a:off x="4723376" y="2454591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444445"/>
              </a:moveTo>
              <a:lnTo>
                <a:pt x="116622" y="444445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2664266"/>
        <a:ext cx="25096" cy="25096"/>
      </dsp:txXfrm>
    </dsp:sp>
    <dsp:sp modelId="{EC8005B1-9519-624B-A077-7685A88F8CA7}">
      <dsp:nvSpPr>
        <dsp:cNvPr id="0" name=""/>
        <dsp:cNvSpPr/>
      </dsp:nvSpPr>
      <dsp:spPr>
        <a:xfrm>
          <a:off x="3323905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2893206"/>
        <a:ext cx="11662" cy="11662"/>
      </dsp:txXfrm>
    </dsp:sp>
    <dsp:sp modelId="{C89F7D93-145C-0A4E-94D7-0A943048E353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927161EA-9D40-C043-8D8C-45D5C7EC7DEF}">
      <dsp:nvSpPr>
        <dsp:cNvPr id="0" name=""/>
        <dsp:cNvSpPr/>
      </dsp:nvSpPr>
      <dsp:spPr>
        <a:xfrm>
          <a:off x="3323905" y="601988"/>
          <a:ext cx="187412" cy="336808"/>
        </a:xfrm>
        <a:custGeom>
          <a:avLst/>
          <a:gdLst/>
          <a:ahLst/>
          <a:cxnLst/>
          <a:rect l="0" t="0" r="0" b="0"/>
          <a:pathLst>
            <a:path>
              <a:moveTo>
                <a:pt x="0" y="336808"/>
              </a:moveTo>
              <a:lnTo>
                <a:pt x="93706" y="336808"/>
              </a:lnTo>
              <a:lnTo>
                <a:pt x="93706" y="0"/>
              </a:lnTo>
              <a:lnTo>
                <a:pt x="187412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07975" y="760756"/>
        <a:ext cx="19271" cy="19271"/>
      </dsp:txXfrm>
    </dsp:sp>
    <dsp:sp modelId="{6F7F901F-6B01-AB4E-A924-CD8844F62747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Controlling the flow of the script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087BB49D-93A6-3849-A412-8D0337CC3FCA}">
      <dsp:nvSpPr>
        <dsp:cNvPr id="0" name=""/>
        <dsp:cNvSpPr/>
      </dsp:nvSpPr>
      <dsp:spPr>
        <a:xfrm>
          <a:off x="3511318" y="424210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Conditionals - if, else if, else</a:t>
          </a:r>
          <a:endParaRPr lang="en-US" sz="800" kern="1200" dirty="0"/>
        </a:p>
      </dsp:txBody>
      <dsp:txXfrm>
        <a:off x="3511318" y="424210"/>
        <a:ext cx="1166226" cy="355556"/>
      </dsp:txXfrm>
    </dsp:sp>
    <dsp:sp modelId="{63E4992D-8AE6-354D-A030-C033004B889F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Loops</a:t>
          </a:r>
          <a:endParaRPr lang="en-US" sz="800" kern="1200" dirty="0"/>
        </a:p>
      </dsp:txBody>
      <dsp:txXfrm>
        <a:off x="3557150" y="983241"/>
        <a:ext cx="1166226" cy="355556"/>
      </dsp:txXfrm>
    </dsp:sp>
    <dsp:sp modelId="{2CEA254A-38A2-284E-BB2B-E3B9CDB264BF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Doing things and reusing the steps;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7D80AFC1-C029-BB40-BF2F-45F8AA2F9E91}">
      <dsp:nvSpPr>
        <dsp:cNvPr id="0" name=""/>
        <dsp:cNvSpPr/>
      </dsp:nvSpPr>
      <dsp:spPr>
        <a:xfrm>
          <a:off x="3557150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Functions</a:t>
          </a:r>
          <a:endParaRPr lang="en-US" sz="800" kern="1200" dirty="0"/>
        </a:p>
      </dsp:txBody>
      <dsp:txXfrm>
        <a:off x="3557150" y="2721259"/>
        <a:ext cx="1166226" cy="355556"/>
      </dsp:txXfrm>
    </dsp:sp>
    <dsp:sp modelId="{08721874-4944-3B4C-9964-7B537F186D3C}">
      <dsp:nvSpPr>
        <dsp:cNvPr id="0" name=""/>
        <dsp:cNvSpPr/>
      </dsp:nvSpPr>
      <dsp:spPr>
        <a:xfrm>
          <a:off x="4956622" y="2276813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Declaring</a:t>
          </a:r>
          <a:endParaRPr lang="en-US" sz="800" kern="1200" dirty="0"/>
        </a:p>
      </dsp:txBody>
      <dsp:txXfrm>
        <a:off x="4956622" y="2276813"/>
        <a:ext cx="1166226" cy="355556"/>
      </dsp:txXfrm>
    </dsp:sp>
    <dsp:sp modelId="{10CE869A-638A-2B4D-9E1C-D1C360488784}">
      <dsp:nvSpPr>
        <dsp:cNvPr id="0" name=""/>
        <dsp:cNvSpPr/>
      </dsp:nvSpPr>
      <dsp:spPr>
        <a:xfrm>
          <a:off x="4956622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Calling it</a:t>
          </a:r>
          <a:endParaRPr lang="en-US" sz="800" kern="1200" dirty="0"/>
        </a:p>
      </dsp:txBody>
      <dsp:txXfrm>
        <a:off x="4956622" y="2721259"/>
        <a:ext cx="1166226" cy="355556"/>
      </dsp:txXfrm>
    </dsp:sp>
    <dsp:sp modelId="{28901453-F162-DC42-BCB9-737620054810}">
      <dsp:nvSpPr>
        <dsp:cNvPr id="0" name=""/>
        <dsp:cNvSpPr/>
      </dsp:nvSpPr>
      <dsp:spPr>
        <a:xfrm>
          <a:off x="4956622" y="316570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Ending it </a:t>
          </a:r>
          <a:endParaRPr lang="en-US" sz="800" kern="1200" dirty="0"/>
        </a:p>
      </dsp:txBody>
      <dsp:txXfrm>
        <a:off x="4956622" y="3165705"/>
        <a:ext cx="1166226" cy="355556"/>
      </dsp:txXfrm>
    </dsp:sp>
    <dsp:sp modelId="{4E414ED2-E45B-EF4D-A9AB-F0F3D36C4EE3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Dealing with data sets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9ED4D2A2-68ED-894D-A01F-58E415E0440B}">
      <dsp:nvSpPr>
        <dsp:cNvPr id="0" name=""/>
        <dsp:cNvSpPr/>
      </dsp:nvSpPr>
      <dsp:spPr>
        <a:xfrm>
          <a:off x="3557150" y="445927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Arrays - ordered data sets.  Starts counting at zero</a:t>
          </a:r>
          <a:endParaRPr lang="en-US" sz="800" kern="1200" dirty="0"/>
        </a:p>
      </dsp:txBody>
      <dsp:txXfrm>
        <a:off x="3557150" y="4459276"/>
        <a:ext cx="1166226" cy="355556"/>
      </dsp:txXfrm>
    </dsp:sp>
    <dsp:sp modelId="{E10E913D-8F20-E644-8A35-9F40056C437C}">
      <dsp:nvSpPr>
        <dsp:cNvPr id="0" name=""/>
        <dsp:cNvSpPr/>
      </dsp:nvSpPr>
      <dsp:spPr>
        <a:xfrm>
          <a:off x="3557150" y="490372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Objects - unordered data sets</a:t>
          </a:r>
          <a:endParaRPr lang="en-US" sz="800" kern="1200" dirty="0"/>
        </a:p>
      </dsp:txBody>
      <dsp:txXfrm>
        <a:off x="3557150" y="4903722"/>
        <a:ext cx="1166226" cy="355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511F-655A-0445-9FF0-D1D4630623C1}">
      <dsp:nvSpPr>
        <dsp:cNvPr id="0" name=""/>
        <dsp:cNvSpPr/>
      </dsp:nvSpPr>
      <dsp:spPr>
        <a:xfrm>
          <a:off x="4382683" y="4517468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4548632"/>
        <a:ext cx="29111" cy="29111"/>
      </dsp:txXfrm>
    </dsp:sp>
    <dsp:sp modelId="{F1655931-D2DE-C84D-B808-117AA43AF4C1}">
      <dsp:nvSpPr>
        <dsp:cNvPr id="0" name=""/>
        <dsp:cNvSpPr/>
      </dsp:nvSpPr>
      <dsp:spPr>
        <a:xfrm>
          <a:off x="889297" y="2899037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1664150"/>
              </a:lnTo>
              <a:lnTo>
                <a:pt x="582230" y="166415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3687036"/>
        <a:ext cx="88153" cy="88153"/>
      </dsp:txXfrm>
    </dsp:sp>
    <dsp:sp modelId="{C79BFAEE-8B3C-0E40-ADEA-FA0E44C78C87}">
      <dsp:nvSpPr>
        <dsp:cNvPr id="0" name=""/>
        <dsp:cNvSpPr/>
      </dsp:nvSpPr>
      <dsp:spPr>
        <a:xfrm>
          <a:off x="4382683" y="2899037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554716"/>
              </a:lnTo>
              <a:lnTo>
                <a:pt x="582230" y="554716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3156291"/>
        <a:ext cx="40208" cy="40208"/>
      </dsp:txXfrm>
    </dsp:sp>
    <dsp:sp modelId="{073BE40A-AAE7-2D43-8746-51A4D0088030}">
      <dsp:nvSpPr>
        <dsp:cNvPr id="0" name=""/>
        <dsp:cNvSpPr/>
      </dsp:nvSpPr>
      <dsp:spPr>
        <a:xfrm>
          <a:off x="4382683" y="2344320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554716"/>
              </a:moveTo>
              <a:lnTo>
                <a:pt x="291115" y="554716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2601574"/>
        <a:ext cx="40208" cy="40208"/>
      </dsp:txXfrm>
    </dsp:sp>
    <dsp:sp modelId="{345C5EDE-AE50-4B4A-9B80-0FF4E0D7B57B}">
      <dsp:nvSpPr>
        <dsp:cNvPr id="0" name=""/>
        <dsp:cNvSpPr/>
      </dsp:nvSpPr>
      <dsp:spPr>
        <a:xfrm>
          <a:off x="889297" y="2853317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65857" y="2884481"/>
        <a:ext cx="29111" cy="29111"/>
      </dsp:txXfrm>
    </dsp:sp>
    <dsp:sp modelId="{AA714E89-C8C8-BD4C-81E4-7A70EA0E4B69}">
      <dsp:nvSpPr>
        <dsp:cNvPr id="0" name=""/>
        <dsp:cNvSpPr/>
      </dsp:nvSpPr>
      <dsp:spPr>
        <a:xfrm>
          <a:off x="4382683" y="1189166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1220330"/>
        <a:ext cx="29111" cy="29111"/>
      </dsp:txXfrm>
    </dsp:sp>
    <dsp:sp modelId="{3457EA1C-D29F-814C-825F-76FFC66CF1CB}">
      <dsp:nvSpPr>
        <dsp:cNvPr id="0" name=""/>
        <dsp:cNvSpPr/>
      </dsp:nvSpPr>
      <dsp:spPr>
        <a:xfrm>
          <a:off x="889297" y="1234886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1664150"/>
              </a:moveTo>
              <a:lnTo>
                <a:pt x="291115" y="1664150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2022885"/>
        <a:ext cx="88153" cy="88153"/>
      </dsp:txXfrm>
    </dsp:sp>
    <dsp:sp modelId="{FF29F5C3-799D-1746-B308-F3373C699FAA}">
      <dsp:nvSpPr>
        <dsp:cNvPr id="0" name=""/>
        <dsp:cNvSpPr/>
      </dsp:nvSpPr>
      <dsp:spPr>
        <a:xfrm rot="16200000">
          <a:off x="-1890126" y="2455263"/>
          <a:ext cx="4671300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Functions</a:t>
          </a:r>
          <a:endParaRPr lang="en-US" sz="6100" kern="1200" dirty="0"/>
        </a:p>
      </dsp:txBody>
      <dsp:txXfrm>
        <a:off x="-1890126" y="2455263"/>
        <a:ext cx="4671300" cy="887547"/>
      </dsp:txXfrm>
    </dsp:sp>
    <dsp:sp modelId="{08721874-4944-3B4C-9964-7B537F186D3C}">
      <dsp:nvSpPr>
        <dsp:cNvPr id="0" name=""/>
        <dsp:cNvSpPr/>
      </dsp:nvSpPr>
      <dsp:spPr>
        <a:xfrm>
          <a:off x="1471528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Declaring</a:t>
          </a:r>
          <a:endParaRPr lang="en-US" sz="1500" kern="1200" dirty="0"/>
        </a:p>
      </dsp:txBody>
      <dsp:txXfrm>
        <a:off x="1471528" y="791113"/>
        <a:ext cx="2911154" cy="887547"/>
      </dsp:txXfrm>
    </dsp:sp>
    <dsp:sp modelId="{87A288C7-DF49-6944-A68C-8061D967E517}">
      <dsp:nvSpPr>
        <dsp:cNvPr id="0" name=""/>
        <dsp:cNvSpPr/>
      </dsp:nvSpPr>
      <dsp:spPr>
        <a:xfrm>
          <a:off x="4964913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 makeSilentNoise = function () {</a:t>
          </a:r>
          <a:br>
            <a:rPr lang="en-US" sz="1500" kern="1200" dirty="0" smtClean="0"/>
          </a:br>
          <a:r>
            <a:rPr lang="en-US" sz="1500" kern="1200" dirty="0" smtClean="0"/>
            <a:t> console.log( "Making 'noise'" ); </a:t>
          </a:r>
          <a:br>
            <a:rPr lang="en-US" sz="1500" kern="1200" dirty="0" smtClean="0"/>
          </a:br>
          <a:r>
            <a:rPr lang="en-US" sz="1500" kern="1200" dirty="0" smtClean="0"/>
            <a:t>};</a:t>
          </a:r>
          <a:endParaRPr lang="en-US" sz="1500" kern="1200" dirty="0"/>
        </a:p>
      </dsp:txBody>
      <dsp:txXfrm>
        <a:off x="4964913" y="791113"/>
        <a:ext cx="2911154" cy="887547"/>
      </dsp:txXfrm>
    </dsp:sp>
    <dsp:sp modelId="{91871B4F-42B9-9546-814A-09D7BD66C428}">
      <dsp:nvSpPr>
        <dsp:cNvPr id="0" name=""/>
        <dsp:cNvSpPr/>
      </dsp:nvSpPr>
      <dsp:spPr>
        <a:xfrm>
          <a:off x="1471528" y="245526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Calling it</a:t>
          </a:r>
          <a:endParaRPr lang="en-US" sz="1500" kern="1200" dirty="0"/>
        </a:p>
      </dsp:txBody>
      <dsp:txXfrm>
        <a:off x="1471528" y="2455263"/>
        <a:ext cx="2911154" cy="887547"/>
      </dsp:txXfrm>
    </dsp:sp>
    <dsp:sp modelId="{A91B0ABC-E190-5B47-8DEC-599D9EA21653}">
      <dsp:nvSpPr>
        <dsp:cNvPr id="0" name=""/>
        <dsp:cNvSpPr/>
      </dsp:nvSpPr>
      <dsp:spPr>
        <a:xfrm>
          <a:off x="4964913" y="1900546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functionName</a:t>
          </a:r>
          <a:r>
            <a:rPr lang="en-US" sz="1500" kern="1200" dirty="0" smtClean="0"/>
            <a:t> ( );  </a:t>
          </a:r>
          <a:endParaRPr lang="en-US" sz="1500" kern="1200" dirty="0"/>
        </a:p>
      </dsp:txBody>
      <dsp:txXfrm>
        <a:off x="4964913" y="1900546"/>
        <a:ext cx="2911154" cy="887547"/>
      </dsp:txXfrm>
    </dsp:sp>
    <dsp:sp modelId="{664447A9-CE6D-7641-AAA7-4F03640E3077}">
      <dsp:nvSpPr>
        <dsp:cNvPr id="0" name=""/>
        <dsp:cNvSpPr/>
      </dsp:nvSpPr>
      <dsp:spPr>
        <a:xfrm>
          <a:off x="4964913" y="3009980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</a:t>
          </a:r>
          <a:r>
            <a:rPr lang="en-US" sz="1500" kern="1200" baseline="0" dirty="0" smtClean="0"/>
            <a:t> </a:t>
          </a:r>
          <a:r>
            <a:rPr lang="en-US" sz="1500" kern="1200" dirty="0" smtClean="0"/>
            <a:t>Name(value of variable); </a:t>
          </a:r>
          <a:endParaRPr lang="en-US" sz="1500" kern="1200" dirty="0"/>
        </a:p>
      </dsp:txBody>
      <dsp:txXfrm>
        <a:off x="4964913" y="3009980"/>
        <a:ext cx="2911154" cy="887547"/>
      </dsp:txXfrm>
    </dsp:sp>
    <dsp:sp modelId="{91F26951-591D-EF44-81AF-772C3C063116}">
      <dsp:nvSpPr>
        <dsp:cNvPr id="0" name=""/>
        <dsp:cNvSpPr/>
      </dsp:nvSpPr>
      <dsp:spPr>
        <a:xfrm>
          <a:off x="1471528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Ending it </a:t>
          </a:r>
          <a:endParaRPr lang="en-US" sz="1500" kern="1200" dirty="0"/>
        </a:p>
      </dsp:txBody>
      <dsp:txXfrm>
        <a:off x="1471528" y="4119414"/>
        <a:ext cx="2911154" cy="887547"/>
      </dsp:txXfrm>
    </dsp:sp>
    <dsp:sp modelId="{322C1403-E579-B34C-80DE-85AFD0FCF9D2}">
      <dsp:nvSpPr>
        <dsp:cNvPr id="0" name=""/>
        <dsp:cNvSpPr/>
      </dsp:nvSpPr>
      <dsp:spPr>
        <a:xfrm>
          <a:off x="4964913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 STATEMENTS - will leave function as soon as it sees a return</a:t>
          </a:r>
          <a:endParaRPr lang="en-US" sz="1500" kern="1200" dirty="0"/>
        </a:p>
      </dsp:txBody>
      <dsp:txXfrm>
        <a:off x="4964913" y="4119414"/>
        <a:ext cx="2911154" cy="88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7B98B-00B3-C148-BC96-7513CC8E360A}">
      <dsp:nvSpPr>
        <dsp:cNvPr id="0" name=""/>
        <dsp:cNvSpPr/>
      </dsp:nvSpPr>
      <dsp:spPr>
        <a:xfrm>
          <a:off x="1100666" y="0"/>
          <a:ext cx="4402667" cy="4402667"/>
        </a:xfrm>
        <a:prstGeom prst="ellipse">
          <a:avLst/>
        </a:prstGeom>
        <a:solidFill>
          <a:schemeClr val="accent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outside a function – can be seen by the variable inside</a:t>
          </a:r>
          <a:r>
            <a:rPr lang="en-US" sz="1300" kern="1200" baseline="0" dirty="0" smtClean="0"/>
            <a:t> the function</a:t>
          </a:r>
          <a:endParaRPr lang="en-US" sz="1300" kern="1200" dirty="0"/>
        </a:p>
      </dsp:txBody>
      <dsp:txXfrm>
        <a:off x="2146299" y="330200"/>
        <a:ext cx="2311400" cy="748453"/>
      </dsp:txXfrm>
    </dsp:sp>
    <dsp:sp modelId="{22499D9A-2A60-C445-A3B1-9F5115BA1D88}">
      <dsp:nvSpPr>
        <dsp:cNvPr id="0" name=""/>
        <dsp:cNvSpPr/>
      </dsp:nvSpPr>
      <dsp:spPr>
        <a:xfrm>
          <a:off x="1650999" y="1100666"/>
          <a:ext cx="3302000" cy="3302000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in a function = can’t be seen by the</a:t>
          </a:r>
          <a:r>
            <a:rPr lang="en-US" sz="1300" kern="1200" baseline="0" dirty="0" smtClean="0"/>
            <a:t> variable outside the function</a:t>
          </a:r>
          <a:endParaRPr lang="en-US" sz="1300" kern="1200" dirty="0"/>
        </a:p>
      </dsp:txBody>
      <dsp:txXfrm>
        <a:off x="2134566" y="1926166"/>
        <a:ext cx="2334866" cy="165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AE30B-3B4D-2245-9949-ED352DC67297}">
      <dsp:nvSpPr>
        <dsp:cNvPr id="0" name=""/>
        <dsp:cNvSpPr/>
      </dsp:nvSpPr>
      <dsp:spPr>
        <a:xfrm>
          <a:off x="5465256" y="233871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74F7-EFA1-E84E-B019-3E212A9BE207}">
      <dsp:nvSpPr>
        <dsp:cNvPr id="0" name=""/>
        <dsp:cNvSpPr/>
      </dsp:nvSpPr>
      <dsp:spPr>
        <a:xfrm>
          <a:off x="3336729" y="1379337"/>
          <a:ext cx="2663165" cy="29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4"/>
              </a:lnTo>
              <a:lnTo>
                <a:pt x="2663165" y="150734"/>
              </a:lnTo>
              <a:lnTo>
                <a:pt x="2663165" y="291076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53133-1E9B-E54F-AB51-6C3ADA2F6C9F}">
      <dsp:nvSpPr>
        <dsp:cNvPr id="0" name=""/>
        <dsp:cNvSpPr/>
      </dsp:nvSpPr>
      <dsp:spPr>
        <a:xfrm>
          <a:off x="4182125" y="327730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CB84-35FB-0C43-90D7-D68588639A82}">
      <dsp:nvSpPr>
        <dsp:cNvPr id="0" name=""/>
        <dsp:cNvSpPr/>
      </dsp:nvSpPr>
      <dsp:spPr>
        <a:xfrm>
          <a:off x="390812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808639" y="140342"/>
              </a:lnTo>
              <a:lnTo>
                <a:pt x="808639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8121-CE5D-C747-94E2-5F1451D73BAD}">
      <dsp:nvSpPr>
        <dsp:cNvPr id="0" name=""/>
        <dsp:cNvSpPr/>
      </dsp:nvSpPr>
      <dsp:spPr>
        <a:xfrm>
          <a:off x="2564845" y="4226285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5F9CF-672D-4143-B525-209220C0BF21}">
      <dsp:nvSpPr>
        <dsp:cNvPr id="0" name=""/>
        <dsp:cNvSpPr/>
      </dsp:nvSpPr>
      <dsp:spPr>
        <a:xfrm>
          <a:off x="3053763" y="3277302"/>
          <a:ext cx="91440" cy="280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7BFF-7A85-2E49-BA82-DF862CF1BD3F}">
      <dsp:nvSpPr>
        <dsp:cNvPr id="0" name=""/>
        <dsp:cNvSpPr/>
      </dsp:nvSpPr>
      <dsp:spPr>
        <a:xfrm>
          <a:off x="309948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808639" y="0"/>
              </a:moveTo>
              <a:lnTo>
                <a:pt x="808639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636A-2AC3-784C-9A5D-1551A4553EB8}">
      <dsp:nvSpPr>
        <dsp:cNvPr id="0" name=""/>
        <dsp:cNvSpPr/>
      </dsp:nvSpPr>
      <dsp:spPr>
        <a:xfrm>
          <a:off x="3336729" y="1379337"/>
          <a:ext cx="571394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571394" y="140342"/>
              </a:lnTo>
              <a:lnTo>
                <a:pt x="571394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3F100-D76E-7B40-A2DD-FC88EAF50EDA}">
      <dsp:nvSpPr>
        <dsp:cNvPr id="0" name=""/>
        <dsp:cNvSpPr/>
      </dsp:nvSpPr>
      <dsp:spPr>
        <a:xfrm>
          <a:off x="2290843" y="1379337"/>
          <a:ext cx="1045885" cy="280684"/>
        </a:xfrm>
        <a:custGeom>
          <a:avLst/>
          <a:gdLst/>
          <a:ahLst/>
          <a:cxnLst/>
          <a:rect l="0" t="0" r="0" b="0"/>
          <a:pathLst>
            <a:path>
              <a:moveTo>
                <a:pt x="1045885" y="0"/>
              </a:moveTo>
              <a:lnTo>
                <a:pt x="104588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1C27-77AC-054A-8DEE-87A9B7668668}">
      <dsp:nvSpPr>
        <dsp:cNvPr id="0" name=""/>
        <dsp:cNvSpPr/>
      </dsp:nvSpPr>
      <dsp:spPr>
        <a:xfrm>
          <a:off x="138925" y="2328320"/>
          <a:ext cx="200489" cy="156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816"/>
              </a:lnTo>
              <a:lnTo>
                <a:pt x="200489" y="1563816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417DF-0525-1A4A-9570-1D42E0C705F4}">
      <dsp:nvSpPr>
        <dsp:cNvPr id="0" name=""/>
        <dsp:cNvSpPr/>
      </dsp:nvSpPr>
      <dsp:spPr>
        <a:xfrm>
          <a:off x="138925" y="2328320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B03A-7AF2-6242-8FA2-DEFD1E35653C}">
      <dsp:nvSpPr>
        <dsp:cNvPr id="0" name=""/>
        <dsp:cNvSpPr/>
      </dsp:nvSpPr>
      <dsp:spPr>
        <a:xfrm>
          <a:off x="673563" y="1379337"/>
          <a:ext cx="2663165" cy="280684"/>
        </a:xfrm>
        <a:custGeom>
          <a:avLst/>
          <a:gdLst/>
          <a:ahLst/>
          <a:cxnLst/>
          <a:rect l="0" t="0" r="0" b="0"/>
          <a:pathLst>
            <a:path>
              <a:moveTo>
                <a:pt x="2663165" y="0"/>
              </a:moveTo>
              <a:lnTo>
                <a:pt x="266316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CF7-3FDD-8144-8DC5-BB9D0A4F606B}">
      <dsp:nvSpPr>
        <dsp:cNvPr id="0" name=""/>
        <dsp:cNvSpPr/>
      </dsp:nvSpPr>
      <dsp:spPr>
        <a:xfrm>
          <a:off x="2668431" y="71104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Controlling the flow of the script (JS)</a:t>
          </a:r>
          <a:endParaRPr lang="en-US" sz="900" kern="1200" dirty="0"/>
        </a:p>
      </dsp:txBody>
      <dsp:txXfrm>
        <a:off x="2668431" y="711040"/>
        <a:ext cx="1336594" cy="668297"/>
      </dsp:txXfrm>
    </dsp:sp>
    <dsp:sp modelId="{079DB374-0088-4D40-8422-A333EA7A401F}">
      <dsp:nvSpPr>
        <dsp:cNvPr id="0" name=""/>
        <dsp:cNvSpPr/>
      </dsp:nvSpPr>
      <dsp:spPr>
        <a:xfrm>
          <a:off x="526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Ordinary flow</a:t>
          </a:r>
          <a:endParaRPr lang="en-US" sz="900" kern="1200" dirty="0"/>
        </a:p>
      </dsp:txBody>
      <dsp:txXfrm>
        <a:off x="5266" y="1660022"/>
        <a:ext cx="1336594" cy="668297"/>
      </dsp:txXfrm>
    </dsp:sp>
    <dsp:sp modelId="{65B54063-0364-9C42-ADAA-9F65DEE6F4AD}">
      <dsp:nvSpPr>
        <dsp:cNvPr id="0" name=""/>
        <dsp:cNvSpPr/>
      </dsp:nvSpPr>
      <dsp:spPr>
        <a:xfrm>
          <a:off x="339414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Right to left</a:t>
          </a:r>
          <a:endParaRPr lang="en-US" sz="900" kern="1200" dirty="0"/>
        </a:p>
      </dsp:txBody>
      <dsp:txXfrm>
        <a:off x="339414" y="2609005"/>
        <a:ext cx="1336594" cy="668297"/>
      </dsp:txXfrm>
    </dsp:sp>
    <dsp:sp modelId="{EFE766C3-D76E-D94A-9982-DF3291927886}">
      <dsp:nvSpPr>
        <dsp:cNvPr id="0" name=""/>
        <dsp:cNvSpPr/>
      </dsp:nvSpPr>
      <dsp:spPr>
        <a:xfrm>
          <a:off x="3394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Top to bottom</a:t>
          </a:r>
          <a:endParaRPr lang="en-US" sz="900" kern="1200" dirty="0"/>
        </a:p>
      </dsp:txBody>
      <dsp:txXfrm>
        <a:off x="339414" y="3557987"/>
        <a:ext cx="1336594" cy="668297"/>
      </dsp:txXfrm>
    </dsp:sp>
    <dsp:sp modelId="{9D6118ED-7F77-EF46-ADA7-9FD94ED540B8}">
      <dsp:nvSpPr>
        <dsp:cNvPr id="0" name=""/>
        <dsp:cNvSpPr/>
      </dsp:nvSpPr>
      <dsp:spPr>
        <a:xfrm>
          <a:off x="162254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Conditionals - if, else if, else</a:t>
          </a:r>
          <a:endParaRPr lang="en-US" sz="900" kern="1200" dirty="0"/>
        </a:p>
      </dsp:txBody>
      <dsp:txXfrm>
        <a:off x="1622546" y="1660022"/>
        <a:ext cx="1336594" cy="668297"/>
      </dsp:txXfrm>
    </dsp:sp>
    <dsp:sp modelId="{6FD9EDF2-B219-6D49-B8DC-786137559386}">
      <dsp:nvSpPr>
        <dsp:cNvPr id="0" name=""/>
        <dsp:cNvSpPr/>
      </dsp:nvSpPr>
      <dsp:spPr>
        <a:xfrm>
          <a:off x="3239825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Loops</a:t>
          </a:r>
          <a:endParaRPr lang="en-US" sz="900" kern="1200" dirty="0"/>
        </a:p>
      </dsp:txBody>
      <dsp:txXfrm>
        <a:off x="3239825" y="1660022"/>
        <a:ext cx="1336594" cy="668297"/>
      </dsp:txXfrm>
    </dsp:sp>
    <dsp:sp modelId="{6B0872B4-E132-DF4E-B73F-C06417CB31EC}">
      <dsp:nvSpPr>
        <dsp:cNvPr id="0" name=""/>
        <dsp:cNvSpPr/>
      </dsp:nvSpPr>
      <dsp:spPr>
        <a:xfrm>
          <a:off x="2431186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Start; Finish; How to calculate the finish</a:t>
          </a:r>
          <a:endParaRPr lang="en-US" sz="900" kern="1200" dirty="0"/>
        </a:p>
      </dsp:txBody>
      <dsp:txXfrm>
        <a:off x="2431186" y="2609005"/>
        <a:ext cx="1336594" cy="668297"/>
      </dsp:txXfrm>
    </dsp:sp>
    <dsp:sp modelId="{397E0B9B-89F1-8D49-85DD-9EEE9BB14B61}">
      <dsp:nvSpPr>
        <dsp:cNvPr id="0" name=""/>
        <dsp:cNvSpPr/>
      </dsp:nvSpPr>
      <dsp:spPr>
        <a:xfrm>
          <a:off x="2431186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(start; end; step) { // Statements to execute</a:t>
          </a:r>
          <a:br>
            <a:rPr lang="en-US" sz="900" kern="1200" dirty="0" smtClean="0"/>
          </a:br>
          <a:r>
            <a:rPr lang="en-US" sz="900" kern="1200" dirty="0" smtClean="0"/>
            <a:t> } </a:t>
          </a:r>
          <a:endParaRPr lang="en-US" sz="900" kern="1200" dirty="0"/>
        </a:p>
      </dsp:txBody>
      <dsp:txXfrm>
        <a:off x="2431186" y="3557987"/>
        <a:ext cx="1336594" cy="668297"/>
      </dsp:txXfrm>
    </dsp:sp>
    <dsp:sp modelId="{BAD17CF3-B22D-BE49-8527-26846E9F3D56}">
      <dsp:nvSpPr>
        <dsp:cNvPr id="0" name=""/>
        <dsp:cNvSpPr/>
      </dsp:nvSpPr>
      <dsp:spPr>
        <a:xfrm>
          <a:off x="2765334" y="450697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for (var countI = 0; countI &lt;= 10; countI += 1) { console. Log( countI ); } </a:t>
          </a:r>
          <a:endParaRPr lang="it-IT" sz="900" kern="1200" dirty="0"/>
        </a:p>
      </dsp:txBody>
      <dsp:txXfrm>
        <a:off x="2765334" y="4506970"/>
        <a:ext cx="1336594" cy="668297"/>
      </dsp:txXfrm>
    </dsp:sp>
    <dsp:sp modelId="{74D72217-2022-B040-9CAA-47AF8A11BF7B}">
      <dsp:nvSpPr>
        <dsp:cNvPr id="0" name=""/>
        <dsp:cNvSpPr/>
      </dsp:nvSpPr>
      <dsp:spPr>
        <a:xfrm>
          <a:off x="4048465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Betty - let me out! </a:t>
          </a:r>
          <a:endParaRPr lang="en-US" sz="900" kern="1200" dirty="0"/>
        </a:p>
      </dsp:txBody>
      <dsp:txXfrm>
        <a:off x="4048465" y="2609005"/>
        <a:ext cx="1336594" cy="668297"/>
      </dsp:txXfrm>
    </dsp:sp>
    <dsp:sp modelId="{9F5EE0F1-D58F-6748-9243-198BA964DDA0}">
      <dsp:nvSpPr>
        <dsp:cNvPr id="0" name=""/>
        <dsp:cNvSpPr/>
      </dsp:nvSpPr>
      <dsp:spPr>
        <a:xfrm>
          <a:off x="43826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(var countI = 0; countI &lt; 100; i++) { console.log( countI ); if ( countI === 7 ) { break; } } </a:t>
          </a:r>
          <a:endParaRPr lang="en-US" sz="900" kern="1200" dirty="0"/>
        </a:p>
      </dsp:txBody>
      <dsp:txXfrm>
        <a:off x="4382614" y="3557987"/>
        <a:ext cx="1336594" cy="668297"/>
      </dsp:txXfrm>
    </dsp:sp>
    <dsp:sp modelId="{2FFF7EF8-2A20-DD44-8B52-16899284F92B}">
      <dsp:nvSpPr>
        <dsp:cNvPr id="0" name=""/>
        <dsp:cNvSpPr/>
      </dsp:nvSpPr>
      <dsp:spPr>
        <a:xfrm>
          <a:off x="5331597" y="1670414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jQuery</a:t>
          </a:r>
          <a:endParaRPr lang="en-US" sz="900" kern="1200" dirty="0"/>
        </a:p>
      </dsp:txBody>
      <dsp:txXfrm>
        <a:off x="5331597" y="1670414"/>
        <a:ext cx="1336594" cy="668297"/>
      </dsp:txXfrm>
    </dsp:sp>
    <dsp:sp modelId="{878F197C-43AD-CE43-B18D-72DF0261EB59}">
      <dsp:nvSpPr>
        <dsp:cNvPr id="0" name=""/>
        <dsp:cNvSpPr/>
      </dsp:nvSpPr>
      <dsp:spPr>
        <a:xfrm>
          <a:off x="5665745" y="2619397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arrayName.each</a:t>
          </a:r>
          <a:r>
            <a:rPr lang="en-US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</a:t>
          </a:r>
          <a:r>
            <a:rPr lang="en-US" sz="900" kern="1200" baseline="0" dirty="0" smtClean="0"/>
            <a:t> will enable you to run a function through EACH element in the array</a:t>
          </a:r>
          <a:endParaRPr lang="en-US" sz="900" kern="1200" dirty="0"/>
        </a:p>
      </dsp:txBody>
      <dsp:txXfrm>
        <a:off x="5665745" y="2619397"/>
        <a:ext cx="1336594" cy="668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F420-BCB3-A742-9B24-3F926D6279E6}">
      <dsp:nvSpPr>
        <dsp:cNvPr id="0" name=""/>
        <dsp:cNvSpPr/>
      </dsp:nvSpPr>
      <dsp:spPr>
        <a:xfrm>
          <a:off x="4227906" y="591300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952424"/>
        <a:ext cx="12602" cy="12602"/>
      </dsp:txXfrm>
    </dsp:sp>
    <dsp:sp modelId="{010ABEC0-0BC6-E94F-B0F6-0740DDD7DA80}">
      <dsp:nvSpPr>
        <dsp:cNvPr id="0" name=""/>
        <dsp:cNvSpPr/>
      </dsp:nvSpPr>
      <dsp:spPr>
        <a:xfrm>
          <a:off x="2715568" y="3076983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881742"/>
              </a:lnTo>
              <a:lnTo>
                <a:pt x="252056" y="288174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4445536"/>
        <a:ext cx="144637" cy="144637"/>
      </dsp:txXfrm>
    </dsp:sp>
    <dsp:sp modelId="{C0D141AA-DD86-554B-A621-9F8B8EAA5E17}">
      <dsp:nvSpPr>
        <dsp:cNvPr id="0" name=""/>
        <dsp:cNvSpPr/>
      </dsp:nvSpPr>
      <dsp:spPr>
        <a:xfrm>
          <a:off x="4227906" y="543271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472133"/>
        <a:ext cx="12602" cy="12602"/>
      </dsp:txXfrm>
    </dsp:sp>
    <dsp:sp modelId="{3C87AF85-03F0-AC4D-BF49-BEFA95C76005}">
      <dsp:nvSpPr>
        <dsp:cNvPr id="0" name=""/>
        <dsp:cNvSpPr/>
      </dsp:nvSpPr>
      <dsp:spPr>
        <a:xfrm>
          <a:off x="2715568" y="3076983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1"/>
              </a:lnTo>
              <a:lnTo>
                <a:pt x="252056" y="2401451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4217343"/>
        <a:ext cx="120732" cy="120732"/>
      </dsp:txXfrm>
    </dsp:sp>
    <dsp:sp modelId="{F040DFFB-C723-3E46-AA5C-3238105B4B38}">
      <dsp:nvSpPr>
        <dsp:cNvPr id="0" name=""/>
        <dsp:cNvSpPr/>
      </dsp:nvSpPr>
      <dsp:spPr>
        <a:xfrm>
          <a:off x="4227906" y="4757999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"/>
              </a:lnTo>
              <a:lnTo>
                <a:pt x="252056" y="2401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869368"/>
        <a:ext cx="17407" cy="17407"/>
      </dsp:txXfrm>
    </dsp:sp>
    <dsp:sp modelId="{29913060-BE55-E843-972A-4715D39EC2C9}">
      <dsp:nvSpPr>
        <dsp:cNvPr id="0" name=""/>
        <dsp:cNvSpPr/>
      </dsp:nvSpPr>
      <dsp:spPr>
        <a:xfrm>
          <a:off x="4227906" y="4517854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240145"/>
              </a:moveTo>
              <a:lnTo>
                <a:pt x="126028" y="240145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629223"/>
        <a:ext cx="17407" cy="17407"/>
      </dsp:txXfrm>
    </dsp:sp>
    <dsp:sp modelId="{F47AB5E4-B306-734E-AC1E-A7D24848C5D8}">
      <dsp:nvSpPr>
        <dsp:cNvPr id="0" name=""/>
        <dsp:cNvSpPr/>
      </dsp:nvSpPr>
      <dsp:spPr>
        <a:xfrm>
          <a:off x="2715568" y="3076983"/>
          <a:ext cx="252056" cy="168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1681016"/>
              </a:lnTo>
              <a:lnTo>
                <a:pt x="252056" y="1681016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799101" y="3874996"/>
        <a:ext cx="84990" cy="84990"/>
      </dsp:txXfrm>
    </dsp:sp>
    <dsp:sp modelId="{1E543EDB-8C88-E44A-BB9E-B6AD543A141F}">
      <dsp:nvSpPr>
        <dsp:cNvPr id="0" name=""/>
        <dsp:cNvSpPr/>
      </dsp:nvSpPr>
      <dsp:spPr>
        <a:xfrm>
          <a:off x="5740244" y="3991844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4031262"/>
        <a:ext cx="12602" cy="12602"/>
      </dsp:txXfrm>
    </dsp:sp>
    <dsp:sp modelId="{748E8AFD-878D-2D40-A8DF-750FF97C7415}">
      <dsp:nvSpPr>
        <dsp:cNvPr id="0" name=""/>
        <dsp:cNvSpPr/>
      </dsp:nvSpPr>
      <dsp:spPr>
        <a:xfrm>
          <a:off x="4227906" y="355727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783858"/>
        <a:ext cx="27120" cy="27120"/>
      </dsp:txXfrm>
    </dsp:sp>
    <dsp:sp modelId="{2C05EEC4-752B-CA4D-9F93-2E5A0706F163}">
      <dsp:nvSpPr>
        <dsp:cNvPr id="0" name=""/>
        <dsp:cNvSpPr/>
      </dsp:nvSpPr>
      <dsp:spPr>
        <a:xfrm>
          <a:off x="5740244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550972"/>
        <a:ext cx="12602" cy="12602"/>
      </dsp:txXfrm>
    </dsp:sp>
    <dsp:sp modelId="{1FDC1693-2AF9-9842-A573-FDFBCEC59280}">
      <dsp:nvSpPr>
        <dsp:cNvPr id="0" name=""/>
        <dsp:cNvSpPr/>
      </dsp:nvSpPr>
      <dsp:spPr>
        <a:xfrm>
          <a:off x="4227906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3550972"/>
        <a:ext cx="12602" cy="12602"/>
      </dsp:txXfrm>
    </dsp:sp>
    <dsp:sp modelId="{C3FA3293-27C7-E940-A50D-9EA220B0025F}">
      <dsp:nvSpPr>
        <dsp:cNvPr id="0" name=""/>
        <dsp:cNvSpPr/>
      </dsp:nvSpPr>
      <dsp:spPr>
        <a:xfrm>
          <a:off x="5740244" y="303126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070682"/>
        <a:ext cx="12602" cy="12602"/>
      </dsp:txXfrm>
    </dsp:sp>
    <dsp:sp modelId="{0B48CDEC-41F6-FB4E-BB3F-C3E616FB6A27}">
      <dsp:nvSpPr>
        <dsp:cNvPr id="0" name=""/>
        <dsp:cNvSpPr/>
      </dsp:nvSpPr>
      <dsp:spPr>
        <a:xfrm>
          <a:off x="4227906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303568"/>
        <a:ext cx="27120" cy="27120"/>
      </dsp:txXfrm>
    </dsp:sp>
    <dsp:sp modelId="{774178E6-2060-6649-9147-5635A215F744}">
      <dsp:nvSpPr>
        <dsp:cNvPr id="0" name=""/>
        <dsp:cNvSpPr/>
      </dsp:nvSpPr>
      <dsp:spPr>
        <a:xfrm>
          <a:off x="2715568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28036" y="3303568"/>
        <a:ext cx="27120" cy="27120"/>
      </dsp:txXfrm>
    </dsp:sp>
    <dsp:sp modelId="{BB5150FC-F6CF-A841-9A0D-FA592D384DAE}">
      <dsp:nvSpPr>
        <dsp:cNvPr id="0" name=""/>
        <dsp:cNvSpPr/>
      </dsp:nvSpPr>
      <dsp:spPr>
        <a:xfrm>
          <a:off x="4227906" y="211640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2342987"/>
        <a:ext cx="27120" cy="27120"/>
      </dsp:txXfrm>
    </dsp:sp>
    <dsp:sp modelId="{E7D481BC-909C-F742-B58A-9200E250903D}">
      <dsp:nvSpPr>
        <dsp:cNvPr id="0" name=""/>
        <dsp:cNvSpPr/>
      </dsp:nvSpPr>
      <dsp:spPr>
        <a:xfrm>
          <a:off x="5740244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2110101"/>
        <a:ext cx="12602" cy="12602"/>
      </dsp:txXfrm>
    </dsp:sp>
    <dsp:sp modelId="{3825AE0F-7E42-E745-975F-C450FA01BAD9}">
      <dsp:nvSpPr>
        <dsp:cNvPr id="0" name=""/>
        <dsp:cNvSpPr/>
      </dsp:nvSpPr>
      <dsp:spPr>
        <a:xfrm>
          <a:off x="4227906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2110101"/>
        <a:ext cx="12602" cy="12602"/>
      </dsp:txXfrm>
    </dsp:sp>
    <dsp:sp modelId="{9A5DA040-1CA0-4741-9E4E-EE14DD9D8CE3}">
      <dsp:nvSpPr>
        <dsp:cNvPr id="0" name=""/>
        <dsp:cNvSpPr/>
      </dsp:nvSpPr>
      <dsp:spPr>
        <a:xfrm>
          <a:off x="5740244" y="159039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1629810"/>
        <a:ext cx="12602" cy="12602"/>
      </dsp:txXfrm>
    </dsp:sp>
    <dsp:sp modelId="{8383FC4C-D98C-CE4E-9FDF-858185FDEBD6}">
      <dsp:nvSpPr>
        <dsp:cNvPr id="0" name=""/>
        <dsp:cNvSpPr/>
      </dsp:nvSpPr>
      <dsp:spPr>
        <a:xfrm>
          <a:off x="4227906" y="163611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1862697"/>
        <a:ext cx="27120" cy="27120"/>
      </dsp:txXfrm>
    </dsp:sp>
    <dsp:sp modelId="{91F281AA-01FB-3640-A427-E7C36FC3A542}">
      <dsp:nvSpPr>
        <dsp:cNvPr id="0" name=""/>
        <dsp:cNvSpPr/>
      </dsp:nvSpPr>
      <dsp:spPr>
        <a:xfrm>
          <a:off x="2715568" y="2116402"/>
          <a:ext cx="252056" cy="960580"/>
        </a:xfrm>
        <a:custGeom>
          <a:avLst/>
          <a:gdLst/>
          <a:ahLst/>
          <a:cxnLst/>
          <a:rect l="0" t="0" r="0" b="0"/>
          <a:pathLst>
            <a:path>
              <a:moveTo>
                <a:pt x="0" y="960580"/>
              </a:moveTo>
              <a:lnTo>
                <a:pt x="126028" y="96058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16768" y="2571865"/>
        <a:ext cx="49655" cy="49655"/>
      </dsp:txXfrm>
    </dsp:sp>
    <dsp:sp modelId="{A206202A-C036-2948-96DE-1384B5FAFA51}">
      <dsp:nvSpPr>
        <dsp:cNvPr id="0" name=""/>
        <dsp:cNvSpPr/>
      </dsp:nvSpPr>
      <dsp:spPr>
        <a:xfrm>
          <a:off x="4227906" y="111010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149520"/>
        <a:ext cx="12602" cy="12602"/>
      </dsp:txXfrm>
    </dsp:sp>
    <dsp:sp modelId="{AA9B5530-9C3F-B842-A1D0-A2136C1BB837}">
      <dsp:nvSpPr>
        <dsp:cNvPr id="0" name=""/>
        <dsp:cNvSpPr/>
      </dsp:nvSpPr>
      <dsp:spPr>
        <a:xfrm>
          <a:off x="2715568" y="1155821"/>
          <a:ext cx="252056" cy="1921161"/>
        </a:xfrm>
        <a:custGeom>
          <a:avLst/>
          <a:gdLst/>
          <a:ahLst/>
          <a:cxnLst/>
          <a:rect l="0" t="0" r="0" b="0"/>
          <a:pathLst>
            <a:path>
              <a:moveTo>
                <a:pt x="0" y="1921161"/>
              </a:moveTo>
              <a:lnTo>
                <a:pt x="126028" y="192116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793155" y="2067962"/>
        <a:ext cx="96881" cy="96881"/>
      </dsp:txXfrm>
    </dsp:sp>
    <dsp:sp modelId="{3CC48D39-DB76-9E49-A37B-E97A1DE7B83E}">
      <dsp:nvSpPr>
        <dsp:cNvPr id="0" name=""/>
        <dsp:cNvSpPr/>
      </dsp:nvSpPr>
      <dsp:spPr>
        <a:xfrm>
          <a:off x="2715568" y="675531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2401451"/>
              </a:moveTo>
              <a:lnTo>
                <a:pt x="126028" y="240145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1815891"/>
        <a:ext cx="120732" cy="120732"/>
      </dsp:txXfrm>
    </dsp:sp>
    <dsp:sp modelId="{9AFE4B02-710A-5C41-8065-65CC6A74AB83}">
      <dsp:nvSpPr>
        <dsp:cNvPr id="0" name=""/>
        <dsp:cNvSpPr/>
      </dsp:nvSpPr>
      <dsp:spPr>
        <a:xfrm>
          <a:off x="4227906" y="14952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88939"/>
        <a:ext cx="12602" cy="12602"/>
      </dsp:txXfrm>
    </dsp:sp>
    <dsp:sp modelId="{6800A8F7-4A70-104E-A130-FAB00C5A0A54}">
      <dsp:nvSpPr>
        <dsp:cNvPr id="0" name=""/>
        <dsp:cNvSpPr/>
      </dsp:nvSpPr>
      <dsp:spPr>
        <a:xfrm>
          <a:off x="2715568" y="195241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2881742"/>
              </a:moveTo>
              <a:lnTo>
                <a:pt x="126028" y="2881742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1563793"/>
        <a:ext cx="144637" cy="144637"/>
      </dsp:txXfrm>
    </dsp:sp>
    <dsp:sp modelId="{C492B112-9E39-944B-BECB-A6B6265D8D94}">
      <dsp:nvSpPr>
        <dsp:cNvPr id="0" name=""/>
        <dsp:cNvSpPr/>
      </dsp:nvSpPr>
      <dsp:spPr>
        <a:xfrm rot="16200000">
          <a:off x="1512314" y="2884867"/>
          <a:ext cx="2022275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Arrays (ordered lists)</a:t>
          </a:r>
          <a:endParaRPr lang="en-US" sz="1800" kern="1200" dirty="0"/>
        </a:p>
      </dsp:txBody>
      <dsp:txXfrm>
        <a:off x="1512314" y="2884867"/>
        <a:ext cx="2022275" cy="384232"/>
      </dsp:txXfrm>
    </dsp:sp>
    <dsp:sp modelId="{B87E691D-ADD6-5B4B-8898-3786E706B680}">
      <dsp:nvSpPr>
        <dsp:cNvPr id="0" name=""/>
        <dsp:cNvSpPr/>
      </dsp:nvSpPr>
      <dsp:spPr>
        <a:xfrm>
          <a:off x="2967624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Declare it</a:t>
          </a:r>
          <a:endParaRPr lang="en-US" sz="700" kern="1200" dirty="0"/>
        </a:p>
      </dsp:txBody>
      <dsp:txXfrm>
        <a:off x="2967624" y="3125"/>
        <a:ext cx="1260281" cy="384232"/>
      </dsp:txXfrm>
    </dsp:sp>
    <dsp:sp modelId="{28903118-BC4C-B44A-8D2A-686C08A5EDCC}">
      <dsp:nvSpPr>
        <dsp:cNvPr id="0" name=""/>
        <dsp:cNvSpPr/>
      </dsp:nvSpPr>
      <dsp:spPr>
        <a:xfrm>
          <a:off x="4479962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emptyArray = []; separate items by comma;</a:t>
          </a:r>
          <a:endParaRPr lang="en-US" sz="700" kern="1200" dirty="0"/>
        </a:p>
      </dsp:txBody>
      <dsp:txXfrm>
        <a:off x="4479962" y="3125"/>
        <a:ext cx="1260281" cy="384232"/>
      </dsp:txXfrm>
    </dsp:sp>
    <dsp:sp modelId="{F8B15B6C-5D92-F54B-B364-95C225E228A5}">
      <dsp:nvSpPr>
        <dsp:cNvPr id="0" name=""/>
        <dsp:cNvSpPr/>
      </dsp:nvSpPr>
      <dsp:spPr>
        <a:xfrm>
          <a:off x="2967624" y="48341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Access an array - arrayName [indxnumber];</a:t>
          </a:r>
          <a:endParaRPr lang="en-US" sz="700" kern="1200" dirty="0"/>
        </a:p>
      </dsp:txBody>
      <dsp:txXfrm>
        <a:off x="2967624" y="483415"/>
        <a:ext cx="1260281" cy="384232"/>
      </dsp:txXfrm>
    </dsp:sp>
    <dsp:sp modelId="{B1AD5C1C-35BA-334A-82FE-0FEA214E9E64}">
      <dsp:nvSpPr>
        <dsp:cNvPr id="0" name=""/>
        <dsp:cNvSpPr/>
      </dsp:nvSpPr>
      <dsp:spPr>
        <a:xfrm>
          <a:off x="2967624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Changing value of array -</a:t>
          </a:r>
          <a:endParaRPr lang="en-US" sz="700" kern="1200" dirty="0"/>
        </a:p>
      </dsp:txBody>
      <dsp:txXfrm>
        <a:off x="2967624" y="963705"/>
        <a:ext cx="1260281" cy="384232"/>
      </dsp:txXfrm>
    </dsp:sp>
    <dsp:sp modelId="{44D8CB08-7ED6-354B-A2B8-F28CE6DE72D6}">
      <dsp:nvSpPr>
        <dsp:cNvPr id="0" name=""/>
        <dsp:cNvSpPr/>
      </dsp:nvSpPr>
      <dsp:spPr>
        <a:xfrm>
          <a:off x="4479962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arrayName[0] = "Indigo";  </a:t>
          </a:r>
          <a:endParaRPr lang="en-US" sz="700" kern="1200" dirty="0"/>
        </a:p>
      </dsp:txBody>
      <dsp:txXfrm>
        <a:off x="4479962" y="963705"/>
        <a:ext cx="1260281" cy="384232"/>
      </dsp:txXfrm>
    </dsp:sp>
    <dsp:sp modelId="{1F3CBF1B-27A7-3348-81F7-6DE95643DFF8}">
      <dsp:nvSpPr>
        <dsp:cNvPr id="0" name=""/>
        <dsp:cNvSpPr/>
      </dsp:nvSpPr>
      <dsp:spPr>
        <a:xfrm>
          <a:off x="2967624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elements </a:t>
          </a:r>
          <a:endParaRPr lang="en-US" sz="700" kern="1200" dirty="0"/>
        </a:p>
      </dsp:txBody>
      <dsp:txXfrm>
        <a:off x="2967624" y="1924286"/>
        <a:ext cx="1260281" cy="384232"/>
      </dsp:txXfrm>
    </dsp:sp>
    <dsp:sp modelId="{D527840D-E459-3747-9015-CFF42C505914}">
      <dsp:nvSpPr>
        <dsp:cNvPr id="0" name=""/>
        <dsp:cNvSpPr/>
      </dsp:nvSpPr>
      <dsp:spPr>
        <a:xfrm>
          <a:off x="4479962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</a:t>
          </a:r>
          <a:endParaRPr lang="en-US" sz="700" kern="1200" dirty="0"/>
        </a:p>
      </dsp:txBody>
      <dsp:txXfrm>
        <a:off x="4479962" y="1443996"/>
        <a:ext cx="1260281" cy="384232"/>
      </dsp:txXfrm>
    </dsp:sp>
    <dsp:sp modelId="{5F01A2E2-8DEF-9F46-99B0-1A8AB1CB0848}">
      <dsp:nvSpPr>
        <dsp:cNvPr id="0" name=""/>
        <dsp:cNvSpPr/>
      </dsp:nvSpPr>
      <dsp:spPr>
        <a:xfrm>
          <a:off x="5992301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arrayName.unshift ("newelements");</a:t>
          </a:r>
          <a:endParaRPr lang="en-US" sz="700" kern="1200" dirty="0"/>
        </a:p>
      </dsp:txBody>
      <dsp:txXfrm>
        <a:off x="5992301" y="1443996"/>
        <a:ext cx="1260281" cy="384232"/>
      </dsp:txXfrm>
    </dsp:sp>
    <dsp:sp modelId="{7EACBBF8-0525-3841-9376-5D37F67014D8}">
      <dsp:nvSpPr>
        <dsp:cNvPr id="0" name=""/>
        <dsp:cNvSpPr/>
      </dsp:nvSpPr>
      <dsp:spPr>
        <a:xfrm>
          <a:off x="4479962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 -</a:t>
          </a:r>
          <a:endParaRPr lang="en-US" sz="700" kern="1200" dirty="0"/>
        </a:p>
      </dsp:txBody>
      <dsp:txXfrm>
        <a:off x="4479962" y="1924286"/>
        <a:ext cx="1260281" cy="384232"/>
      </dsp:txXfrm>
    </dsp:sp>
    <dsp:sp modelId="{2BADFD2E-949A-8149-8987-4BF5AA0A4504}">
      <dsp:nvSpPr>
        <dsp:cNvPr id="0" name=""/>
        <dsp:cNvSpPr/>
      </dsp:nvSpPr>
      <dsp:spPr>
        <a:xfrm>
          <a:off x="5992301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arranyName.Push (“newelement”);</a:t>
          </a:r>
          <a:endParaRPr lang="en-US" sz="700" kern="1200" dirty="0"/>
        </a:p>
      </dsp:txBody>
      <dsp:txXfrm>
        <a:off x="5992301" y="1924286"/>
        <a:ext cx="1260281" cy="384232"/>
      </dsp:txXfrm>
    </dsp:sp>
    <dsp:sp modelId="{4FC65BBE-BE53-F344-84FB-06287191E21B}">
      <dsp:nvSpPr>
        <dsp:cNvPr id="0" name=""/>
        <dsp:cNvSpPr/>
      </dsp:nvSpPr>
      <dsp:spPr>
        <a:xfrm>
          <a:off x="4479962" y="240457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a particular spot</a:t>
          </a:r>
          <a:endParaRPr lang="en-US" sz="700" kern="1200" dirty="0"/>
        </a:p>
      </dsp:txBody>
      <dsp:txXfrm>
        <a:off x="4479962" y="2404576"/>
        <a:ext cx="1260281" cy="384232"/>
      </dsp:txXfrm>
    </dsp:sp>
    <dsp:sp modelId="{2AFC2102-6C82-2240-8139-6949CF1E9916}">
      <dsp:nvSpPr>
        <dsp:cNvPr id="0" name=""/>
        <dsp:cNvSpPr/>
      </dsp:nvSpPr>
      <dsp:spPr>
        <a:xfrm>
          <a:off x="2967624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Removing elements</a:t>
          </a:r>
          <a:endParaRPr lang="en-US" sz="700" kern="1200" dirty="0"/>
        </a:p>
      </dsp:txBody>
      <dsp:txXfrm>
        <a:off x="2967624" y="3365157"/>
        <a:ext cx="1260281" cy="384232"/>
      </dsp:txXfrm>
    </dsp:sp>
    <dsp:sp modelId="{9FFCFA13-D777-0B48-9F9B-DB805B079E3B}">
      <dsp:nvSpPr>
        <dsp:cNvPr id="0" name=""/>
        <dsp:cNvSpPr/>
      </dsp:nvSpPr>
      <dsp:spPr>
        <a:xfrm>
          <a:off x="4479962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 </a:t>
          </a:r>
          <a:endParaRPr lang="en-US" sz="700" kern="1200" dirty="0"/>
        </a:p>
      </dsp:txBody>
      <dsp:txXfrm>
        <a:off x="4479962" y="2884867"/>
        <a:ext cx="1260281" cy="384232"/>
      </dsp:txXfrm>
    </dsp:sp>
    <dsp:sp modelId="{1F82D12F-88C9-C14E-B776-AB5563958BF3}">
      <dsp:nvSpPr>
        <dsp:cNvPr id="0" name=""/>
        <dsp:cNvSpPr/>
      </dsp:nvSpPr>
      <dsp:spPr>
        <a:xfrm>
          <a:off x="5992301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arraName.shift ();</a:t>
          </a:r>
          <a:endParaRPr lang="en-US" sz="700" kern="1200" dirty="0"/>
        </a:p>
      </dsp:txBody>
      <dsp:txXfrm>
        <a:off x="5992301" y="2884867"/>
        <a:ext cx="1260281" cy="384232"/>
      </dsp:txXfrm>
    </dsp:sp>
    <dsp:sp modelId="{8883697C-ED5D-9E4B-BA38-654DDE138A65}">
      <dsp:nvSpPr>
        <dsp:cNvPr id="0" name=""/>
        <dsp:cNvSpPr/>
      </dsp:nvSpPr>
      <dsp:spPr>
        <a:xfrm>
          <a:off x="4479962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</a:t>
          </a:r>
          <a:endParaRPr lang="en-US" sz="700" kern="1200" dirty="0"/>
        </a:p>
      </dsp:txBody>
      <dsp:txXfrm>
        <a:off x="4479962" y="3365157"/>
        <a:ext cx="1260281" cy="384232"/>
      </dsp:txXfrm>
    </dsp:sp>
    <dsp:sp modelId="{850816F3-BE0A-1B41-9A0A-C570F9A4CF1F}">
      <dsp:nvSpPr>
        <dsp:cNvPr id="0" name=""/>
        <dsp:cNvSpPr/>
      </dsp:nvSpPr>
      <dsp:spPr>
        <a:xfrm>
          <a:off x="5992301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arranyName.pop ();</a:t>
          </a:r>
          <a:endParaRPr lang="en-US" sz="700" kern="1200" dirty="0"/>
        </a:p>
      </dsp:txBody>
      <dsp:txXfrm>
        <a:off x="5992301" y="3365157"/>
        <a:ext cx="1260281" cy="384232"/>
      </dsp:txXfrm>
    </dsp:sp>
    <dsp:sp modelId="{97329CBD-E203-C94C-A562-3B1060A235F8}">
      <dsp:nvSpPr>
        <dsp:cNvPr id="0" name=""/>
        <dsp:cNvSpPr/>
      </dsp:nvSpPr>
      <dsp:spPr>
        <a:xfrm>
          <a:off x="4479962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from a particular spot</a:t>
          </a:r>
          <a:endParaRPr lang="en-US" sz="700" kern="1200" dirty="0"/>
        </a:p>
      </dsp:txBody>
      <dsp:txXfrm>
        <a:off x="4479962" y="3845448"/>
        <a:ext cx="1260281" cy="384232"/>
      </dsp:txXfrm>
    </dsp:sp>
    <dsp:sp modelId="{306AA3B0-FB25-1F4C-A7F8-54AE3E95D872}">
      <dsp:nvSpPr>
        <dsp:cNvPr id="0" name=""/>
        <dsp:cNvSpPr/>
      </dsp:nvSpPr>
      <dsp:spPr>
        <a:xfrm>
          <a:off x="5992301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bananaIndex = fruits.indexOf( "Banana" ); fruits.splice( bananaIndex, 1 ); </a:t>
          </a:r>
          <a:endParaRPr lang="en-US" sz="700" kern="1200" dirty="0"/>
        </a:p>
      </dsp:txBody>
      <dsp:txXfrm>
        <a:off x="5992301" y="3845448"/>
        <a:ext cx="1260281" cy="384232"/>
      </dsp:txXfrm>
    </dsp:sp>
    <dsp:sp modelId="{275D3888-DB1E-FD40-8F32-B01951A14BEA}">
      <dsp:nvSpPr>
        <dsp:cNvPr id="0" name=""/>
        <dsp:cNvSpPr/>
      </dsp:nvSpPr>
      <dsp:spPr>
        <a:xfrm>
          <a:off x="2967624" y="4565883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find something</a:t>
          </a:r>
          <a:endParaRPr lang="en-US" sz="700" kern="1200" dirty="0"/>
        </a:p>
      </dsp:txBody>
      <dsp:txXfrm>
        <a:off x="2967624" y="4565883"/>
        <a:ext cx="1260281" cy="384232"/>
      </dsp:txXfrm>
    </dsp:sp>
    <dsp:sp modelId="{0418C537-EC7F-314B-8925-1BDD3F4A99E6}">
      <dsp:nvSpPr>
        <dsp:cNvPr id="0" name=""/>
        <dsp:cNvSpPr/>
      </dsp:nvSpPr>
      <dsp:spPr>
        <a:xfrm>
          <a:off x="4479962" y="432573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arrayName.includes ("word of item");</a:t>
          </a:r>
          <a:endParaRPr lang="en-US" sz="700" kern="1200" dirty="0"/>
        </a:p>
      </dsp:txBody>
      <dsp:txXfrm>
        <a:off x="4479962" y="4325738"/>
        <a:ext cx="1260281" cy="384232"/>
      </dsp:txXfrm>
    </dsp:sp>
    <dsp:sp modelId="{8686908A-4620-F640-9571-0B845EB8DA48}">
      <dsp:nvSpPr>
        <dsp:cNvPr id="0" name=""/>
        <dsp:cNvSpPr/>
      </dsp:nvSpPr>
      <dsp:spPr>
        <a:xfrm>
          <a:off x="4479962" y="480602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arrayName.indexOf ("the word or item");</a:t>
          </a:r>
          <a:endParaRPr lang="en-US" sz="700" kern="1200" dirty="0"/>
        </a:p>
      </dsp:txBody>
      <dsp:txXfrm>
        <a:off x="4479962" y="4806028"/>
        <a:ext cx="1260281" cy="384232"/>
      </dsp:txXfrm>
    </dsp:sp>
    <dsp:sp modelId="{8A6EAD03-0E6F-3F42-9EAE-1B58C1B89246}">
      <dsp:nvSpPr>
        <dsp:cNvPr id="0" name=""/>
        <dsp:cNvSpPr/>
      </dsp:nvSpPr>
      <dsp:spPr>
        <a:xfrm>
          <a:off x="2967624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copy everything</a:t>
          </a:r>
          <a:endParaRPr lang="en-US" sz="700" kern="1200" dirty="0"/>
        </a:p>
      </dsp:txBody>
      <dsp:txXfrm>
        <a:off x="2967624" y="5286319"/>
        <a:ext cx="1260281" cy="384232"/>
      </dsp:txXfrm>
    </dsp:sp>
    <dsp:sp modelId="{6211F37B-DB7A-9B4C-918B-3A8C471C199A}">
      <dsp:nvSpPr>
        <dsp:cNvPr id="0" name=""/>
        <dsp:cNvSpPr/>
      </dsp:nvSpPr>
      <dsp:spPr>
        <a:xfrm>
          <a:off x="4479962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newFruits = fruits.slice(); // Copy everything var twoFruits = fruits.slice( 1, 3 ); // Copy from index 1 to index 3 </a:t>
          </a:r>
          <a:endParaRPr lang="en-US" sz="700" kern="1200" dirty="0"/>
        </a:p>
      </dsp:txBody>
      <dsp:txXfrm>
        <a:off x="4479962" y="5286319"/>
        <a:ext cx="1260281" cy="384232"/>
      </dsp:txXfrm>
    </dsp:sp>
    <dsp:sp modelId="{D0A1EC43-88A4-C348-8868-7F140EE4D5BE}">
      <dsp:nvSpPr>
        <dsp:cNvPr id="0" name=""/>
        <dsp:cNvSpPr/>
      </dsp:nvSpPr>
      <dsp:spPr>
        <a:xfrm>
          <a:off x="2967624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Loop through an array</a:t>
          </a:r>
          <a:endParaRPr lang="en-US" sz="700" kern="1200" dirty="0"/>
        </a:p>
      </dsp:txBody>
      <dsp:txXfrm>
        <a:off x="2967624" y="5766609"/>
        <a:ext cx="1260281" cy="384232"/>
      </dsp:txXfrm>
    </dsp:sp>
    <dsp:sp modelId="{C8FDF3B4-9D73-FE4A-B63E-3DC4F1B2EB21}">
      <dsp:nvSpPr>
        <dsp:cNvPr id="0" name=""/>
        <dsp:cNvSpPr/>
      </dsp:nvSpPr>
      <dsp:spPr>
        <a:xfrm>
          <a:off x="4479962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 ( var counter  = 0; i &lt; array.Name.length; i++ ) { var fruit = fruits[ i ]; console.log( fruit ); } </a:t>
          </a:r>
          <a:endParaRPr lang="en-US" sz="700" kern="1200" dirty="0"/>
        </a:p>
      </dsp:txBody>
      <dsp:txXfrm>
        <a:off x="4479962" y="5766609"/>
        <a:ext cx="1260281" cy="384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59FC-1E20-A844-A56E-41A995CAF758}">
      <dsp:nvSpPr>
        <dsp:cNvPr id="0" name=""/>
        <dsp:cNvSpPr/>
      </dsp:nvSpPr>
      <dsp:spPr>
        <a:xfrm>
          <a:off x="1408414" y="3010619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734400"/>
              </a:lnTo>
              <a:lnTo>
                <a:pt x="358753" y="27344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4308873"/>
        <a:ext cx="137891" cy="137891"/>
      </dsp:txXfrm>
    </dsp:sp>
    <dsp:sp modelId="{4A76F3A4-3C40-D644-B810-93AFA216A6F3}">
      <dsp:nvSpPr>
        <dsp:cNvPr id="0" name=""/>
        <dsp:cNvSpPr/>
      </dsp:nvSpPr>
      <dsp:spPr>
        <a:xfrm>
          <a:off x="1408414" y="3010619"/>
          <a:ext cx="358753" cy="2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050800"/>
              </a:lnTo>
              <a:lnTo>
                <a:pt x="358753" y="20508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535742" y="3983970"/>
        <a:ext cx="104097" cy="104097"/>
      </dsp:txXfrm>
    </dsp:sp>
    <dsp:sp modelId="{3979A167-3DE5-E649-958F-E7797ACE8E97}">
      <dsp:nvSpPr>
        <dsp:cNvPr id="0" name=""/>
        <dsp:cNvSpPr/>
      </dsp:nvSpPr>
      <dsp:spPr>
        <a:xfrm>
          <a:off x="571345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4368850"/>
        <a:ext cx="17937" cy="17937"/>
      </dsp:txXfrm>
    </dsp:sp>
    <dsp:sp modelId="{DBCA982C-7323-A443-9F09-615E9BBF3449}">
      <dsp:nvSpPr>
        <dsp:cNvPr id="0" name=""/>
        <dsp:cNvSpPr/>
      </dsp:nvSpPr>
      <dsp:spPr>
        <a:xfrm>
          <a:off x="356093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4368850"/>
        <a:ext cx="17937" cy="17937"/>
      </dsp:txXfrm>
    </dsp:sp>
    <dsp:sp modelId="{F0154968-1756-2545-AFD1-E607693EECD4}">
      <dsp:nvSpPr>
        <dsp:cNvPr id="0" name=""/>
        <dsp:cNvSpPr/>
      </dsp:nvSpPr>
      <dsp:spPr>
        <a:xfrm>
          <a:off x="1408414" y="3010619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1367200"/>
              </a:lnTo>
              <a:lnTo>
                <a:pt x="358753" y="13672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3658882"/>
        <a:ext cx="70674" cy="70674"/>
      </dsp:txXfrm>
    </dsp:sp>
    <dsp:sp modelId="{C316BC00-4BDA-B44B-B227-EF09C4DFE0D9}">
      <dsp:nvSpPr>
        <dsp:cNvPr id="0" name=""/>
        <dsp:cNvSpPr/>
      </dsp:nvSpPr>
      <dsp:spPr>
        <a:xfrm>
          <a:off x="571345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3685250"/>
        <a:ext cx="17937" cy="17937"/>
      </dsp:txXfrm>
    </dsp:sp>
    <dsp:sp modelId="{4772D722-21DC-F748-9A68-6DD0BAB37BE9}">
      <dsp:nvSpPr>
        <dsp:cNvPr id="0" name=""/>
        <dsp:cNvSpPr/>
      </dsp:nvSpPr>
      <dsp:spPr>
        <a:xfrm>
          <a:off x="356093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685250"/>
        <a:ext cx="17937" cy="17937"/>
      </dsp:txXfrm>
    </dsp:sp>
    <dsp:sp modelId="{D26E8A4B-AE27-3540-97B6-A14D51A1A159}">
      <dsp:nvSpPr>
        <dsp:cNvPr id="0" name=""/>
        <dsp:cNvSpPr/>
      </dsp:nvSpPr>
      <dsp:spPr>
        <a:xfrm>
          <a:off x="1408414" y="3010619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68490" y="3333118"/>
        <a:ext cx="38600" cy="38600"/>
      </dsp:txXfrm>
    </dsp:sp>
    <dsp:sp modelId="{D57A22C0-0E28-E945-9D4C-1B0D7D853CEF}">
      <dsp:nvSpPr>
        <dsp:cNvPr id="0" name=""/>
        <dsp:cNvSpPr/>
      </dsp:nvSpPr>
      <dsp:spPr>
        <a:xfrm>
          <a:off x="356093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001650"/>
        <a:ext cx="17937" cy="17937"/>
      </dsp:txXfrm>
    </dsp:sp>
    <dsp:sp modelId="{5869C349-3CA4-A942-8572-81013D91A618}">
      <dsp:nvSpPr>
        <dsp:cNvPr id="0" name=""/>
        <dsp:cNvSpPr/>
      </dsp:nvSpPr>
      <dsp:spPr>
        <a:xfrm>
          <a:off x="140841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78822" y="3001650"/>
        <a:ext cx="17937" cy="17937"/>
      </dsp:txXfrm>
    </dsp:sp>
    <dsp:sp modelId="{CA61D7FD-DB78-184A-BB09-73A2413AAD3E}">
      <dsp:nvSpPr>
        <dsp:cNvPr id="0" name=""/>
        <dsp:cNvSpPr/>
      </dsp:nvSpPr>
      <dsp:spPr>
        <a:xfrm>
          <a:off x="3560934" y="16434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965918"/>
        <a:ext cx="38600" cy="38600"/>
      </dsp:txXfrm>
    </dsp:sp>
    <dsp:sp modelId="{4C48B79B-F681-D447-BA7D-EA579ECC41E9}">
      <dsp:nvSpPr>
        <dsp:cNvPr id="0" name=""/>
        <dsp:cNvSpPr/>
      </dsp:nvSpPr>
      <dsp:spPr>
        <a:xfrm>
          <a:off x="571345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3862" y="1634449"/>
        <a:ext cx="17937" cy="17937"/>
      </dsp:txXfrm>
    </dsp:sp>
    <dsp:sp modelId="{95D9172F-B6A1-4A4F-9BD3-86FFC118CA24}">
      <dsp:nvSpPr>
        <dsp:cNvPr id="0" name=""/>
        <dsp:cNvSpPr/>
      </dsp:nvSpPr>
      <dsp:spPr>
        <a:xfrm>
          <a:off x="356093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342" y="1634449"/>
        <a:ext cx="17937" cy="17937"/>
      </dsp:txXfrm>
    </dsp:sp>
    <dsp:sp modelId="{A989045E-BCC5-3D45-8DEE-6BCAEEC696C8}">
      <dsp:nvSpPr>
        <dsp:cNvPr id="0" name=""/>
        <dsp:cNvSpPr/>
      </dsp:nvSpPr>
      <dsp:spPr>
        <a:xfrm>
          <a:off x="3560934" y="9598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683600"/>
              </a:moveTo>
              <a:lnTo>
                <a:pt x="179376" y="6836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282318"/>
        <a:ext cx="38600" cy="38600"/>
      </dsp:txXfrm>
    </dsp:sp>
    <dsp:sp modelId="{2798CB1F-BDF8-494C-B9F1-02F9E863F86D}">
      <dsp:nvSpPr>
        <dsp:cNvPr id="0" name=""/>
        <dsp:cNvSpPr/>
      </dsp:nvSpPr>
      <dsp:spPr>
        <a:xfrm>
          <a:off x="1408414" y="1643418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1367200"/>
              </a:moveTo>
              <a:lnTo>
                <a:pt x="179376" y="13672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2291681"/>
        <a:ext cx="70674" cy="70674"/>
      </dsp:txXfrm>
    </dsp:sp>
    <dsp:sp modelId="{4CE1DDFE-76B3-4F4B-8348-DAAF772D3C9D}">
      <dsp:nvSpPr>
        <dsp:cNvPr id="0" name=""/>
        <dsp:cNvSpPr/>
      </dsp:nvSpPr>
      <dsp:spPr>
        <a:xfrm>
          <a:off x="3560934" y="2304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267249"/>
        <a:ext cx="17937" cy="17937"/>
      </dsp:txXfrm>
    </dsp:sp>
    <dsp:sp modelId="{335135EB-AE37-F844-84B1-FEFE41260837}">
      <dsp:nvSpPr>
        <dsp:cNvPr id="0" name=""/>
        <dsp:cNvSpPr/>
      </dsp:nvSpPr>
      <dsp:spPr>
        <a:xfrm>
          <a:off x="1408414" y="276218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2734400"/>
              </a:moveTo>
              <a:lnTo>
                <a:pt x="179376" y="27344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1574472"/>
        <a:ext cx="137891" cy="137891"/>
      </dsp:txXfrm>
    </dsp:sp>
    <dsp:sp modelId="{07A287BB-FDD9-5946-9ED5-7657E4AD978E}">
      <dsp:nvSpPr>
        <dsp:cNvPr id="0" name=""/>
        <dsp:cNvSpPr/>
      </dsp:nvSpPr>
      <dsp:spPr>
        <a:xfrm rot="16200000">
          <a:off x="-304183" y="2737178"/>
          <a:ext cx="287831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Objects (tables)</a:t>
          </a:r>
          <a:endParaRPr lang="en-US" sz="3400" kern="1200" dirty="0"/>
        </a:p>
      </dsp:txBody>
      <dsp:txXfrm>
        <a:off x="-304183" y="2737178"/>
        <a:ext cx="2878316" cy="546880"/>
      </dsp:txXfrm>
    </dsp:sp>
    <dsp:sp modelId="{C335414E-C3C2-0B42-BBE0-83E14803208A}">
      <dsp:nvSpPr>
        <dsp:cNvPr id="0" name=""/>
        <dsp:cNvSpPr/>
      </dsp:nvSpPr>
      <dsp:spPr>
        <a:xfrm>
          <a:off x="176716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Declare it</a:t>
          </a:r>
          <a:endParaRPr lang="en-US" sz="500" kern="1200" dirty="0"/>
        </a:p>
      </dsp:txBody>
      <dsp:txXfrm>
        <a:off x="1767167" y="2778"/>
        <a:ext cx="1793766" cy="546880"/>
      </dsp:txXfrm>
    </dsp:sp>
    <dsp:sp modelId="{5F929BFC-6987-8E49-A646-4DF9B4942790}">
      <dsp:nvSpPr>
        <dsp:cNvPr id="0" name=""/>
        <dsp:cNvSpPr/>
      </dsp:nvSpPr>
      <dsp:spPr>
        <a:xfrm>
          <a:off x="391968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emptyObject = {key:value; key.value};     - the stuff inside the brackets is called the property</a:t>
          </a:r>
          <a:endParaRPr lang="en-US" sz="500" kern="1200" dirty="0"/>
        </a:p>
      </dsp:txBody>
      <dsp:txXfrm>
        <a:off x="3919687" y="2778"/>
        <a:ext cx="1793766" cy="546880"/>
      </dsp:txXfrm>
    </dsp:sp>
    <dsp:sp modelId="{F6369640-0BDC-D54A-B586-F2C7F17EFD58}">
      <dsp:nvSpPr>
        <dsp:cNvPr id="0" name=""/>
        <dsp:cNvSpPr/>
      </dsp:nvSpPr>
      <dsp:spPr>
        <a:xfrm>
          <a:off x="176716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Access things in it</a:t>
          </a:r>
          <a:endParaRPr lang="en-US" sz="500" kern="1200" dirty="0"/>
        </a:p>
      </dsp:txBody>
      <dsp:txXfrm>
        <a:off x="1767167" y="1369978"/>
        <a:ext cx="1793766" cy="546880"/>
      </dsp:txXfrm>
    </dsp:sp>
    <dsp:sp modelId="{BBBF88B7-D2BB-6A46-A8C9-E41B376515FC}">
      <dsp:nvSpPr>
        <dsp:cNvPr id="0" name=""/>
        <dsp:cNvSpPr/>
      </dsp:nvSpPr>
      <dsp:spPr>
        <a:xfrm>
          <a:off x="3919687" y="6863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</a:t>
          </a:r>
          <a:r>
            <a:rPr lang="en-US" sz="500" kern="1200" baseline="0" dirty="0" smtClean="0"/>
            <a:t> THE DOT </a:t>
          </a:r>
          <a:r>
            <a:rPr lang="en-US" sz="500" kern="1200" dirty="0" smtClean="0"/>
            <a:t>objectName.property </a:t>
          </a:r>
          <a:endParaRPr lang="en-US" sz="500" kern="1200" dirty="0"/>
        </a:p>
      </dsp:txBody>
      <dsp:txXfrm>
        <a:off x="3919687" y="686378"/>
        <a:ext cx="1793766" cy="546880"/>
      </dsp:txXfrm>
    </dsp:sp>
    <dsp:sp modelId="{8ACD5832-78CB-8E4B-8A6D-1C97CEA41B39}">
      <dsp:nvSpPr>
        <dsp:cNvPr id="0" name=""/>
        <dsp:cNvSpPr/>
      </dsp:nvSpPr>
      <dsp:spPr>
        <a:xfrm>
          <a:off x="391968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 the name of the string of the key</a:t>
          </a:r>
          <a:br>
            <a:rPr lang="en-US" sz="500" kern="1200" dirty="0" smtClean="0"/>
          </a:br>
          <a:r>
            <a:rPr lang="en-US" sz="500" kern="1200" dirty="0" err="1" smtClean="0"/>
            <a:t>ojbectName</a:t>
          </a:r>
          <a:r>
            <a:rPr lang="en-US" sz="500" kern="1200" dirty="0" smtClean="0"/>
            <a:t>["</a:t>
          </a:r>
          <a:r>
            <a:rPr lang="en-US" sz="500" kern="1200" dirty="0" err="1" smtClean="0"/>
            <a:t>nameofkey</a:t>
          </a:r>
          <a:r>
            <a:rPr lang="en-US" sz="500" kern="1200" dirty="0" smtClean="0"/>
            <a:t>"]</a:t>
          </a:r>
          <a:endParaRPr lang="en-US" sz="500" kern="1200" dirty="0"/>
        </a:p>
      </dsp:txBody>
      <dsp:txXfrm>
        <a:off x="3919687" y="1369978"/>
        <a:ext cx="1793766" cy="546880"/>
      </dsp:txXfrm>
    </dsp:sp>
    <dsp:sp modelId="{885646B5-A86D-E44F-9EED-0E73EC949C72}">
      <dsp:nvSpPr>
        <dsp:cNvPr id="0" name=""/>
        <dsp:cNvSpPr/>
      </dsp:nvSpPr>
      <dsp:spPr>
        <a:xfrm>
          <a:off x="607220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Eg</a:t>
          </a:r>
          <a:r>
            <a:rPr lang="en-US" sz="500" kern="1200" dirty="0" smtClean="0"/>
            <a:t> 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movieName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movie.name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movieDirector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movie.director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movieDuration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movie.duration</a:t>
          </a:r>
          <a:r>
            <a:rPr lang="en-US" sz="500" kern="1200" dirty="0" smtClean="0"/>
            <a:t>; </a:t>
          </a:r>
          <a:endParaRPr lang="en-US" sz="500" kern="1200" dirty="0"/>
        </a:p>
      </dsp:txBody>
      <dsp:txXfrm>
        <a:off x="6072207" y="1369978"/>
        <a:ext cx="1793766" cy="546880"/>
      </dsp:txXfrm>
    </dsp:sp>
    <dsp:sp modelId="{C0BCD15B-3687-7E47-9245-59B7C8A8C04F}">
      <dsp:nvSpPr>
        <dsp:cNvPr id="0" name=""/>
        <dsp:cNvSpPr/>
      </dsp:nvSpPr>
      <dsp:spPr>
        <a:xfrm>
          <a:off x="3919687" y="20535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movieName = movie["name"]; var movieDirector = movie["director"]; var movieDuration = movie["duration"];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movie["gobbledygook"]; // =&gt; undefined  </a:t>
          </a:r>
          <a:endParaRPr lang="en-US" sz="500" kern="1200" dirty="0"/>
        </a:p>
      </dsp:txBody>
      <dsp:txXfrm>
        <a:off x="3919687" y="2053578"/>
        <a:ext cx="1793766" cy="546880"/>
      </dsp:txXfrm>
    </dsp:sp>
    <dsp:sp modelId="{9038637B-D440-794E-970C-4BF00FED3DDE}">
      <dsp:nvSpPr>
        <dsp:cNvPr id="0" name=""/>
        <dsp:cNvSpPr/>
      </dsp:nvSpPr>
      <dsp:spPr>
        <a:xfrm>
          <a:off x="176716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Updating things in it</a:t>
          </a:r>
          <a:endParaRPr lang="en-US" sz="500" kern="1200" dirty="0"/>
        </a:p>
      </dsp:txBody>
      <dsp:txXfrm>
        <a:off x="1767167" y="2737178"/>
        <a:ext cx="1793766" cy="546880"/>
      </dsp:txXfrm>
    </dsp:sp>
    <dsp:sp modelId="{71EE4BDA-6A0F-E04C-BFC7-723018613D20}">
      <dsp:nvSpPr>
        <dsp:cNvPr id="0" name=""/>
        <dsp:cNvSpPr/>
      </dsp:nvSpPr>
      <dsp:spPr>
        <a:xfrm>
          <a:off x="391968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DOT NOTATION</a:t>
          </a:r>
          <a:br>
            <a:rPr lang="en-US" sz="500" kern="1200" dirty="0" smtClean="0"/>
          </a:br>
          <a:r>
            <a:rPr lang="en-US" sz="500" kern="1200" dirty="0" smtClean="0"/>
            <a:t>objectName.propertyName = "newValues"</a:t>
          </a:r>
          <a:br>
            <a:rPr lang="en-US" sz="500" kern="1200" dirty="0" smtClean="0"/>
          </a:b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var movie = { name: "Satantango", director: "Bela Tarr", duration: 432 };   </a:t>
          </a:r>
          <a:br>
            <a:rPr lang="en-US" sz="500" kern="1200" dirty="0" smtClean="0"/>
          </a:br>
          <a:r>
            <a:rPr lang="en-US" sz="500" kern="1200" dirty="0" smtClean="0"/>
            <a:t>movie.name = "Sátántangó"; movie.director = "Béla Tarr"; </a:t>
          </a:r>
          <a:endParaRPr lang="en-US" sz="500" kern="1200" dirty="0"/>
        </a:p>
      </dsp:txBody>
      <dsp:txXfrm>
        <a:off x="3919687" y="2737178"/>
        <a:ext cx="1793766" cy="546880"/>
      </dsp:txXfrm>
    </dsp:sp>
    <dsp:sp modelId="{EB178467-C653-5D49-980C-16486A347209}">
      <dsp:nvSpPr>
        <dsp:cNvPr id="0" name=""/>
        <dsp:cNvSpPr/>
      </dsp:nvSpPr>
      <dsp:spPr>
        <a:xfrm>
          <a:off x="176716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Removing things</a:t>
          </a:r>
          <a:endParaRPr lang="en-US" sz="500" kern="1200" dirty="0"/>
        </a:p>
      </dsp:txBody>
      <dsp:txXfrm>
        <a:off x="1767167" y="3420779"/>
        <a:ext cx="1793766" cy="546880"/>
      </dsp:txXfrm>
    </dsp:sp>
    <dsp:sp modelId="{DC133B04-EF42-3844-A836-00B19703C27E}">
      <dsp:nvSpPr>
        <dsp:cNvPr id="0" name=""/>
        <dsp:cNvSpPr/>
      </dsp:nvSpPr>
      <dsp:spPr>
        <a:xfrm>
          <a:off x="391968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objectName.propertyToDelete</a:t>
          </a:r>
          <a:endParaRPr lang="en-US" sz="500" kern="1200" dirty="0"/>
        </a:p>
      </dsp:txBody>
      <dsp:txXfrm>
        <a:off x="3919687" y="3420779"/>
        <a:ext cx="1793766" cy="546880"/>
      </dsp:txXfrm>
    </dsp:sp>
    <dsp:sp modelId="{06342D4E-79AE-7C41-BDAB-5EF8E724353A}">
      <dsp:nvSpPr>
        <dsp:cNvPr id="0" name=""/>
        <dsp:cNvSpPr/>
      </dsp:nvSpPr>
      <dsp:spPr>
        <a:xfrm>
          <a:off x="607220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bestCamera = { brand: "Leica", model: "M3", year: 1955, memoryCard: "SD" }; delete bestCamera.memoryCard;  </a:t>
          </a:r>
          <a:endParaRPr lang="en-US" sz="500" kern="1200" dirty="0"/>
        </a:p>
      </dsp:txBody>
      <dsp:txXfrm>
        <a:off x="6072207" y="3420779"/>
        <a:ext cx="1793766" cy="546880"/>
      </dsp:txXfrm>
    </dsp:sp>
    <dsp:sp modelId="{4D5842A0-88D2-7742-AF51-02B10BD45AB3}">
      <dsp:nvSpPr>
        <dsp:cNvPr id="0" name=""/>
        <dsp:cNvSpPr/>
      </dsp:nvSpPr>
      <dsp:spPr>
        <a:xfrm>
          <a:off x="176716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Loop through it </a:t>
          </a:r>
          <a:endParaRPr lang="en-US" sz="500" kern="1200" dirty="0"/>
        </a:p>
      </dsp:txBody>
      <dsp:txXfrm>
        <a:off x="1767167" y="4104379"/>
        <a:ext cx="1793766" cy="546880"/>
      </dsp:txXfrm>
    </dsp:sp>
    <dsp:sp modelId="{A8C906D6-5797-E54F-A5DE-98BC505CF9B9}">
      <dsp:nvSpPr>
        <dsp:cNvPr id="0" name=""/>
        <dsp:cNvSpPr/>
      </dsp:nvSpPr>
      <dsp:spPr>
        <a:xfrm>
          <a:off x="3919687" y="4104379"/>
          <a:ext cx="1793766" cy="54688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 = { name: "Satantango", director: "Bela Tarr", duration: 432 }; </a:t>
          </a:r>
          <a:br>
            <a:rPr lang="en-US" sz="500" kern="1200" dirty="0" smtClean="0"/>
          </a:br>
          <a:r>
            <a:rPr lang="en-US" sz="500" kern="1200" dirty="0" smtClean="0"/>
            <a:t>for ( var key in movie ) { console.log( key + ": " + movie[key] ); } </a:t>
          </a:r>
          <a:br>
            <a:rPr lang="en-US" sz="500" kern="1200" dirty="0" smtClean="0"/>
          </a:br>
          <a:endParaRPr lang="en-US" sz="500" kern="1200" dirty="0"/>
        </a:p>
      </dsp:txBody>
      <dsp:txXfrm>
        <a:off x="3919687" y="4104379"/>
        <a:ext cx="1793766" cy="546880"/>
      </dsp:txXfrm>
    </dsp:sp>
    <dsp:sp modelId="{B4DC57D6-0B4E-6742-8E80-C6C2E7136B6C}">
      <dsp:nvSpPr>
        <dsp:cNvPr id="0" name=""/>
        <dsp:cNvSpPr/>
      </dsp:nvSpPr>
      <dsp:spPr>
        <a:xfrm>
          <a:off x="607220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 var movieKeys = Object.keys( movie ); // =&gt; ["name", "director", "duration"] </a:t>
          </a:r>
          <a:endParaRPr lang="en-US" sz="500" kern="1200" dirty="0"/>
        </a:p>
      </dsp:txBody>
      <dsp:txXfrm>
        <a:off x="6072207" y="4104379"/>
        <a:ext cx="1793766" cy="546880"/>
      </dsp:txXfrm>
    </dsp:sp>
    <dsp:sp modelId="{22C71093-2B02-FA4F-9B04-6D28C94CEFDA}">
      <dsp:nvSpPr>
        <dsp:cNvPr id="0" name=""/>
        <dsp:cNvSpPr/>
      </dsp:nvSpPr>
      <dsp:spPr>
        <a:xfrm>
          <a:off x="1767167" y="47879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Find if something </a:t>
          </a:r>
          <a:r>
            <a:rPr lang="en-US" sz="500" kern="1200" baseline="0" dirty="0" smtClean="0"/>
            <a:t> is </a:t>
          </a:r>
          <a:r>
            <a:rPr lang="en-US" sz="500" kern="1200" dirty="0" smtClean="0"/>
            <a:t>in it</a:t>
          </a:r>
          <a:endParaRPr lang="en-US" sz="500" kern="1200" dirty="0"/>
        </a:p>
      </dsp:txBody>
      <dsp:txXfrm>
        <a:off x="1767167" y="4787979"/>
        <a:ext cx="1793766" cy="546880"/>
      </dsp:txXfrm>
    </dsp:sp>
    <dsp:sp modelId="{06352C40-3A0F-1946-9B44-C021DDEAD496}">
      <dsp:nvSpPr>
        <dsp:cNvPr id="0" name=""/>
        <dsp:cNvSpPr/>
      </dsp:nvSpPr>
      <dsp:spPr>
        <a:xfrm>
          <a:off x="1767167" y="54715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Copy it</a:t>
          </a:r>
          <a:endParaRPr lang="en-US" sz="500" kern="1200" dirty="0"/>
        </a:p>
      </dsp:txBody>
      <dsp:txXfrm>
        <a:off x="1767167" y="5471579"/>
        <a:ext cx="1793766" cy="546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C99C8-556F-884C-9C3E-32237437A962}">
      <dsp:nvSpPr>
        <dsp:cNvPr id="0" name=""/>
        <dsp:cNvSpPr/>
      </dsp:nvSpPr>
      <dsp:spPr>
        <a:xfrm>
          <a:off x="5479970" y="3111483"/>
          <a:ext cx="91440" cy="36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478BC-C8FE-794A-A76F-8C52F2ED8082}">
      <dsp:nvSpPr>
        <dsp:cNvPr id="0" name=""/>
        <dsp:cNvSpPr/>
      </dsp:nvSpPr>
      <dsp:spPr>
        <a:xfrm>
          <a:off x="3996903" y="1953426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06"/>
              </a:lnTo>
              <a:lnTo>
                <a:pt x="1528787" y="247906"/>
              </a:lnTo>
              <a:lnTo>
                <a:pt x="1528787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47CEF-073C-BF40-989C-B7DAEDC32172}">
      <dsp:nvSpPr>
        <dsp:cNvPr id="0" name=""/>
        <dsp:cNvSpPr/>
      </dsp:nvSpPr>
      <dsp:spPr>
        <a:xfrm>
          <a:off x="2468116" y="3111483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06"/>
              </a:lnTo>
              <a:lnTo>
                <a:pt x="1528787" y="247906"/>
              </a:lnTo>
              <a:lnTo>
                <a:pt x="1528787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563D-3C7D-004D-B054-FD94B90BBDF1}">
      <dsp:nvSpPr>
        <dsp:cNvPr id="0" name=""/>
        <dsp:cNvSpPr/>
      </dsp:nvSpPr>
      <dsp:spPr>
        <a:xfrm>
          <a:off x="2422396" y="3111483"/>
          <a:ext cx="91440" cy="36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207C-78FD-CC49-A560-571B4C11DE00}">
      <dsp:nvSpPr>
        <dsp:cNvPr id="0" name=""/>
        <dsp:cNvSpPr/>
      </dsp:nvSpPr>
      <dsp:spPr>
        <a:xfrm>
          <a:off x="939328" y="3111483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1528787" y="0"/>
              </a:moveTo>
              <a:lnTo>
                <a:pt x="1528787" y="247906"/>
              </a:lnTo>
              <a:lnTo>
                <a:pt x="0" y="247906"/>
              </a:lnTo>
              <a:lnTo>
                <a:pt x="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1F5AD-4F9E-6D4C-A214-E69613C1E7D4}">
      <dsp:nvSpPr>
        <dsp:cNvPr id="0" name=""/>
        <dsp:cNvSpPr/>
      </dsp:nvSpPr>
      <dsp:spPr>
        <a:xfrm>
          <a:off x="2468116" y="1953426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1528787" y="0"/>
              </a:moveTo>
              <a:lnTo>
                <a:pt x="1528787" y="247906"/>
              </a:lnTo>
              <a:lnTo>
                <a:pt x="0" y="247906"/>
              </a:lnTo>
              <a:lnTo>
                <a:pt x="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FE383-4145-D442-8B48-DA989DAC81A6}">
      <dsp:nvSpPr>
        <dsp:cNvPr id="0" name=""/>
        <dsp:cNvSpPr/>
      </dsp:nvSpPr>
      <dsp:spPr>
        <a:xfrm>
          <a:off x="3996903" y="905091"/>
          <a:ext cx="160018" cy="254060"/>
        </a:xfrm>
        <a:custGeom>
          <a:avLst/>
          <a:gdLst/>
          <a:ahLst/>
          <a:cxnLst/>
          <a:rect l="0" t="0" r="0" b="0"/>
          <a:pathLst>
            <a:path>
              <a:moveTo>
                <a:pt x="160018" y="0"/>
              </a:moveTo>
              <a:lnTo>
                <a:pt x="160018" y="138185"/>
              </a:lnTo>
              <a:lnTo>
                <a:pt x="0" y="138185"/>
              </a:lnTo>
              <a:lnTo>
                <a:pt x="0" y="25406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63FA2-0258-294C-87CA-56A40F651F4F}">
      <dsp:nvSpPr>
        <dsp:cNvPr id="0" name=""/>
        <dsp:cNvSpPr/>
      </dsp:nvSpPr>
      <dsp:spPr>
        <a:xfrm>
          <a:off x="3531508" y="110816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1DC39-895B-EC45-AEBD-E8578E827D83}">
      <dsp:nvSpPr>
        <dsp:cNvPr id="0" name=""/>
        <dsp:cNvSpPr/>
      </dsp:nvSpPr>
      <dsp:spPr>
        <a:xfrm>
          <a:off x="3670489" y="242848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object.create</a:t>
          </a:r>
          <a:endParaRPr lang="en-US" sz="1100" kern="1200" dirty="0"/>
        </a:p>
      </dsp:txBody>
      <dsp:txXfrm>
        <a:off x="3693752" y="266111"/>
        <a:ext cx="1204299" cy="747748"/>
      </dsp:txXfrm>
    </dsp:sp>
    <dsp:sp modelId="{D28BABC7-DFF6-0744-B1F9-4DB3DB62D22D}">
      <dsp:nvSpPr>
        <dsp:cNvPr id="0" name=""/>
        <dsp:cNvSpPr/>
      </dsp:nvSpPr>
      <dsp:spPr>
        <a:xfrm>
          <a:off x="3371490" y="1159152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CC2B9-1B9F-514B-9BA6-9394544C452B}">
      <dsp:nvSpPr>
        <dsp:cNvPr id="0" name=""/>
        <dsp:cNvSpPr/>
      </dsp:nvSpPr>
      <dsp:spPr>
        <a:xfrm>
          <a:off x="3510470" y="1291183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Generic methods</a:t>
          </a:r>
          <a:endParaRPr lang="en-US" sz="1100" kern="1200" dirty="0"/>
        </a:p>
      </dsp:txBody>
      <dsp:txXfrm>
        <a:off x="3533733" y="1314446"/>
        <a:ext cx="1204299" cy="747748"/>
      </dsp:txXfrm>
    </dsp:sp>
    <dsp:sp modelId="{BE84C28D-E972-594D-B15B-9F568C3C7EF4}">
      <dsp:nvSpPr>
        <dsp:cNvPr id="0" name=""/>
        <dsp:cNvSpPr/>
      </dsp:nvSpPr>
      <dsp:spPr>
        <a:xfrm>
          <a:off x="1842703" y="2317208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89DDF-5B50-3E4D-B203-2AF64FE22111}">
      <dsp:nvSpPr>
        <dsp:cNvPr id="0" name=""/>
        <dsp:cNvSpPr/>
      </dsp:nvSpPr>
      <dsp:spPr>
        <a:xfrm>
          <a:off x="1981683" y="2449240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var</a:t>
          </a:r>
          <a:r>
            <a:rPr lang="en-US" sz="1100" kern="1200" dirty="0" smtClean="0"/>
            <a:t> animal = {object item}???</a:t>
          </a:r>
          <a:endParaRPr lang="en-US" sz="1100" kern="1200" dirty="0"/>
        </a:p>
      </dsp:txBody>
      <dsp:txXfrm>
        <a:off x="2004946" y="2472503"/>
        <a:ext cx="1204299" cy="747748"/>
      </dsp:txXfrm>
    </dsp:sp>
    <dsp:sp modelId="{B0B05334-4CF4-1542-8B5E-BA20B4B51523}">
      <dsp:nvSpPr>
        <dsp:cNvPr id="0" name=""/>
        <dsp:cNvSpPr/>
      </dsp:nvSpPr>
      <dsp:spPr>
        <a:xfrm>
          <a:off x="313915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ABD6A-75CF-8744-A22B-916211A585C7}">
      <dsp:nvSpPr>
        <dsp:cNvPr id="0" name=""/>
        <dsp:cNvSpPr/>
      </dsp:nvSpPr>
      <dsp:spPr>
        <a:xfrm>
          <a:off x="452896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76159" y="3630559"/>
        <a:ext cx="1204299" cy="747748"/>
      </dsp:txXfrm>
    </dsp:sp>
    <dsp:sp modelId="{92694A85-EC8C-5445-9B8C-B0BB7DEECFFE}">
      <dsp:nvSpPr>
        <dsp:cNvPr id="0" name=""/>
        <dsp:cNvSpPr/>
      </dsp:nvSpPr>
      <dsp:spPr>
        <a:xfrm>
          <a:off x="1842703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D3C9F0-20CE-2E45-B813-E90DB816E878}">
      <dsp:nvSpPr>
        <dsp:cNvPr id="0" name=""/>
        <dsp:cNvSpPr/>
      </dsp:nvSpPr>
      <dsp:spPr>
        <a:xfrm>
          <a:off x="1981683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004946" y="3630559"/>
        <a:ext cx="1204299" cy="747748"/>
      </dsp:txXfrm>
    </dsp:sp>
    <dsp:sp modelId="{6716F244-10A7-A94A-9DA2-D1D761D5E715}">
      <dsp:nvSpPr>
        <dsp:cNvPr id="0" name=""/>
        <dsp:cNvSpPr/>
      </dsp:nvSpPr>
      <dsp:spPr>
        <a:xfrm>
          <a:off x="3371490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45F04-8461-E843-A5F5-6864EBB72C3D}">
      <dsp:nvSpPr>
        <dsp:cNvPr id="0" name=""/>
        <dsp:cNvSpPr/>
      </dsp:nvSpPr>
      <dsp:spPr>
        <a:xfrm>
          <a:off x="3510470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533733" y="3630559"/>
        <a:ext cx="1204299" cy="747748"/>
      </dsp:txXfrm>
    </dsp:sp>
    <dsp:sp modelId="{1AD65815-42DD-C54B-AB0A-D7B8B430E8D3}">
      <dsp:nvSpPr>
        <dsp:cNvPr id="0" name=""/>
        <dsp:cNvSpPr/>
      </dsp:nvSpPr>
      <dsp:spPr>
        <a:xfrm>
          <a:off x="4900277" y="2317208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C4DA8-4E95-7847-818A-F8D148D11CB2}">
      <dsp:nvSpPr>
        <dsp:cNvPr id="0" name=""/>
        <dsp:cNvSpPr/>
      </dsp:nvSpPr>
      <dsp:spPr>
        <a:xfrm>
          <a:off x="5039258" y="2449240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 specific example of the thing</a:t>
          </a:r>
          <a:endParaRPr lang="en-US" sz="1100" kern="1200" dirty="0"/>
        </a:p>
      </dsp:txBody>
      <dsp:txXfrm>
        <a:off x="5062521" y="2472503"/>
        <a:ext cx="1204299" cy="747748"/>
      </dsp:txXfrm>
    </dsp:sp>
    <dsp:sp modelId="{818D63BE-220A-B84D-978C-E1A4FFDCE74D}">
      <dsp:nvSpPr>
        <dsp:cNvPr id="0" name=""/>
        <dsp:cNvSpPr/>
      </dsp:nvSpPr>
      <dsp:spPr>
        <a:xfrm>
          <a:off x="4900277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DE1DC9-B038-9E44-8BC1-B29251D63834}">
      <dsp:nvSpPr>
        <dsp:cNvPr id="0" name=""/>
        <dsp:cNvSpPr/>
      </dsp:nvSpPr>
      <dsp:spPr>
        <a:xfrm>
          <a:off x="5039258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var</a:t>
          </a:r>
          <a:r>
            <a:rPr lang="en-US" sz="1100" kern="1200" dirty="0" smtClean="0"/>
            <a:t> name = </a:t>
          </a:r>
          <a:r>
            <a:rPr lang="en-US" sz="1100" kern="1200" dirty="0" err="1" smtClean="0"/>
            <a:t>object.create</a:t>
          </a:r>
          <a:r>
            <a:rPr lang="en-US" sz="1100" kern="1200" dirty="0" smtClean="0"/>
            <a:t> (wolf) </a:t>
          </a:r>
          <a:r>
            <a:rPr lang="en-US" sz="1100" kern="1200" dirty="0" err="1" smtClean="0"/>
            <a:t>eg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tamaskan.breed</a:t>
          </a:r>
          <a:r>
            <a:rPr lang="en-US" sz="1100" kern="1200" dirty="0" smtClean="0"/>
            <a:t> = "</a:t>
          </a:r>
          <a:r>
            <a:rPr lang="en-US" sz="1100" kern="1200" dirty="0" err="1" smtClean="0"/>
            <a:t>tamaskan</a:t>
          </a:r>
          <a:r>
            <a:rPr lang="en-US" sz="1100" kern="1200" dirty="0" smtClean="0"/>
            <a:t>"</a:t>
          </a:r>
          <a:endParaRPr lang="en-US" sz="1100" kern="1200" dirty="0"/>
        </a:p>
      </dsp:txBody>
      <dsp:txXfrm>
        <a:off x="5062521" y="3630559"/>
        <a:ext cx="1204299" cy="747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D359C-05B0-9443-BBC5-8FC69A51FFF8}">
      <dsp:nvSpPr>
        <dsp:cNvPr id="0" name=""/>
        <dsp:cNvSpPr/>
      </dsp:nvSpPr>
      <dsp:spPr>
        <a:xfrm>
          <a:off x="2165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JS</a:t>
          </a:r>
          <a:endParaRPr lang="en-US" sz="3400" kern="1200" dirty="0"/>
        </a:p>
      </dsp:txBody>
      <dsp:txXfrm>
        <a:off x="279471" y="543373"/>
        <a:ext cx="1338953" cy="1338953"/>
      </dsp:txXfrm>
    </dsp:sp>
    <dsp:sp modelId="{50D3F795-1053-964C-B782-62C40D442A99}">
      <dsp:nvSpPr>
        <dsp:cNvPr id="0" name=""/>
        <dsp:cNvSpPr/>
      </dsp:nvSpPr>
      <dsp:spPr>
        <a:xfrm>
          <a:off x="1517017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CSS</a:t>
          </a:r>
          <a:endParaRPr lang="en-US" sz="3400" kern="1200" dirty="0"/>
        </a:p>
      </dsp:txBody>
      <dsp:txXfrm>
        <a:off x="1794323" y="543373"/>
        <a:ext cx="1338953" cy="1338953"/>
      </dsp:txXfrm>
    </dsp:sp>
    <dsp:sp modelId="{1272C5A4-E91A-1B49-AF6C-E7EEC351804E}">
      <dsp:nvSpPr>
        <dsp:cNvPr id="0" name=""/>
        <dsp:cNvSpPr/>
      </dsp:nvSpPr>
      <dsp:spPr>
        <a:xfrm>
          <a:off x="3031869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 </a:t>
          </a:r>
          <a:endParaRPr lang="en-US" sz="3400" kern="1200" dirty="0"/>
        </a:p>
      </dsp:txBody>
      <dsp:txXfrm>
        <a:off x="3309175" y="543373"/>
        <a:ext cx="1338953" cy="133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352E-CF16-9648-BF94-656201C028B5}" type="datetimeFigureOut">
              <a:rPr lang="en-US" smtClean="0"/>
              <a:t>6/15/16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9B16-2B6A-D543-848D-ED4928E61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3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810" y="3085765"/>
            <a:ext cx="915107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18" y="1020431"/>
            <a:ext cx="8932258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21" y="2495446"/>
            <a:ext cx="89322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9836" y="5956138"/>
            <a:ext cx="2311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AEC05-6D0F-0F46-9CE9-49D71A10042B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218" y="5951812"/>
            <a:ext cx="562023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2585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95-2DBE-D244-BE93-B01413061194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81852" y="599725"/>
            <a:ext cx="236178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675726"/>
            <a:ext cx="162838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626" y="675726"/>
            <a:ext cx="6415727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7359" y="5956138"/>
            <a:ext cx="107911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3FE5B3-9727-1F48-B32F-46C28A74ACC5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626" y="5951812"/>
            <a:ext cx="6415727" cy="365125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7875" y="5956138"/>
            <a:ext cx="9459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19" y="2180496"/>
            <a:ext cx="8961562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ADCE-B98C-A84A-9CC3-37032BA90C9F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55162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3852" y="5141974"/>
            <a:ext cx="9173824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3043911"/>
            <a:ext cx="8961562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4541417"/>
            <a:ext cx="896156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45102-4CB2-EE47-B9D6-7B66E94FB84A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219" y="2228004"/>
            <a:ext cx="44056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089" y="2228004"/>
            <a:ext cx="44056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8BA-2BA4-6541-A407-3677FF03C700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866" y="2250893"/>
            <a:ext cx="4133249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21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0535" y="2250893"/>
            <a:ext cx="4133247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888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B3C6-F9CF-BD41-AC09-82676DEDB11C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8055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915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335B-7A9B-6A42-B5A8-BC642C0731C9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00766" y="6400991"/>
            <a:ext cx="1436793" cy="288567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3851" y="5141973"/>
            <a:ext cx="917978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5262296"/>
            <a:ext cx="398892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0" y="601200"/>
            <a:ext cx="9175433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4419" y="5262297"/>
            <a:ext cx="476936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7" indent="0">
              <a:buNone/>
              <a:defRPr sz="825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D27B5-050C-D04D-AC12-BD92EC8AE8A2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4693390"/>
            <a:ext cx="896156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851" y="599725"/>
            <a:ext cx="9173823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7" indent="0">
              <a:buNone/>
              <a:defRPr sz="1200"/>
            </a:lvl2pPr>
            <a:lvl3pPr marL="685814" indent="0">
              <a:buNone/>
              <a:defRPr sz="1200"/>
            </a:lvl3pPr>
            <a:lvl4pPr marL="1028721" indent="0">
              <a:buNone/>
              <a:defRPr sz="1200"/>
            </a:lvl4pPr>
            <a:lvl5pPr marL="1371627" indent="0">
              <a:buNone/>
              <a:defRPr sz="1200"/>
            </a:lvl5pPr>
            <a:lvl6pPr marL="1714534" indent="0">
              <a:buNone/>
              <a:defRPr sz="1200"/>
            </a:lvl6pPr>
            <a:lvl7pPr marL="2057441" indent="0">
              <a:buNone/>
              <a:defRPr sz="1200"/>
            </a:lvl7pPr>
            <a:lvl8pPr marL="2400348" indent="0">
              <a:buNone/>
              <a:defRPr sz="1200"/>
            </a:lvl8pPr>
            <a:lvl9pPr marL="2743255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19" y="5260128"/>
            <a:ext cx="8961564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7" indent="0">
              <a:buNone/>
              <a:defRPr sz="900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8FF-08C4-7A47-95A8-07FCB89D10F2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5956138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567997-DF15-D745-8153-30B7C00F6D61}" type="datetime1">
              <a:rPr lang="en-AU" smtClean="0"/>
              <a:t>15/06/2016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8" y="5951812"/>
            <a:ext cx="5620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5956138"/>
            <a:ext cx="855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1"/>
            <a:ext cx="300894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7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5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9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14" indent="-202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19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24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29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33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38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42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image" Target="../media/image14.png"/><Relationship Id="rId8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020536"/>
            <a:ext cx="8245929" cy="1475241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6669" y="1856301"/>
            <a:ext cx="263886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Week 1 – key concepts and JS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233" y="2495777"/>
            <a:ext cx="8245929" cy="1475241"/>
          </a:xfrm>
          <a:prstGeom prst="rect">
            <a:avLst/>
          </a:prstGeom>
        </p:spPr>
        <p:txBody>
          <a:bodyPr vert="horz" lIns="65314" tIns="32657" rIns="65314" bIns="32657" rtlCol="0" anchor="b">
            <a:normAutofit/>
          </a:bodyPr>
          <a:lstStyle>
            <a:lvl1pPr algn="l" defTabSz="480060" rtl="0" eaLnBrk="1" latinLnBrk="0" hangingPunct="1">
              <a:spcBef>
                <a:spcPct val="0"/>
              </a:spcBef>
              <a:buNone/>
              <a:defRPr sz="294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Week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5211" y="2710177"/>
            <a:ext cx="166263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Learning to talk to Betty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8958835"/>
              </p:ext>
            </p:extLst>
          </p:nvPr>
        </p:nvGraphicFramePr>
        <p:xfrm>
          <a:off x="671275" y="658966"/>
          <a:ext cx="7007607" cy="5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8807" y="1228098"/>
            <a:ext cx="2248822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/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2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27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2903249"/>
              </p:ext>
            </p:extLst>
          </p:nvPr>
        </p:nvGraphicFramePr>
        <p:xfrm>
          <a:off x="-1739682" y="496319"/>
          <a:ext cx="9583919" cy="615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5882" y="1537855"/>
            <a:ext cx="3075522" cy="42366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arrayName</a:t>
            </a:r>
            <a:r>
              <a:rPr lang="en-US" dirty="0" smtClean="0"/>
              <a:t> = [item1, item2, item3];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[  ]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 [ 0 ]</a:t>
            </a:r>
          </a:p>
          <a:p>
            <a:endParaRPr lang="en-US" dirty="0" smtClean="0"/>
          </a:p>
          <a:p>
            <a:r>
              <a:rPr lang="en-US" dirty="0" err="1" smtClean="0"/>
              <a:t>arrayName.includes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arrayName.indexOf</a:t>
            </a:r>
            <a:r>
              <a:rPr lang="en-US" dirty="0" smtClean="0"/>
              <a:t> ( )</a:t>
            </a:r>
          </a:p>
          <a:p>
            <a:endParaRPr lang="en-US" dirty="0"/>
          </a:p>
          <a:p>
            <a:r>
              <a:rPr lang="en-US" dirty="0" err="1" smtClean="0"/>
              <a:t>arrayName.length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arrayName.push</a:t>
            </a:r>
            <a:r>
              <a:rPr lang="en-US" dirty="0" smtClean="0"/>
              <a:t> ( );</a:t>
            </a:r>
          </a:p>
          <a:p>
            <a:endParaRPr lang="en-US" dirty="0"/>
          </a:p>
          <a:p>
            <a:r>
              <a:rPr lang="en-US" dirty="0" err="1" smtClean="0"/>
              <a:t>arrayName.pop</a:t>
            </a:r>
            <a:r>
              <a:rPr lang="en-US" dirty="0" smtClean="0"/>
              <a:t>( );</a:t>
            </a:r>
          </a:p>
          <a:p>
            <a:endParaRPr lang="en-US" dirty="0"/>
          </a:p>
          <a:p>
            <a:r>
              <a:rPr lang="en-US" dirty="0" err="1" smtClean="0"/>
              <a:t>arrayName.reverse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9576" y="585600"/>
            <a:ext cx="3367910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[ ]  and , and .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55119" y="5182755"/>
            <a:ext cx="2261068" cy="33611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An object is really a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11985" y="2205019"/>
          <a:ext cx="6604000" cy="25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299284">
                <a:tc>
                  <a:txBody>
                    <a:bodyPr/>
                    <a:lstStyle/>
                    <a:p>
                      <a:r>
                        <a:rPr lang="en-US" dirty="0" smtClean="0"/>
                        <a:t>What I 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Betty does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all the</a:t>
                      </a:r>
                      <a:r>
                        <a:rPr lang="en-US" baseline="0" dirty="0" smtClean="0"/>
                        <a:t> items in the array in square brackets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arrayName.length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me how many things</a:t>
                      </a:r>
                      <a:r>
                        <a:rPr lang="en-US" baseline="0" dirty="0" smtClean="0"/>
                        <a:t> are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</a:t>
                      </a:r>
                      <a:r>
                        <a:rPr lang="en-US" dirty="0" smtClean="0"/>
                        <a:t> 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what’s the first element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arrayName.indexOf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(“element name");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 the position if - in numbers – of this particular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ArrayName.reverse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Changes the order of the array so that it is backwards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5853" r="11803" b="9633"/>
          <a:stretch/>
        </p:blipFill>
        <p:spPr>
          <a:xfrm>
            <a:off x="896640" y="1260418"/>
            <a:ext cx="8408571" cy="47954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62122189"/>
              </p:ext>
            </p:extLst>
          </p:nvPr>
        </p:nvGraphicFramePr>
        <p:xfrm>
          <a:off x="446763" y="556025"/>
          <a:ext cx="8727509" cy="602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99917" y="5763700"/>
            <a:ext cx="1811714" cy="440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Can nest objects</a:t>
            </a:r>
          </a:p>
          <a:p>
            <a:r>
              <a:rPr lang="en-US" sz="1131" dirty="0"/>
              <a:t>Can put methods in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1962" y="714287"/>
            <a:ext cx="3217227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{ } and ; and 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7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2" y="778042"/>
            <a:ext cx="4836694" cy="224189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objectName</a:t>
            </a:r>
            <a:r>
              <a:rPr lang="en-US" sz="1200" dirty="0" smtClean="0"/>
              <a:t> = {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keyName:value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objectName.keyName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ojbectName</a:t>
            </a:r>
            <a:r>
              <a:rPr lang="en-US" sz="1200" dirty="0" smtClean="0"/>
              <a:t>[“</a:t>
            </a:r>
            <a:r>
              <a:rPr lang="en-US" sz="1200" dirty="0" err="1" smtClean="0"/>
              <a:t>keyNameasstring</a:t>
            </a:r>
            <a:r>
              <a:rPr lang="en-US" sz="12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4639309" y="328465"/>
            <a:ext cx="4684295" cy="302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95" y="3177825"/>
            <a:ext cx="2456106" cy="350531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 object is really a table.  If nest either objects or arrays in an object, get a table with multiple values</a:t>
            </a:r>
          </a:p>
          <a:p>
            <a:endParaRPr lang="en-US" dirty="0"/>
          </a:p>
          <a:p>
            <a:r>
              <a:rPr lang="en-US" dirty="0" err="1" smtClean="0"/>
              <a:t>objectName</a:t>
            </a:r>
            <a:r>
              <a:rPr lang="en-US" dirty="0" smtClean="0"/>
              <a:t> – {</a:t>
            </a:r>
          </a:p>
          <a:p>
            <a:r>
              <a:rPr lang="en-US" dirty="0" smtClean="0"/>
              <a:t>Key 1: {value1,value2,value3,;</a:t>
            </a:r>
          </a:p>
          <a:p>
            <a:r>
              <a:rPr lang="en-US" dirty="0" smtClean="0"/>
              <a:t>Key2: (value 5, value 6);</a:t>
            </a:r>
          </a:p>
          <a:p>
            <a:r>
              <a:rPr lang="en-US" dirty="0" smtClean="0"/>
              <a:t>Key3: (value7, value8)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549"/>
              </p:ext>
            </p:extLst>
          </p:nvPr>
        </p:nvGraphicFramePr>
        <p:xfrm>
          <a:off x="3913405" y="3801979"/>
          <a:ext cx="5675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98"/>
                <a:gridCol w="1891698"/>
                <a:gridCol w="18916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14275" r="12227" b="11090"/>
          <a:stretch/>
        </p:blipFill>
        <p:spPr>
          <a:xfrm>
            <a:off x="491957" y="4507692"/>
            <a:ext cx="3600000" cy="192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0" t="16766" r="12437" b="17023"/>
          <a:stretch/>
        </p:blipFill>
        <p:spPr>
          <a:xfrm>
            <a:off x="5901762" y="4347411"/>
            <a:ext cx="3600000" cy="199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2291957" y="1171074"/>
            <a:ext cx="4684295" cy="3023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5700" y="584200"/>
            <a:ext cx="350371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object can contain all sorts of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173" y="81356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  ??????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5031" y="1205207"/>
            <a:ext cx="6224954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calls an OBJECT.  What object is returned will depend  on where ”THIS” is called from . Default is to call it from the window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066" y="120742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66" y="731174"/>
            <a:ext cx="5551206" cy="27699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n</a:t>
            </a:r>
            <a:r>
              <a:rPr lang="en-US" sz="1200" dirty="0" smtClean="0"/>
              <a:t>ame = this thing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931" y="753896"/>
            <a:ext cx="2998230" cy="175432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</a:t>
            </a:r>
            <a:r>
              <a:rPr lang="en-US" sz="1200" dirty="0" err="1" smtClean="0"/>
              <a:t>main.js</a:t>
            </a:r>
            <a:r>
              <a:rPr lang="en-US" sz="1200" dirty="0" smtClean="0"/>
              <a:t>”&gt;&lt;/script&gt;</a:t>
            </a:r>
          </a:p>
          <a:p>
            <a:endParaRPr lang="en-US" sz="1200" dirty="0"/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="jquery-1.12.3.js"&gt;&lt;/script</a:t>
            </a:r>
            <a:r>
              <a:rPr lang="en-US" sz="1200" dirty="0" smtClean="0"/>
              <a:t>&gt;</a:t>
            </a:r>
          </a:p>
          <a:p>
            <a:endParaRPr lang="en-US" sz="1200" dirty="0"/>
          </a:p>
          <a:p>
            <a:r>
              <a:rPr lang="en-US" sz="1200" dirty="0"/>
              <a:t>$(document).ready(</a:t>
            </a:r>
            <a:r>
              <a:rPr lang="en-US" sz="1200" dirty="0" err="1"/>
              <a:t>console.log</a:t>
            </a:r>
            <a:r>
              <a:rPr lang="en-US" sz="1200" dirty="0"/>
              <a:t>("Are we ready? Yep. I'm ready</a:t>
            </a:r>
            <a:r>
              <a:rPr lang="en-US" sz="1200" dirty="0" smtClean="0"/>
              <a:t>"));</a:t>
            </a:r>
          </a:p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</a:t>
            </a:r>
            <a:r>
              <a:rPr lang="en-US" sz="1200" dirty="0" err="1"/>
              <a:t>stylesheet</a:t>
            </a:r>
            <a:r>
              <a:rPr lang="en-US" sz="1200" dirty="0"/>
              <a:t>" type="text/</a:t>
            </a:r>
            <a:r>
              <a:rPr lang="en-US" sz="1200" dirty="0" err="1"/>
              <a:t>css</a:t>
            </a:r>
            <a:r>
              <a:rPr lang="en-US" sz="1200" dirty="0"/>
              <a:t>" </a:t>
            </a:r>
            <a:r>
              <a:rPr lang="en-US" sz="1200" dirty="0" err="1"/>
              <a:t>href</a:t>
            </a:r>
            <a:r>
              <a:rPr lang="en-US" sz="1200" dirty="0"/>
              <a:t>="</a:t>
            </a:r>
            <a:r>
              <a:rPr lang="en-US" sz="1200" dirty="0" err="1"/>
              <a:t>style.css</a:t>
            </a:r>
            <a:r>
              <a:rPr lang="en-US" sz="1200" dirty="0"/>
              <a:t>"&gt;</a:t>
            </a:r>
          </a:p>
          <a:p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608" y="2349800"/>
            <a:ext cx="2549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 algn="ctr"/>
            <a:r>
              <a:rPr lang="it-IT" sz="1200" dirty="0" smtClean="0"/>
              <a:t>OR</a:t>
            </a:r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20060" y="4354449"/>
            <a:ext cx="2376100" cy="175432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arrayName</a:t>
            </a:r>
            <a:r>
              <a:rPr lang="en-US" sz="1200" dirty="0" smtClean="0"/>
              <a:t> = [item1, item2, item3];</a:t>
            </a:r>
          </a:p>
          <a:p>
            <a:r>
              <a:rPr lang="en-US" sz="1200" dirty="0" err="1" smtClean="0"/>
              <a:t>arrayName</a:t>
            </a:r>
            <a:r>
              <a:rPr lang="en-US" sz="1200" dirty="0" smtClean="0"/>
              <a:t>[  ]</a:t>
            </a:r>
          </a:p>
          <a:p>
            <a:r>
              <a:rPr lang="en-US" sz="1200" dirty="0" err="1" smtClean="0"/>
              <a:t>arrayName</a:t>
            </a:r>
            <a:r>
              <a:rPr lang="en-US" sz="1200" dirty="0" smtClean="0"/>
              <a:t> [ 0 ]</a:t>
            </a:r>
          </a:p>
          <a:p>
            <a:r>
              <a:rPr lang="en-US" sz="1200" dirty="0" err="1" smtClean="0"/>
              <a:t>arrayName.includes</a:t>
            </a:r>
            <a:endParaRPr lang="en-US" sz="1200" dirty="0" smtClean="0"/>
          </a:p>
          <a:p>
            <a:r>
              <a:rPr lang="en-US" sz="1200" dirty="0" err="1" smtClean="0"/>
              <a:t>arrayName.indexOf</a:t>
            </a:r>
            <a:r>
              <a:rPr lang="en-US" sz="1200" dirty="0" smtClean="0"/>
              <a:t> ( )</a:t>
            </a:r>
          </a:p>
          <a:p>
            <a:r>
              <a:rPr lang="en-US" sz="1200" dirty="0" err="1" smtClean="0"/>
              <a:t>arrayName.length</a:t>
            </a:r>
            <a:endParaRPr lang="en-US" sz="1200" dirty="0" smtClean="0"/>
          </a:p>
          <a:p>
            <a:r>
              <a:rPr lang="en-US" sz="1200" dirty="0" err="1" smtClean="0"/>
              <a:t>arrayName.push</a:t>
            </a:r>
            <a:r>
              <a:rPr lang="en-US" sz="1200" dirty="0" smtClean="0"/>
              <a:t> ( );</a:t>
            </a:r>
          </a:p>
          <a:p>
            <a:r>
              <a:rPr lang="en-US" sz="1200" dirty="0" err="1" smtClean="0"/>
              <a:t>arrayName.pop</a:t>
            </a:r>
            <a:r>
              <a:rPr lang="en-US" sz="1200" dirty="0" smtClean="0"/>
              <a:t>( );</a:t>
            </a:r>
          </a:p>
          <a:p>
            <a:r>
              <a:rPr lang="en-US" sz="1200" dirty="0" err="1" smtClean="0"/>
              <a:t>arrayName.reverse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55905" y="3603548"/>
            <a:ext cx="374025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[array ]  and , and 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27066" y="3919625"/>
            <a:ext cx="223651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{object } and ; and 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7066" y="4580377"/>
            <a:ext cx="2549191" cy="19648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objectName</a:t>
            </a:r>
            <a:r>
              <a:rPr lang="en-US" sz="1000" dirty="0" smtClean="0"/>
              <a:t> = {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</a:t>
            </a:r>
            <a:r>
              <a:rPr lang="en-US" sz="1000" dirty="0" smtClean="0"/>
              <a:t>: value;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</a:t>
            </a:r>
            <a:r>
              <a:rPr lang="en-US" sz="1000" dirty="0" smtClean="0"/>
              <a:t>: value;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keyName:value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}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objectName.keyName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ojbectName</a:t>
            </a:r>
            <a:r>
              <a:rPr lang="en-US" sz="1000" dirty="0" smtClean="0"/>
              <a:t>[“</a:t>
            </a:r>
            <a:r>
              <a:rPr lang="en-US" sz="1000" dirty="0" err="1" smtClean="0"/>
              <a:t>keyNameasstring</a:t>
            </a:r>
            <a:r>
              <a:rPr lang="en-US" sz="10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9799" y="4580377"/>
            <a:ext cx="2456106" cy="147732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 object is really a table.  If nest either objects or arrays in an object, get a table with multiple values</a:t>
            </a:r>
          </a:p>
          <a:p>
            <a:endParaRPr lang="en-US" sz="1000" dirty="0"/>
          </a:p>
          <a:p>
            <a:r>
              <a:rPr lang="en-US" sz="1000" dirty="0" err="1" smtClean="0"/>
              <a:t>objectName</a:t>
            </a:r>
            <a:r>
              <a:rPr lang="en-US" sz="1000" dirty="0" smtClean="0"/>
              <a:t> – {</a:t>
            </a:r>
          </a:p>
          <a:p>
            <a:r>
              <a:rPr lang="en-US" sz="1000" dirty="0" smtClean="0"/>
              <a:t>Key 1: {value1,value2,value3,;</a:t>
            </a:r>
          </a:p>
          <a:p>
            <a:r>
              <a:rPr lang="en-US" sz="1000" dirty="0" smtClean="0"/>
              <a:t>Key2: (value 5, value 6);</a:t>
            </a:r>
          </a:p>
          <a:p>
            <a:r>
              <a:rPr lang="en-US" sz="1000" dirty="0" smtClean="0"/>
              <a:t>Key3: (value7, value8)</a:t>
            </a:r>
          </a:p>
          <a:p>
            <a:r>
              <a:rPr lang="en-US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9684" y="2800438"/>
            <a:ext cx="5216493" cy="40011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dirty="0" err="1" smtClean="0"/>
              <a:t>ar</a:t>
            </a:r>
            <a:r>
              <a:rPr lang="en-US" sz="1000" dirty="0" smtClean="0"/>
              <a:t> $</a:t>
            </a:r>
            <a:r>
              <a:rPr lang="en-US" sz="1000" dirty="0" err="1" smtClean="0"/>
              <a:t>newArray</a:t>
            </a:r>
            <a:r>
              <a:rPr lang="en-US" sz="1000" dirty="0" smtClean="0"/>
              <a:t> = $ (“element from the DOM </a:t>
            </a:r>
            <a:r>
              <a:rPr lang="en-US" sz="1000" dirty="0" err="1" smtClean="0"/>
              <a:t>ie</a:t>
            </a:r>
            <a:r>
              <a:rPr lang="en-US" sz="1000" dirty="0" smtClean="0"/>
              <a:t> the tree”)</a:t>
            </a:r>
          </a:p>
          <a:p>
            <a:r>
              <a:rPr lang="en-US" sz="1000" dirty="0" smtClean="0"/>
              <a:t>Can then use $</a:t>
            </a:r>
            <a:r>
              <a:rPr lang="en-US" sz="1000" dirty="0" err="1" smtClean="0"/>
              <a:t>newArray</a:t>
            </a:r>
            <a:r>
              <a:rPr lang="en-US" sz="1000" dirty="0" smtClean="0"/>
              <a:t> in any way you would use an ordinary array – plus other clever jQuery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97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51"/>
            <a:ext cx="9906000" cy="63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736600"/>
            <a:ext cx="6033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Factories, constructors and OLOO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5930" y="1476396"/>
            <a:ext cx="4561840" cy="22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Ways of creating objects easier. </a:t>
            </a:r>
          </a:p>
          <a:p>
            <a:r>
              <a:rPr lang="en-US" dirty="0" smtClean="0"/>
              <a:t>When using something to create an object, </a:t>
            </a:r>
            <a:r>
              <a:rPr lang="en-US" dirty="0" err="1" smtClean="0"/>
              <a:t>capitalise</a:t>
            </a:r>
            <a:r>
              <a:rPr lang="en-US" dirty="0" smtClean="0"/>
              <a:t> the first letter</a:t>
            </a:r>
          </a:p>
          <a:p>
            <a:r>
              <a:rPr lang="en-US" dirty="0" smtClean="0"/>
              <a:t>3 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Factory;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Contrcutors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OLOO – Jack’s preferred “Objects linked to other objects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2708722"/>
              </p:ext>
            </p:extLst>
          </p:nvPr>
        </p:nvGraphicFramePr>
        <p:xfrm>
          <a:off x="3068320" y="150876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16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2701" y="895927"/>
            <a:ext cx="256512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DOM and the Window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6063999"/>
              </p:ext>
            </p:extLst>
          </p:nvPr>
        </p:nvGraphicFramePr>
        <p:xfrm>
          <a:off x="1066800" y="2921001"/>
          <a:ext cx="4927600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533400" y="1520190"/>
            <a:ext cx="5676900" cy="4674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450" y="1853529"/>
            <a:ext cx="2146300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DOM (document object model) – a big collection of all the stuff in the page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6743700" y="3857625"/>
            <a:ext cx="1981200" cy="19431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 object  - contains all the stuff about the browser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4750" y="1230239"/>
            <a:ext cx="3213100" cy="253018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to access the DOM – mostly use jQuery/</a:t>
            </a:r>
          </a:p>
          <a:p>
            <a:r>
              <a:rPr lang="en-US" dirty="0" smtClean="0"/>
              <a:t>Can also do it via “</a:t>
            </a:r>
            <a:r>
              <a:rPr lang="en-US" dirty="0" err="1" smtClean="0"/>
              <a:t>document.thingy</a:t>
            </a:r>
            <a:r>
              <a:rPr lang="en-US" dirty="0" smtClean="0"/>
              <a:t>” </a:t>
            </a:r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ocument.querySelector</a:t>
            </a:r>
            <a:endParaRPr lang="en-US" dirty="0" smtClean="0"/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ocument.getElementById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ocument.getElementsByTagName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2" t="23547" r="10513" b="12287"/>
          <a:stretch/>
        </p:blipFill>
        <p:spPr>
          <a:xfrm>
            <a:off x="1117600" y="1714499"/>
            <a:ext cx="77470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3253" y="1368427"/>
            <a:ext cx="3355797" cy="17988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Magic</a:t>
            </a:r>
          </a:p>
          <a:p>
            <a:r>
              <a:rPr lang="en-US" dirty="0" smtClean="0"/>
              <a:t>When use a jQuery function, it creates an </a:t>
            </a:r>
            <a:r>
              <a:rPr lang="en-US" i="1" dirty="0" smtClean="0"/>
              <a:t>array</a:t>
            </a:r>
          </a:p>
          <a:p>
            <a:r>
              <a:rPr lang="en-US" dirty="0" smtClean="0"/>
              <a:t>Can do almost anything</a:t>
            </a:r>
          </a:p>
          <a:p>
            <a:r>
              <a:rPr lang="en-US" dirty="0" smtClean="0"/>
              <a:t>Use it when you can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10204" r="8333" b="16212"/>
          <a:stretch/>
        </p:blipFill>
        <p:spPr>
          <a:xfrm>
            <a:off x="3909236" y="1032309"/>
            <a:ext cx="5940000" cy="3586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4782" y="524477"/>
            <a:ext cx="6014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90213" y="4558443"/>
            <a:ext cx="8109849" cy="1067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$</a:t>
            </a:r>
            <a:r>
              <a:rPr lang="en-US" dirty="0" err="1" smtClean="0"/>
              <a:t>newArray</a:t>
            </a:r>
            <a:r>
              <a:rPr lang="en-US" dirty="0" smtClean="0"/>
              <a:t> = $ (“element from the DOM </a:t>
            </a:r>
            <a:r>
              <a:rPr lang="en-US" dirty="0" err="1" smtClean="0"/>
              <a:t>ie</a:t>
            </a:r>
            <a:r>
              <a:rPr lang="en-US" dirty="0" smtClean="0"/>
              <a:t> the tree”)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then use $</a:t>
            </a:r>
            <a:r>
              <a:rPr lang="en-US" dirty="0" err="1" smtClean="0"/>
              <a:t>newArray</a:t>
            </a:r>
            <a:r>
              <a:rPr lang="en-US" dirty="0" smtClean="0"/>
              <a:t> in any way you would use an ordinary array – plus other clever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917" y="490425"/>
            <a:ext cx="5683828" cy="113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Events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580" y="1405890"/>
            <a:ext cx="4755597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interaction with users and others.  Really an “if”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5198540"/>
              </p:ext>
            </p:extLst>
          </p:nvPr>
        </p:nvGraphicFramePr>
        <p:xfrm>
          <a:off x="1033780" y="199832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04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9300772"/>
              </p:ext>
            </p:extLst>
          </p:nvPr>
        </p:nvGraphicFramePr>
        <p:xfrm>
          <a:off x="50799" y="1175712"/>
          <a:ext cx="9378951" cy="522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19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570" y="421845"/>
            <a:ext cx="7486535" cy="224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Timers – help manage events – callback happens at a certain time </a:t>
            </a:r>
            <a:r>
              <a:rPr lang="en-US" sz="3600" dirty="0" err="1" smtClean="0"/>
              <a:t>ie</a:t>
            </a:r>
            <a:r>
              <a:rPr lang="en-US" sz="3600" dirty="0" smtClean="0"/>
              <a:t> passing of time is an event.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23640"/>
              </p:ext>
            </p:extLst>
          </p:nvPr>
        </p:nvGraphicFramePr>
        <p:xfrm>
          <a:off x="1131570" y="2473372"/>
          <a:ext cx="6604000" cy="16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window.setTimeout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window.setInteral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it regularly</a:t>
                      </a:r>
                      <a:endParaRPr lang="en-US" dirty="0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7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7809813"/>
              </p:ext>
            </p:extLst>
          </p:nvPr>
        </p:nvGraphicFramePr>
        <p:xfrm>
          <a:off x="576580" y="781348"/>
          <a:ext cx="7620000" cy="17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59909" y="1034176"/>
            <a:ext cx="601447" cy="101566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20738" r="11038" b="12276"/>
          <a:stretch/>
        </p:blipFill>
        <p:spPr>
          <a:xfrm>
            <a:off x="807499" y="2357588"/>
            <a:ext cx="7852410" cy="4331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3036" y="3118667"/>
            <a:ext cx="3382593" cy="5232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8"/>
              </a:rPr>
              <a:t>Official jQuery library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69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0610" y="1291227"/>
            <a:ext cx="4953000" cy="15550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$(document).ready(something); 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says: "when the HTML document is ready, do something!" (We'll show you how to replace something with an action in the next exercise</a:t>
            </a:r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.)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Tells the computer to load the jQuery functions as soon as the html page has loaded</a:t>
            </a:r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4420" y="937260"/>
            <a:ext cx="155683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Databases - 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3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0150" y="891540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pple Color Emoji" charset="0"/>
                <a:ea typeface="Apple Color Emoji" charset="0"/>
                <a:cs typeface="Apple Color Emoji" charset="0"/>
              </a:rPr>
              <a:t>Pulling all the content together dynamically</a:t>
            </a:r>
            <a:endParaRPr lang="en-US" sz="3600" dirty="0">
              <a:solidFill>
                <a:schemeClr val="accent1">
                  <a:lumMod val="75000"/>
                  <a:lumOff val="25000"/>
                </a:schemeClr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7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857250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Connecting content together – with Sinatra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6140744"/>
              </p:ext>
            </p:extLst>
          </p:nvPr>
        </p:nvGraphicFramePr>
        <p:xfrm>
          <a:off x="245110" y="1257360"/>
          <a:ext cx="8693150" cy="478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06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857250"/>
            <a:ext cx="5539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Connecting content together – using Active Record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7090301"/>
              </p:ext>
            </p:extLst>
          </p:nvPr>
        </p:nvGraphicFramePr>
        <p:xfrm>
          <a:off x="245110" y="1257360"/>
          <a:ext cx="8693150" cy="478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482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698127"/>
            <a:ext cx="5539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Connecting content together – using Active Record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7233229"/>
              </p:ext>
            </p:extLst>
          </p:nvPr>
        </p:nvGraphicFramePr>
        <p:xfrm>
          <a:off x="245110" y="1257360"/>
          <a:ext cx="8853170" cy="478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92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" y="1051560"/>
            <a:ext cx="625684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0407601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60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731520"/>
            <a:ext cx="2426370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smtClean="0"/>
              <a:t>can I get data from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4470" y="1737360"/>
            <a:ext cx="2886752" cy="57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params</a:t>
            </a:r>
            <a:r>
              <a:rPr lang="en-US" dirty="0" smtClean="0"/>
              <a:t> – created by RUBY??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8960" y="3394710"/>
            <a:ext cx="1701748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YUK FROM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35499956"/>
              </p:ext>
            </p:extLst>
          </p:nvPr>
        </p:nvGraphicFramePr>
        <p:xfrm>
          <a:off x="-2116984" y="630225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3765138"/>
              </p:ext>
            </p:extLst>
          </p:nvPr>
        </p:nvGraphicFramePr>
        <p:xfrm>
          <a:off x="2770128" y="819294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55290"/>
              </p:ext>
            </p:extLst>
          </p:nvPr>
        </p:nvGraphicFramePr>
        <p:xfrm>
          <a:off x="1651000" y="1227666"/>
          <a:ext cx="6604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launch</a:t>
                      </a:r>
                      <a:r>
                        <a:rPr lang="en-US" baseline="0" dirty="0" smtClean="0"/>
                        <a:t> a function on a key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myCallback</a:t>
                      </a:r>
                      <a:r>
                        <a:rPr lang="en-US" baseline="0" dirty="0" smtClean="0"/>
                        <a:t> = function (){}</a:t>
                      </a:r>
                    </a:p>
                    <a:p>
                      <a:r>
                        <a:rPr lang="en-US" baseline="0" dirty="0" smtClean="0"/>
                        <a:t>$(#</a:t>
                      </a:r>
                      <a:r>
                        <a:rPr lang="en-US" baseline="0" dirty="0" err="1" smtClean="0"/>
                        <a:t>bthn</a:t>
                      </a:r>
                      <a:r>
                        <a:rPr lang="en-US" baseline="0" dirty="0" smtClean="0"/>
                        <a:t>).on(“click”, </a:t>
                      </a:r>
                      <a:r>
                        <a:rPr lang="en-US" baseline="0" dirty="0" err="1" smtClean="0"/>
                        <a:t>myCallBack</a:t>
                      </a:r>
                      <a:r>
                        <a:rPr lang="en-US" baseline="0" dirty="0" smtClean="0"/>
                        <a:t>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67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792" y="1435546"/>
            <a:ext cx="4135582" cy="1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make sure that the document is referenced – see Jack’s slides in patterns – solves the problem of order of reading things.  NEED TO MAKE SURE THE DOCUMENT IS READY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410" y="3453377"/>
            <a:ext cx="303530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$(document).ready(function(){}</a:t>
            </a:r>
          </a:p>
          <a:p>
            <a:endParaRPr lang="en-US" dirty="0"/>
          </a:p>
          <a:p>
            <a:r>
              <a:rPr lang="en-US" dirty="0" smtClean="0"/>
              <a:t>Jack prefers the other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4010" y="3940946"/>
            <a:ext cx="3445162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$(document).on(“</a:t>
            </a:r>
            <a:r>
              <a:rPr lang="en-US" dirty="0" err="1" smtClean="0"/>
              <a:t>click”,”a”,function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Jack prefers this 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9172" y="3940946"/>
            <a:ext cx="2760518" cy="33611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Put your script is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7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025"/>
              </p:ext>
            </p:extLst>
          </p:nvPr>
        </p:nvGraphicFramePr>
        <p:xfrm>
          <a:off x="1651000" y="1227666"/>
          <a:ext cx="6603999" cy="431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/>
                <a:gridCol w="2201333"/>
                <a:gridCol w="2201333"/>
              </a:tblGrid>
              <a:tr h="438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1008">
                <a:tc>
                  <a:txBody>
                    <a:bodyPr/>
                    <a:lstStyle/>
                    <a:p>
                      <a:r>
                        <a:rPr lang="en-US" dirty="0" smtClean="0"/>
                        <a:t>Do something on a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$("#toggle").on("click", function(){  alert("Toggle clicked");});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is provided</a:t>
                      </a:r>
                      <a:r>
                        <a:rPr lang="en-US" baseline="0" dirty="0" smtClean="0"/>
                        <a:t> by jQuery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Toggle is a </a:t>
                      </a:r>
                      <a:r>
                        <a:rPr lang="en-US" dirty="0" err="1" smtClean="0"/>
                        <a:t>jquery</a:t>
                      </a:r>
                      <a:r>
                        <a:rPr lang="en-US" dirty="0" smtClean="0"/>
                        <a:t> function built in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$("#toggle").on("click", function(){ $(".triple-kitty1").toggle(1500)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word toggle</a:t>
                      </a:r>
                    </a:p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click run the function of toggle using triple-kitty1 – toggle for a certain period of time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Mousemove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mouseclick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83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5265" y="535459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0832" y="1029731"/>
          <a:ext cx="7850660" cy="215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330"/>
                <a:gridCol w="3925330"/>
              </a:tblGrid>
              <a:tr h="54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$(”</a:t>
                      </a:r>
                      <a:r>
                        <a:rPr lang="en-US" dirty="0" err="1" smtClean="0"/>
                        <a:t>css.selector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Addclass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$(“&lt;p&gt;”)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dirty="0" err="1" smtClean="0"/>
                        <a:t>destination</a:t>
                      </a:r>
                      <a:r>
                        <a:rPr lang="en-US" baseline="0" dirty="0" err="1" smtClean="0"/>
                        <a:t>element</a:t>
                      </a:r>
                      <a:r>
                        <a:rPr lang="en-US" dirty="0" smtClean="0"/>
                        <a:t>).append($p)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or prepend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24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3755" y="976745"/>
            <a:ext cx="13880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 Plugins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6845" y="1891145"/>
            <a:ext cx="7404206" cy="131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website for plug-ins – </a:t>
            </a:r>
            <a:r>
              <a:rPr lang="en-US" dirty="0" err="1" smtClean="0"/>
              <a:t>javascripting.com</a:t>
            </a:r>
            <a:r>
              <a:rPr lang="en-US" dirty="0" smtClean="0"/>
              <a:t> – use this</a:t>
            </a:r>
          </a:p>
          <a:p>
            <a:endParaRPr lang="en-US" dirty="0"/>
          </a:p>
          <a:p>
            <a:r>
              <a:rPr lang="en-US" dirty="0" smtClean="0"/>
              <a:t>See also </a:t>
            </a:r>
            <a:r>
              <a:rPr lang="en-US" dirty="0" err="1" smtClean="0"/>
              <a:t>pamelafox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sure the plug in reference comes after the </a:t>
            </a:r>
            <a:r>
              <a:rPr lang="en-US" dirty="0" err="1" smtClean="0"/>
              <a:t>jquery</a:t>
            </a:r>
            <a:r>
              <a:rPr lang="en-US" dirty="0" smtClean="0"/>
              <a:t> file, and before your script for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1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3955" y="787631"/>
            <a:ext cx="5754623" cy="277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Chaining – shorthand for jQuery</a:t>
            </a:r>
          </a:p>
          <a:p>
            <a:r>
              <a:rPr lang="en-US" dirty="0" smtClean="0"/>
              <a:t>Callback hell – bad code – functions calling functions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r>
              <a:rPr lang="en-US" dirty="0" smtClean="0"/>
              <a:t>When using for - keep loops small</a:t>
            </a:r>
          </a:p>
          <a:p>
            <a:r>
              <a:rPr lang="en-US" dirty="0" smtClean="0"/>
              <a:t>Try and give the function only the information it needs.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3955" y="2972794"/>
            <a:ext cx="4953000" cy="25301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 thing </a:t>
            </a:r>
            <a:r>
              <a:rPr lang="en-US" i="1" dirty="0" err="1"/>
              <a:t>event.preventDefault</a:t>
            </a:r>
            <a:r>
              <a:rPr lang="en-US" i="1" dirty="0"/>
              <a:t> – stops the browsers default </a:t>
            </a:r>
            <a:r>
              <a:rPr lang="en-US" i="1" dirty="0" err="1" smtClean="0"/>
              <a:t>behaviour</a:t>
            </a:r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Use when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follow a link, but want to use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submit a form – but have form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you want to be a jerk or </a:t>
            </a:r>
            <a:r>
              <a:rPr lang="en-US" dirty="0" err="1" smtClean="0"/>
              <a:t>eg</a:t>
            </a:r>
            <a:r>
              <a:rPr lang="en-US" dirty="0" smtClean="0"/>
              <a:t> you don’t want people to be able to save your photos etc.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1255" y="2972794"/>
            <a:ext cx="2982190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iFrames</a:t>
            </a:r>
            <a:r>
              <a:rPr lang="en-US" dirty="0" smtClean="0"/>
              <a:t> – way of showing another website on your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0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3327" y="1174173"/>
            <a:ext cx="1744132" cy="82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libraries</a:t>
            </a:r>
          </a:p>
          <a:p>
            <a:r>
              <a:rPr lang="en-US" dirty="0" err="1" smtClean="0"/>
              <a:t>Sweetalerts</a:t>
            </a:r>
            <a:endParaRPr lang="en-US" dirty="0" smtClean="0"/>
          </a:p>
          <a:p>
            <a:r>
              <a:rPr lang="en-US" dirty="0" err="1" smtClean="0"/>
              <a:t>Css</a:t>
            </a:r>
            <a:r>
              <a:rPr lang="en-US" smtClean="0"/>
              <a:t> animators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0931665"/>
              </p:ext>
            </p:extLst>
          </p:nvPr>
        </p:nvGraphicFramePr>
        <p:xfrm>
          <a:off x="478399" y="876588"/>
          <a:ext cx="7877819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236" y="61306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3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0069" r="15858" b="12769"/>
          <a:stretch/>
        </p:blipFill>
        <p:spPr>
          <a:xfrm>
            <a:off x="492369" y="1037492"/>
            <a:ext cx="7227277" cy="499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585" y="1160584"/>
            <a:ext cx="1424353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bit is </a:t>
            </a:r>
            <a:r>
              <a:rPr lang="en-US" smtClean="0"/>
              <a:t>the parameter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5" r="14500" b="14465"/>
          <a:stretch/>
        </p:blipFill>
        <p:spPr>
          <a:xfrm>
            <a:off x="320040" y="754381"/>
            <a:ext cx="8469630" cy="42405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6540" y="4661820"/>
            <a:ext cx="4953000" cy="155504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charset="0"/>
              </a:rPr>
              <a:t>The return keyword simply gives the programmer back the value that comes out of the function. So the function runs, and when the </a:t>
            </a:r>
            <a:r>
              <a:rPr lang="en-US" dirty="0" err="1">
                <a:solidFill>
                  <a:srgbClr val="333333"/>
                </a:solidFill>
                <a:latin typeface="Open Sans" charset="0"/>
              </a:rPr>
              <a:t>returnkeyword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 is used, the function will immediately stop running and </a:t>
            </a:r>
            <a:r>
              <a:rPr lang="en-US" dirty="0" err="1">
                <a:solidFill>
                  <a:srgbClr val="333333"/>
                </a:solidFill>
                <a:latin typeface="Open Sans" charset="0"/>
              </a:rPr>
              <a:t>returnthe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 value.</a:t>
            </a:r>
          </a:p>
          <a:p>
            <a:r>
              <a:rPr lang="en-US" dirty="0">
                <a:solidFill>
                  <a:srgbClr val="333333"/>
                </a:solidFill>
                <a:latin typeface="Open Sans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Open Sans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6092" y="896815"/>
            <a:ext cx="336419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 of variables relating to functions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3443054"/>
              </p:ext>
            </p:extLst>
          </p:nvPr>
        </p:nvGraphicFramePr>
        <p:xfrm>
          <a:off x="-336062" y="1632112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0708" y="2514600"/>
            <a:ext cx="18107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Fidge</a:t>
            </a:r>
            <a:r>
              <a:rPr lang="en-US" dirty="0" smtClean="0"/>
              <a:t> and camera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2401</Words>
  <Application>Microsoft Macintosh PowerPoint</Application>
  <PresentationFormat>A4 Paper (210x297 mm)</PresentationFormat>
  <Paragraphs>478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Apple Color Emoji</vt:lpstr>
      <vt:lpstr>Calibri</vt:lpstr>
      <vt:lpstr>Gill Sans MT</vt:lpstr>
      <vt:lpstr>Open Sans</vt:lpstr>
      <vt:lpstr>Wingdings 2</vt:lpstr>
      <vt:lpstr>Arial</vt:lpstr>
      <vt:lpstr>Dividend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Jane Hogan</dc:creator>
  <cp:lastModifiedBy>Jane Hogan</cp:lastModifiedBy>
  <cp:revision>97</cp:revision>
  <dcterms:created xsi:type="dcterms:W3CDTF">2016-04-29T08:14:33Z</dcterms:created>
  <dcterms:modified xsi:type="dcterms:W3CDTF">2016-06-15T15:03:17Z</dcterms:modified>
</cp:coreProperties>
</file>