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16212"/>
            <a:ext cx="9603275" cy="1049235"/>
          </a:xfrm>
        </p:spPr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Day 1 – Introduction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Day 2 – collections, MTA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Day 3 – Sinatra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Day 4 – 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Day 05 -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5 -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4 – Pure Ruby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– rails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 – project 01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 – advanced front end (Just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 – Front end framework – Burning airlines – this week is tough - backbone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 – group projects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 – testing code and advanced back end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11 – computer science, you teach, mock interviews, by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12 – project </a:t>
            </a:r>
          </a:p>
        </p:txBody>
      </p:sp>
    </p:spTree>
    <p:extLst>
      <p:ext uri="{BB962C8B-B14F-4D97-AF65-F5344CB8AC3E}">
        <p14:creationId xmlns:p14="http://schemas.microsoft.com/office/powerpoint/2010/main" val="12995775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93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Arial</vt:lpstr>
      <vt:lpstr>Gallery</vt:lpstr>
      <vt:lpstr>Ruby</vt:lpstr>
      <vt:lpstr>Week 4</vt:lpstr>
      <vt:lpstr>Week 5 - Rails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Jane Hogan</dc:creator>
  <cp:lastModifiedBy>Jane Hogan</cp:lastModifiedBy>
  <cp:revision>3</cp:revision>
  <dcterms:created xsi:type="dcterms:W3CDTF">2016-05-13T00:38:06Z</dcterms:created>
  <dcterms:modified xsi:type="dcterms:W3CDTF">2016-05-13T00:59:01Z</dcterms:modified>
</cp:coreProperties>
</file>