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6"/>
    <p:restoredTop sz="94712"/>
  </p:normalViewPr>
  <p:slideViewPr>
    <p:cSldViewPr snapToGrid="0" snapToObjects="1">
      <p:cViewPr>
        <p:scale>
          <a:sx n="79" d="100"/>
          <a:sy n="79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B96F-A217-3641-888B-E44A252D0930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854A8-9A59-2D40-9190-F0C95851A2DD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D140E8CE-188C-DB44-A271-7CA4F81E775A}" type="parTrans" cxnId="{AF68E56D-28B8-2D41-BA64-B20DFC99823D}">
      <dgm:prSet/>
      <dgm:spPr/>
      <dgm:t>
        <a:bodyPr/>
        <a:lstStyle/>
        <a:p>
          <a:endParaRPr lang="en-US"/>
        </a:p>
      </dgm:t>
    </dgm:pt>
    <dgm:pt modelId="{F61C8765-5579-6B44-80EA-7A629EF08CF6}" type="sibTrans" cxnId="{AF68E56D-28B8-2D41-BA64-B20DFC99823D}">
      <dgm:prSet/>
      <dgm:spPr/>
      <dgm:t>
        <a:bodyPr/>
        <a:lstStyle/>
        <a:p>
          <a:endParaRPr lang="en-US"/>
        </a:p>
      </dgm:t>
    </dgm:pt>
    <dgm:pt modelId="{7EE86A4A-E2E5-B845-9B65-7E57A1535A37}">
      <dgm:prSet phldrT="[Text]"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4130CA18-F729-1A4C-A502-019C9D87BCDE}" type="parTrans" cxnId="{326B1B2A-244B-9B4C-99ED-EC5DA5D5AF44}">
      <dgm:prSet/>
      <dgm:spPr/>
      <dgm:t>
        <a:bodyPr/>
        <a:lstStyle/>
        <a:p>
          <a:endParaRPr lang="en-US"/>
        </a:p>
      </dgm:t>
    </dgm:pt>
    <dgm:pt modelId="{E69ED6F9-5B65-AA4B-A366-D3ECEFF3B2E9}" type="sibTrans" cxnId="{326B1B2A-244B-9B4C-99ED-EC5DA5D5AF44}">
      <dgm:prSet/>
      <dgm:spPr/>
      <dgm:t>
        <a:bodyPr/>
        <a:lstStyle/>
        <a:p>
          <a:endParaRPr lang="en-US"/>
        </a:p>
      </dgm:t>
    </dgm:pt>
    <dgm:pt modelId="{C27DF992-C9B1-3C44-8562-7120E2896F1D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0B01BBD2-D13F-2B44-9C21-EF8B59585DC2}" type="parTrans" cxnId="{E56AE134-40BD-0F4C-9FEE-DB6027BC035C}">
      <dgm:prSet/>
      <dgm:spPr/>
      <dgm:t>
        <a:bodyPr/>
        <a:lstStyle/>
        <a:p>
          <a:endParaRPr lang="en-US"/>
        </a:p>
      </dgm:t>
    </dgm:pt>
    <dgm:pt modelId="{EB4E1F7C-3B81-9540-AD32-265F1955FF07}" type="sibTrans" cxnId="{E56AE134-40BD-0F4C-9FEE-DB6027BC035C}">
      <dgm:prSet/>
      <dgm:spPr/>
      <dgm:t>
        <a:bodyPr/>
        <a:lstStyle/>
        <a:p>
          <a:endParaRPr lang="en-US"/>
        </a:p>
      </dgm:t>
    </dgm:pt>
    <dgm:pt modelId="{38BD2F44-678F-9446-84E7-918461920E17}" type="pres">
      <dgm:prSet presAssocID="{C306B96F-A217-3641-888B-E44A252D09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F8014-285A-6D4F-AD9D-0F32D04C4F2A}" type="pres">
      <dgm:prSet presAssocID="{2BE854A8-9A59-2D40-9190-F0C95851A2DD}" presName="centerShape" presStyleLbl="node0" presStyleIdx="0" presStyleCnt="1"/>
      <dgm:spPr/>
      <dgm:t>
        <a:bodyPr/>
        <a:lstStyle/>
        <a:p>
          <a:endParaRPr lang="en-US"/>
        </a:p>
      </dgm:t>
    </dgm:pt>
    <dgm:pt modelId="{B7569CF7-3E08-AA43-BB08-28FBB99E3FE7}" type="pres">
      <dgm:prSet presAssocID="{4130CA18-F729-1A4C-A502-019C9D87BCDE}" presName="Name9" presStyleLbl="parChTrans1D2" presStyleIdx="0" presStyleCnt="2"/>
      <dgm:spPr/>
      <dgm:t>
        <a:bodyPr/>
        <a:lstStyle/>
        <a:p>
          <a:endParaRPr lang="en-US"/>
        </a:p>
      </dgm:t>
    </dgm:pt>
    <dgm:pt modelId="{7AF3B0A0-104D-7C49-A5F3-58BCDC1C0408}" type="pres">
      <dgm:prSet presAssocID="{4130CA18-F729-1A4C-A502-019C9D87BCD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74C75EF-246A-4E42-9B65-EFF690093FEE}" type="pres">
      <dgm:prSet presAssocID="{7EE86A4A-E2E5-B845-9B65-7E57A1535A3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C5425-6D06-5940-9ED2-0E32C8A87F68}" type="pres">
      <dgm:prSet presAssocID="{0B01BBD2-D13F-2B44-9C21-EF8B59585DC2}" presName="Name9" presStyleLbl="parChTrans1D2" presStyleIdx="1" presStyleCnt="2"/>
      <dgm:spPr/>
      <dgm:t>
        <a:bodyPr/>
        <a:lstStyle/>
        <a:p>
          <a:endParaRPr lang="en-US"/>
        </a:p>
      </dgm:t>
    </dgm:pt>
    <dgm:pt modelId="{3D0B8363-85DB-A44C-A45D-80DC91CD4614}" type="pres">
      <dgm:prSet presAssocID="{0B01BBD2-D13F-2B44-9C21-EF8B59585DC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B63C4D8-2687-F641-B432-B96130DBA98F}" type="pres">
      <dgm:prSet presAssocID="{C27DF992-C9B1-3C44-8562-7120E2896F1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DD63A8-A2CC-C447-9D97-6D157E5975B1}" type="presOf" srcId="{0B01BBD2-D13F-2B44-9C21-EF8B59585DC2}" destId="{3D0B8363-85DB-A44C-A45D-80DC91CD4614}" srcOrd="1" destOrd="0" presId="urn:microsoft.com/office/officeart/2005/8/layout/radial1"/>
    <dgm:cxn modelId="{F3222DEB-55F2-EC47-911B-3AE3AF313385}" type="presOf" srcId="{7EE86A4A-E2E5-B845-9B65-7E57A1535A37}" destId="{174C75EF-246A-4E42-9B65-EFF690093FEE}" srcOrd="0" destOrd="0" presId="urn:microsoft.com/office/officeart/2005/8/layout/radial1"/>
    <dgm:cxn modelId="{3AEF0D48-185E-1D4A-AB1D-C223C07DD35B}" type="presOf" srcId="{4130CA18-F729-1A4C-A502-019C9D87BCDE}" destId="{7AF3B0A0-104D-7C49-A5F3-58BCDC1C0408}" srcOrd="1" destOrd="0" presId="urn:microsoft.com/office/officeart/2005/8/layout/radial1"/>
    <dgm:cxn modelId="{E56AE134-40BD-0F4C-9FEE-DB6027BC035C}" srcId="{2BE854A8-9A59-2D40-9190-F0C95851A2DD}" destId="{C27DF992-C9B1-3C44-8562-7120E2896F1D}" srcOrd="1" destOrd="0" parTransId="{0B01BBD2-D13F-2B44-9C21-EF8B59585DC2}" sibTransId="{EB4E1F7C-3B81-9540-AD32-265F1955FF07}"/>
    <dgm:cxn modelId="{B981A29E-D3F9-3649-A203-2B26D2FED766}" type="presOf" srcId="{2BE854A8-9A59-2D40-9190-F0C95851A2DD}" destId="{B11F8014-285A-6D4F-AD9D-0F32D04C4F2A}" srcOrd="0" destOrd="0" presId="urn:microsoft.com/office/officeart/2005/8/layout/radial1"/>
    <dgm:cxn modelId="{326B1B2A-244B-9B4C-99ED-EC5DA5D5AF44}" srcId="{2BE854A8-9A59-2D40-9190-F0C95851A2DD}" destId="{7EE86A4A-E2E5-B845-9B65-7E57A1535A37}" srcOrd="0" destOrd="0" parTransId="{4130CA18-F729-1A4C-A502-019C9D87BCDE}" sibTransId="{E69ED6F9-5B65-AA4B-A366-D3ECEFF3B2E9}"/>
    <dgm:cxn modelId="{003F1779-6ECC-394F-9F8F-7799FCF615DA}" type="presOf" srcId="{4130CA18-F729-1A4C-A502-019C9D87BCDE}" destId="{B7569CF7-3E08-AA43-BB08-28FBB99E3FE7}" srcOrd="0" destOrd="0" presId="urn:microsoft.com/office/officeart/2005/8/layout/radial1"/>
    <dgm:cxn modelId="{8418ECBE-4E39-7446-BD6D-6A65C1E2D49B}" type="presOf" srcId="{C306B96F-A217-3641-888B-E44A252D0930}" destId="{38BD2F44-678F-9446-84E7-918461920E17}" srcOrd="0" destOrd="0" presId="urn:microsoft.com/office/officeart/2005/8/layout/radial1"/>
    <dgm:cxn modelId="{AF68E56D-28B8-2D41-BA64-B20DFC99823D}" srcId="{C306B96F-A217-3641-888B-E44A252D0930}" destId="{2BE854A8-9A59-2D40-9190-F0C95851A2DD}" srcOrd="0" destOrd="0" parTransId="{D140E8CE-188C-DB44-A271-7CA4F81E775A}" sibTransId="{F61C8765-5579-6B44-80EA-7A629EF08CF6}"/>
    <dgm:cxn modelId="{EBD7D2BC-C41C-1648-BF4E-49A92A162D5A}" type="presOf" srcId="{C27DF992-C9B1-3C44-8562-7120E2896F1D}" destId="{EB63C4D8-2687-F641-B432-B96130DBA98F}" srcOrd="0" destOrd="0" presId="urn:microsoft.com/office/officeart/2005/8/layout/radial1"/>
    <dgm:cxn modelId="{D375D7C1-3888-A242-8A62-6397DB18D390}" type="presOf" srcId="{0B01BBD2-D13F-2B44-9C21-EF8B59585DC2}" destId="{54FC5425-6D06-5940-9ED2-0E32C8A87F68}" srcOrd="0" destOrd="0" presId="urn:microsoft.com/office/officeart/2005/8/layout/radial1"/>
    <dgm:cxn modelId="{0AD89CAB-8BFB-F843-8363-C28DFFBE5E3F}" type="presParOf" srcId="{38BD2F44-678F-9446-84E7-918461920E17}" destId="{B11F8014-285A-6D4F-AD9D-0F32D04C4F2A}" srcOrd="0" destOrd="0" presId="urn:microsoft.com/office/officeart/2005/8/layout/radial1"/>
    <dgm:cxn modelId="{1B4E0A46-13ED-7F49-92BA-B9A360783CB3}" type="presParOf" srcId="{38BD2F44-678F-9446-84E7-918461920E17}" destId="{B7569CF7-3E08-AA43-BB08-28FBB99E3FE7}" srcOrd="1" destOrd="0" presId="urn:microsoft.com/office/officeart/2005/8/layout/radial1"/>
    <dgm:cxn modelId="{6DE6BD6D-A463-DA48-980F-AF7C3FED1130}" type="presParOf" srcId="{B7569CF7-3E08-AA43-BB08-28FBB99E3FE7}" destId="{7AF3B0A0-104D-7C49-A5F3-58BCDC1C0408}" srcOrd="0" destOrd="0" presId="urn:microsoft.com/office/officeart/2005/8/layout/radial1"/>
    <dgm:cxn modelId="{E84E4F0A-FC31-0547-96C3-AEC4E50DBB6B}" type="presParOf" srcId="{38BD2F44-678F-9446-84E7-918461920E17}" destId="{174C75EF-246A-4E42-9B65-EFF690093FEE}" srcOrd="2" destOrd="0" presId="urn:microsoft.com/office/officeart/2005/8/layout/radial1"/>
    <dgm:cxn modelId="{5A3CCE1D-E62B-8240-B9DF-0D0FD5062DB4}" type="presParOf" srcId="{38BD2F44-678F-9446-84E7-918461920E17}" destId="{54FC5425-6D06-5940-9ED2-0E32C8A87F68}" srcOrd="3" destOrd="0" presId="urn:microsoft.com/office/officeart/2005/8/layout/radial1"/>
    <dgm:cxn modelId="{3187FC5F-FDB7-6446-B7C0-BB9AECF211FD}" type="presParOf" srcId="{54FC5425-6D06-5940-9ED2-0E32C8A87F68}" destId="{3D0B8363-85DB-A44C-A45D-80DC91CD4614}" srcOrd="0" destOrd="0" presId="urn:microsoft.com/office/officeart/2005/8/layout/radial1"/>
    <dgm:cxn modelId="{9F10AE10-8E0C-7541-9F86-02054FABEA44}" type="presParOf" srcId="{38BD2F44-678F-9446-84E7-918461920E17}" destId="{EB63C4D8-2687-F641-B432-B96130DBA98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646E9-C5B8-8642-9150-9C081057A4E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AE25E-E3A1-CE46-935F-188D86772682}">
      <dgm:prSet phldrT="[Text]"/>
      <dgm:spPr/>
      <dgm:t>
        <a:bodyPr/>
        <a:lstStyle/>
        <a:p>
          <a:r>
            <a:rPr lang="en-US" dirty="0" smtClean="0"/>
            <a:t>Intro</a:t>
          </a:r>
          <a:endParaRPr lang="en-US" dirty="0"/>
        </a:p>
      </dgm:t>
    </dgm:pt>
    <dgm:pt modelId="{5AF83CC9-3EDE-074C-A235-797DA730F380}" type="parTrans" cxnId="{DD9B2941-D015-3B49-B56F-4F7AA3A7D30C}">
      <dgm:prSet/>
      <dgm:spPr/>
      <dgm:t>
        <a:bodyPr/>
        <a:lstStyle/>
        <a:p>
          <a:endParaRPr lang="en-US"/>
        </a:p>
      </dgm:t>
    </dgm:pt>
    <dgm:pt modelId="{C42ECF9E-9F45-1B41-9042-6B6BA376DC21}" type="sibTrans" cxnId="{DD9B2941-D015-3B49-B56F-4F7AA3A7D30C}">
      <dgm:prSet/>
      <dgm:spPr/>
      <dgm:t>
        <a:bodyPr/>
        <a:lstStyle/>
        <a:p>
          <a:endParaRPr lang="en-US"/>
        </a:p>
      </dgm:t>
    </dgm:pt>
    <dgm:pt modelId="{5E4C1CF9-4747-CB40-B1F5-3568CBD4EF55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271FDDBE-B067-DC47-AF9A-E74A519926AD}" type="parTrans" cxnId="{8BFB1CC2-C217-9343-B654-523352AE3CAF}">
      <dgm:prSet/>
      <dgm:spPr/>
      <dgm:t>
        <a:bodyPr/>
        <a:lstStyle/>
        <a:p>
          <a:endParaRPr lang="en-US"/>
        </a:p>
      </dgm:t>
    </dgm:pt>
    <dgm:pt modelId="{80F99C5A-3819-C14F-8348-577E15123F5B}" type="sibTrans" cxnId="{8BFB1CC2-C217-9343-B654-523352AE3CAF}">
      <dgm:prSet/>
      <dgm:spPr/>
      <dgm:t>
        <a:bodyPr/>
        <a:lstStyle/>
        <a:p>
          <a:endParaRPr lang="en-US"/>
        </a:p>
      </dgm:t>
    </dgm:pt>
    <dgm:pt modelId="{F1837A6B-A94E-CB44-9421-9024F0692F1D}">
      <dgm:prSet phldrT="[Text]"/>
      <dgm:spPr/>
      <dgm:t>
        <a:bodyPr/>
        <a:lstStyle/>
        <a:p>
          <a:r>
            <a:rPr lang="en-US" dirty="0" err="1" smtClean="0"/>
            <a:t>Stylesheets</a:t>
          </a:r>
          <a:endParaRPr lang="en-US" dirty="0"/>
        </a:p>
      </dgm:t>
    </dgm:pt>
    <dgm:pt modelId="{FBE59491-F37B-6043-B390-F36201AA882F}" type="parTrans" cxnId="{B46CCFC2-9385-3644-982C-896E619F3E0A}">
      <dgm:prSet/>
      <dgm:spPr/>
      <dgm:t>
        <a:bodyPr/>
        <a:lstStyle/>
        <a:p>
          <a:endParaRPr lang="en-US"/>
        </a:p>
      </dgm:t>
    </dgm:pt>
    <dgm:pt modelId="{36F00565-F1BA-E94B-BA94-0FF269FABA17}" type="sibTrans" cxnId="{B46CCFC2-9385-3644-982C-896E619F3E0A}">
      <dgm:prSet/>
      <dgm:spPr/>
      <dgm:t>
        <a:bodyPr/>
        <a:lstStyle/>
        <a:p>
          <a:endParaRPr lang="en-US"/>
        </a:p>
      </dgm:t>
    </dgm:pt>
    <dgm:pt modelId="{D03427EE-631A-C042-BD54-41975A2E6967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B93B54E4-FF8D-B849-8419-4A50C2C597D2}" type="parTrans" cxnId="{CDF989D0-A714-3C4E-BF57-D8AC26CF9456}">
      <dgm:prSet/>
      <dgm:spPr/>
      <dgm:t>
        <a:bodyPr/>
        <a:lstStyle/>
        <a:p>
          <a:endParaRPr lang="en-US"/>
        </a:p>
      </dgm:t>
    </dgm:pt>
    <dgm:pt modelId="{9912727B-84DB-F14C-BBE2-6ECA00736E0A}" type="sibTrans" cxnId="{CDF989D0-A714-3C4E-BF57-D8AC26CF9456}">
      <dgm:prSet/>
      <dgm:spPr/>
      <dgm:t>
        <a:bodyPr/>
        <a:lstStyle/>
        <a:p>
          <a:endParaRPr lang="en-US"/>
        </a:p>
      </dgm:t>
    </dgm:pt>
    <dgm:pt modelId="{E553EE4D-DF2A-3045-9487-52B072BCDE60}">
      <dgm:prSet phldrT="[Text]"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89EC7AEB-1C2F-3F47-8D89-EC089FC5B34C}" type="parTrans" cxnId="{8960BCE0-3D0B-4D4A-AE4F-0A4CC710A1F2}">
      <dgm:prSet/>
      <dgm:spPr/>
      <dgm:t>
        <a:bodyPr/>
        <a:lstStyle/>
        <a:p>
          <a:endParaRPr lang="en-US"/>
        </a:p>
      </dgm:t>
    </dgm:pt>
    <dgm:pt modelId="{EC63558A-C1B6-214B-AE2D-379006E8DA07}" type="sibTrans" cxnId="{8960BCE0-3D0B-4D4A-AE4F-0A4CC710A1F2}">
      <dgm:prSet/>
      <dgm:spPr/>
      <dgm:t>
        <a:bodyPr/>
        <a:lstStyle/>
        <a:p>
          <a:endParaRPr lang="en-US"/>
        </a:p>
      </dgm:t>
    </dgm:pt>
    <dgm:pt modelId="{CD786790-7D70-6448-94B0-95439C5F98BC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F703BF-25E8-754D-9B3B-E9514651A309}" type="parTrans" cxnId="{4384C484-91A2-4144-9D48-2B0E54F04B6B}">
      <dgm:prSet/>
      <dgm:spPr/>
      <dgm:t>
        <a:bodyPr/>
        <a:lstStyle/>
        <a:p>
          <a:endParaRPr lang="en-US"/>
        </a:p>
      </dgm:t>
    </dgm:pt>
    <dgm:pt modelId="{C4D2B2DC-FAEF-0146-85C5-CFFE78511B1E}" type="sibTrans" cxnId="{4384C484-91A2-4144-9D48-2B0E54F04B6B}">
      <dgm:prSet/>
      <dgm:spPr/>
      <dgm:t>
        <a:bodyPr/>
        <a:lstStyle/>
        <a:p>
          <a:endParaRPr lang="en-US"/>
        </a:p>
      </dgm:t>
    </dgm:pt>
    <dgm:pt modelId="{D11105E8-A81C-084B-96D7-6CB9FD0EAACE}">
      <dgm:prSet phldrT="[Text]"/>
      <dgm:spPr/>
      <dgm:t>
        <a:bodyPr/>
        <a:lstStyle/>
        <a:p>
          <a:r>
            <a:rPr lang="en-US" dirty="0" smtClean="0"/>
            <a:t>Layouts</a:t>
          </a:r>
          <a:endParaRPr lang="en-US" dirty="0"/>
        </a:p>
      </dgm:t>
    </dgm:pt>
    <dgm:pt modelId="{0CB367C4-4C99-764E-ABDF-975400B30AD2}" type="parTrans" cxnId="{2D54CE40-08D0-9B4E-80F2-ADF5BCBB583D}">
      <dgm:prSet/>
      <dgm:spPr/>
      <dgm:t>
        <a:bodyPr/>
        <a:lstStyle/>
        <a:p>
          <a:endParaRPr lang="en-US"/>
        </a:p>
      </dgm:t>
    </dgm:pt>
    <dgm:pt modelId="{01A442FB-73AD-DE40-B5F6-54F7CA0FA857}" type="sibTrans" cxnId="{2D54CE40-08D0-9B4E-80F2-ADF5BCBB583D}">
      <dgm:prSet/>
      <dgm:spPr/>
      <dgm:t>
        <a:bodyPr/>
        <a:lstStyle/>
        <a:p>
          <a:endParaRPr lang="en-US"/>
        </a:p>
      </dgm:t>
    </dgm:pt>
    <dgm:pt modelId="{B5A9A59A-EA9B-2149-8506-C078DCF5A9AB}" type="pres">
      <dgm:prSet presAssocID="{8F2646E9-C5B8-8642-9150-9C081057A4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E2681-FA9B-BD4E-8D63-E653B82C4014}" type="pres">
      <dgm:prSet presAssocID="{17EAE25E-E3A1-CE46-935F-188D86772682}" presName="root1" presStyleCnt="0"/>
      <dgm:spPr/>
    </dgm:pt>
    <dgm:pt modelId="{2B651DAC-36DA-8E4B-BACD-23A788606829}" type="pres">
      <dgm:prSet presAssocID="{17EAE25E-E3A1-CE46-935F-188D86772682}" presName="LevelOneTextNode" presStyleLbl="node0" presStyleIdx="0" presStyleCnt="1" custLinFactNeighborX="13205" custLinFactNeighborY="-4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210207-46B1-5C4D-A7D0-07D237198217}" type="pres">
      <dgm:prSet presAssocID="{17EAE25E-E3A1-CE46-935F-188D86772682}" presName="level2hierChild" presStyleCnt="0"/>
      <dgm:spPr/>
    </dgm:pt>
    <dgm:pt modelId="{7D31E127-71C3-B045-87E3-00906FF9ACB6}" type="pres">
      <dgm:prSet presAssocID="{271FDDBE-B067-DC47-AF9A-E74A519926A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525EE3A-9CA6-EE47-99A1-F31B15085676}" type="pres">
      <dgm:prSet presAssocID="{271FDDBE-B067-DC47-AF9A-E74A519926A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F677485-AC2F-414E-A065-94D28CF15828}" type="pres">
      <dgm:prSet presAssocID="{5E4C1CF9-4747-CB40-B1F5-3568CBD4EF55}" presName="root2" presStyleCnt="0"/>
      <dgm:spPr/>
    </dgm:pt>
    <dgm:pt modelId="{65FF89EE-B1C0-344D-A2A3-B2A1B528AC43}" type="pres">
      <dgm:prSet presAssocID="{5E4C1CF9-4747-CB40-B1F5-3568CBD4EF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8C8AD2-6809-E744-A8FD-2C0A71B02C03}" type="pres">
      <dgm:prSet presAssocID="{5E4C1CF9-4747-CB40-B1F5-3568CBD4EF55}" presName="level3hierChild" presStyleCnt="0"/>
      <dgm:spPr/>
    </dgm:pt>
    <dgm:pt modelId="{2DD5CAF0-0678-B544-9720-96296FE57C51}" type="pres">
      <dgm:prSet presAssocID="{FBE59491-F37B-6043-B390-F36201AA882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4DC0ECB-A105-1445-BD1D-B3FB09ADF126}" type="pres">
      <dgm:prSet presAssocID="{FBE59491-F37B-6043-B390-F36201AA882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3AD3E8A-DD7C-CA46-90C4-4B83216219EC}" type="pres">
      <dgm:prSet presAssocID="{F1837A6B-A94E-CB44-9421-9024F0692F1D}" presName="root2" presStyleCnt="0"/>
      <dgm:spPr/>
    </dgm:pt>
    <dgm:pt modelId="{B7F33A31-31D6-DC4E-9414-CF7B66FE2314}" type="pres">
      <dgm:prSet presAssocID="{F1837A6B-A94E-CB44-9421-9024F0692F1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DB9F1-0BDE-5A4B-8C70-26BD94DDA1F3}" type="pres">
      <dgm:prSet presAssocID="{F1837A6B-A94E-CB44-9421-9024F0692F1D}" presName="level3hierChild" presStyleCnt="0"/>
      <dgm:spPr/>
    </dgm:pt>
    <dgm:pt modelId="{97E52B8F-C2BC-C54B-8D69-DAAE91B2A145}" type="pres">
      <dgm:prSet presAssocID="{B93B54E4-FF8D-B849-8419-4A50C2C597D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D59630E8-B997-FC4F-A56A-7FE4C60B99BA}" type="pres">
      <dgm:prSet presAssocID="{B93B54E4-FF8D-B849-8419-4A50C2C597D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483B4D-3863-E74B-98A9-1C8F38CB5D87}" type="pres">
      <dgm:prSet presAssocID="{D03427EE-631A-C042-BD54-41975A2E6967}" presName="root2" presStyleCnt="0"/>
      <dgm:spPr/>
    </dgm:pt>
    <dgm:pt modelId="{D47DE7D1-F099-E44B-AE90-532DDA0EA748}" type="pres">
      <dgm:prSet presAssocID="{D03427EE-631A-C042-BD54-41975A2E696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619139-146E-9F42-861B-F8FEF1836E44}" type="pres">
      <dgm:prSet presAssocID="{D03427EE-631A-C042-BD54-41975A2E6967}" presName="level3hierChild" presStyleCnt="0"/>
      <dgm:spPr/>
    </dgm:pt>
    <dgm:pt modelId="{7DE8C449-A8D2-A840-A913-008B7223424B}" type="pres">
      <dgm:prSet presAssocID="{89EC7AEB-1C2F-3F47-8D89-EC089FC5B34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2EA3B78-E72E-E14C-84A8-7BF44AA04FA7}" type="pres">
      <dgm:prSet presAssocID="{89EC7AEB-1C2F-3F47-8D89-EC089FC5B34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304087A-62A0-7243-BF81-6035EDB812DD}" type="pres">
      <dgm:prSet presAssocID="{E553EE4D-DF2A-3045-9487-52B072BCDE60}" presName="root2" presStyleCnt="0"/>
      <dgm:spPr/>
    </dgm:pt>
    <dgm:pt modelId="{35FDBE25-B9D9-CB46-A60E-4A1F7E7B6E1E}" type="pres">
      <dgm:prSet presAssocID="{E553EE4D-DF2A-3045-9487-52B072BCDE6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E401E-DA37-0940-980D-7B97D2CB65DE}" type="pres">
      <dgm:prSet presAssocID="{E553EE4D-DF2A-3045-9487-52B072BCDE60}" presName="level3hierChild" presStyleCnt="0"/>
      <dgm:spPr/>
    </dgm:pt>
    <dgm:pt modelId="{8D3C6BF4-7A18-EE4F-B38B-A7093C490474}" type="pres">
      <dgm:prSet presAssocID="{32F703BF-25E8-754D-9B3B-E9514651A30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64FDE143-82DD-1546-9DAD-65FD16646CB1}" type="pres">
      <dgm:prSet presAssocID="{32F703BF-25E8-754D-9B3B-E9514651A30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0806141-43B6-B044-BFB4-DC74E30A4E7D}" type="pres">
      <dgm:prSet presAssocID="{CD786790-7D70-6448-94B0-95439C5F98BC}" presName="root2" presStyleCnt="0"/>
      <dgm:spPr/>
    </dgm:pt>
    <dgm:pt modelId="{AB7BC13F-BF25-5A46-8BA4-D6FE5730FCA8}" type="pres">
      <dgm:prSet presAssocID="{CD786790-7D70-6448-94B0-95439C5F98BC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AF122-4292-8049-8C4D-33E75C5B07C5}" type="pres">
      <dgm:prSet presAssocID="{CD786790-7D70-6448-94B0-95439C5F98BC}" presName="level3hierChild" presStyleCnt="0"/>
      <dgm:spPr/>
    </dgm:pt>
    <dgm:pt modelId="{396790CD-8CCF-CA4B-AA8E-D56E2F41868F}" type="pres">
      <dgm:prSet presAssocID="{0CB367C4-4C99-764E-ABDF-975400B30A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35BB8683-E5B6-2749-BC25-D08148E4A2F1}" type="pres">
      <dgm:prSet presAssocID="{0CB367C4-4C99-764E-ABDF-975400B30A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FF45E3B-A142-A54E-AE8E-27B7A8DE50FC}" type="pres">
      <dgm:prSet presAssocID="{D11105E8-A81C-084B-96D7-6CB9FD0EAACE}" presName="root2" presStyleCnt="0"/>
      <dgm:spPr/>
    </dgm:pt>
    <dgm:pt modelId="{0892E9DF-8472-414E-9669-F3F7208BFB3E}" type="pres">
      <dgm:prSet presAssocID="{D11105E8-A81C-084B-96D7-6CB9FD0EAA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ECD0F-206F-7745-9098-2D50DB7ED1EB}" type="pres">
      <dgm:prSet presAssocID="{D11105E8-A81C-084B-96D7-6CB9FD0EAACE}" presName="level3hierChild" presStyleCnt="0"/>
      <dgm:spPr/>
    </dgm:pt>
  </dgm:ptLst>
  <dgm:cxnLst>
    <dgm:cxn modelId="{55A4CAF6-B2CA-0E4E-B761-CE681CF0F5EE}" type="presOf" srcId="{32F703BF-25E8-754D-9B3B-E9514651A309}" destId="{8D3C6BF4-7A18-EE4F-B38B-A7093C490474}" srcOrd="0" destOrd="0" presId="urn:microsoft.com/office/officeart/2008/layout/HorizontalMultiLevelHierarchy"/>
    <dgm:cxn modelId="{D4493FE7-EF6F-B245-B069-AD29E08977C7}" type="presOf" srcId="{FBE59491-F37B-6043-B390-F36201AA882F}" destId="{C4DC0ECB-A105-1445-BD1D-B3FB09ADF126}" srcOrd="1" destOrd="0" presId="urn:microsoft.com/office/officeart/2008/layout/HorizontalMultiLevelHierarchy"/>
    <dgm:cxn modelId="{CDF989D0-A714-3C4E-BF57-D8AC26CF9456}" srcId="{5E4C1CF9-4747-CB40-B1F5-3568CBD4EF55}" destId="{D03427EE-631A-C042-BD54-41975A2E6967}" srcOrd="1" destOrd="0" parTransId="{B93B54E4-FF8D-B849-8419-4A50C2C597D2}" sibTransId="{9912727B-84DB-F14C-BBE2-6ECA00736E0A}"/>
    <dgm:cxn modelId="{4384C484-91A2-4144-9D48-2B0E54F04B6B}" srcId="{E553EE4D-DF2A-3045-9487-52B072BCDE60}" destId="{CD786790-7D70-6448-94B0-95439C5F98BC}" srcOrd="0" destOrd="0" parTransId="{32F703BF-25E8-754D-9B3B-E9514651A309}" sibTransId="{C4D2B2DC-FAEF-0146-85C5-CFFE78511B1E}"/>
    <dgm:cxn modelId="{24AB8D60-DE39-CB42-B2D1-25771FE668F0}" type="presOf" srcId="{D11105E8-A81C-084B-96D7-6CB9FD0EAACE}" destId="{0892E9DF-8472-414E-9669-F3F7208BFB3E}" srcOrd="0" destOrd="0" presId="urn:microsoft.com/office/officeart/2008/layout/HorizontalMultiLevelHierarchy"/>
    <dgm:cxn modelId="{1EE3CB6E-36DF-AF47-B883-0B9D5467C16A}" type="presOf" srcId="{B93B54E4-FF8D-B849-8419-4A50C2C597D2}" destId="{97E52B8F-C2BC-C54B-8D69-DAAE91B2A145}" srcOrd="0" destOrd="0" presId="urn:microsoft.com/office/officeart/2008/layout/HorizontalMultiLevelHierarchy"/>
    <dgm:cxn modelId="{8CC29046-7389-4947-8C65-09C3CF373E32}" type="presOf" srcId="{32F703BF-25E8-754D-9B3B-E9514651A309}" destId="{64FDE143-82DD-1546-9DAD-65FD16646CB1}" srcOrd="1" destOrd="0" presId="urn:microsoft.com/office/officeart/2008/layout/HorizontalMultiLevelHierarchy"/>
    <dgm:cxn modelId="{2D54CE40-08D0-9B4E-80F2-ADF5BCBB583D}" srcId="{E553EE4D-DF2A-3045-9487-52B072BCDE60}" destId="{D11105E8-A81C-084B-96D7-6CB9FD0EAACE}" srcOrd="1" destOrd="0" parTransId="{0CB367C4-4C99-764E-ABDF-975400B30AD2}" sibTransId="{01A442FB-73AD-DE40-B5F6-54F7CA0FA857}"/>
    <dgm:cxn modelId="{44E62884-7D86-1E4F-91C8-67DBDD4CA116}" type="presOf" srcId="{E553EE4D-DF2A-3045-9487-52B072BCDE60}" destId="{35FDBE25-B9D9-CB46-A60E-4A1F7E7B6E1E}" srcOrd="0" destOrd="0" presId="urn:microsoft.com/office/officeart/2008/layout/HorizontalMultiLevelHierarchy"/>
    <dgm:cxn modelId="{F173ED27-9FB8-FF43-982A-1E986254D297}" type="presOf" srcId="{F1837A6B-A94E-CB44-9421-9024F0692F1D}" destId="{B7F33A31-31D6-DC4E-9414-CF7B66FE2314}" srcOrd="0" destOrd="0" presId="urn:microsoft.com/office/officeart/2008/layout/HorizontalMultiLevelHierarchy"/>
    <dgm:cxn modelId="{DA1F142D-5486-A844-872F-FAEF4E174CB0}" type="presOf" srcId="{17EAE25E-E3A1-CE46-935F-188D86772682}" destId="{2B651DAC-36DA-8E4B-BACD-23A788606829}" srcOrd="0" destOrd="0" presId="urn:microsoft.com/office/officeart/2008/layout/HorizontalMultiLevelHierarchy"/>
    <dgm:cxn modelId="{D81E1C44-DB5E-EF46-AAC4-C1E982F2823E}" type="presOf" srcId="{89EC7AEB-1C2F-3F47-8D89-EC089FC5B34C}" destId="{52EA3B78-E72E-E14C-84A8-7BF44AA04FA7}" srcOrd="1" destOrd="0" presId="urn:microsoft.com/office/officeart/2008/layout/HorizontalMultiLevelHierarchy"/>
    <dgm:cxn modelId="{1813021D-03E6-5346-8CD8-7E0276F63B75}" type="presOf" srcId="{89EC7AEB-1C2F-3F47-8D89-EC089FC5B34C}" destId="{7DE8C449-A8D2-A840-A913-008B7223424B}" srcOrd="0" destOrd="0" presId="urn:microsoft.com/office/officeart/2008/layout/HorizontalMultiLevelHierarchy"/>
    <dgm:cxn modelId="{8960BCE0-3D0B-4D4A-AE4F-0A4CC710A1F2}" srcId="{5E4C1CF9-4747-CB40-B1F5-3568CBD4EF55}" destId="{E553EE4D-DF2A-3045-9487-52B072BCDE60}" srcOrd="2" destOrd="0" parTransId="{89EC7AEB-1C2F-3F47-8D89-EC089FC5B34C}" sibTransId="{EC63558A-C1B6-214B-AE2D-379006E8DA07}"/>
    <dgm:cxn modelId="{7F1D3311-51C4-E740-9541-ABAC0E7AE4D6}" type="presOf" srcId="{FBE59491-F37B-6043-B390-F36201AA882F}" destId="{2DD5CAF0-0678-B544-9720-96296FE57C51}" srcOrd="0" destOrd="0" presId="urn:microsoft.com/office/officeart/2008/layout/HorizontalMultiLevelHierarchy"/>
    <dgm:cxn modelId="{8BFB1CC2-C217-9343-B654-523352AE3CAF}" srcId="{17EAE25E-E3A1-CE46-935F-188D86772682}" destId="{5E4C1CF9-4747-CB40-B1F5-3568CBD4EF55}" srcOrd="0" destOrd="0" parTransId="{271FDDBE-B067-DC47-AF9A-E74A519926AD}" sibTransId="{80F99C5A-3819-C14F-8348-577E15123F5B}"/>
    <dgm:cxn modelId="{71ACD0D1-E8EC-9C4B-9014-ECC9F44B430B}" type="presOf" srcId="{8F2646E9-C5B8-8642-9150-9C081057A4E4}" destId="{B5A9A59A-EA9B-2149-8506-C078DCF5A9AB}" srcOrd="0" destOrd="0" presId="urn:microsoft.com/office/officeart/2008/layout/HorizontalMultiLevelHierarchy"/>
    <dgm:cxn modelId="{BC4305CC-069D-B34A-B1C7-069FD97A9441}" type="presOf" srcId="{0CB367C4-4C99-764E-ABDF-975400B30AD2}" destId="{35BB8683-E5B6-2749-BC25-D08148E4A2F1}" srcOrd="1" destOrd="0" presId="urn:microsoft.com/office/officeart/2008/layout/HorizontalMultiLevelHierarchy"/>
    <dgm:cxn modelId="{133D94DE-E7F8-0844-9467-34B46EF8D812}" type="presOf" srcId="{271FDDBE-B067-DC47-AF9A-E74A519926AD}" destId="{7D31E127-71C3-B045-87E3-00906FF9ACB6}" srcOrd="0" destOrd="0" presId="urn:microsoft.com/office/officeart/2008/layout/HorizontalMultiLevelHierarchy"/>
    <dgm:cxn modelId="{35A54BFB-B5D8-6249-BE1D-BB7FF553EE4A}" type="presOf" srcId="{D03427EE-631A-C042-BD54-41975A2E6967}" destId="{D47DE7D1-F099-E44B-AE90-532DDA0EA748}" srcOrd="0" destOrd="0" presId="urn:microsoft.com/office/officeart/2008/layout/HorizontalMultiLevelHierarchy"/>
    <dgm:cxn modelId="{DD9B2941-D015-3B49-B56F-4F7AA3A7D30C}" srcId="{8F2646E9-C5B8-8642-9150-9C081057A4E4}" destId="{17EAE25E-E3A1-CE46-935F-188D86772682}" srcOrd="0" destOrd="0" parTransId="{5AF83CC9-3EDE-074C-A235-797DA730F380}" sibTransId="{C42ECF9E-9F45-1B41-9042-6B6BA376DC21}"/>
    <dgm:cxn modelId="{C909C9EB-EE0F-CC49-A6F8-8769F3C6595C}" type="presOf" srcId="{5E4C1CF9-4747-CB40-B1F5-3568CBD4EF55}" destId="{65FF89EE-B1C0-344D-A2A3-B2A1B528AC43}" srcOrd="0" destOrd="0" presId="urn:microsoft.com/office/officeart/2008/layout/HorizontalMultiLevelHierarchy"/>
    <dgm:cxn modelId="{B46CCFC2-9385-3644-982C-896E619F3E0A}" srcId="{5E4C1CF9-4747-CB40-B1F5-3568CBD4EF55}" destId="{F1837A6B-A94E-CB44-9421-9024F0692F1D}" srcOrd="0" destOrd="0" parTransId="{FBE59491-F37B-6043-B390-F36201AA882F}" sibTransId="{36F00565-F1BA-E94B-BA94-0FF269FABA17}"/>
    <dgm:cxn modelId="{B9C0E070-F2CA-2149-9E37-96ABDBD76C97}" type="presOf" srcId="{CD786790-7D70-6448-94B0-95439C5F98BC}" destId="{AB7BC13F-BF25-5A46-8BA4-D6FE5730FCA8}" srcOrd="0" destOrd="0" presId="urn:microsoft.com/office/officeart/2008/layout/HorizontalMultiLevelHierarchy"/>
    <dgm:cxn modelId="{40B110CB-4477-2545-B87D-23EE00B3E79B}" type="presOf" srcId="{0CB367C4-4C99-764E-ABDF-975400B30AD2}" destId="{396790CD-8CCF-CA4B-AA8E-D56E2F41868F}" srcOrd="0" destOrd="0" presId="urn:microsoft.com/office/officeart/2008/layout/HorizontalMultiLevelHierarchy"/>
    <dgm:cxn modelId="{267F8657-87CB-6246-A2ED-FC00F237AF92}" type="presOf" srcId="{271FDDBE-B067-DC47-AF9A-E74A519926AD}" destId="{5525EE3A-9CA6-EE47-99A1-F31B15085676}" srcOrd="1" destOrd="0" presId="urn:microsoft.com/office/officeart/2008/layout/HorizontalMultiLevelHierarchy"/>
    <dgm:cxn modelId="{8279DA82-2891-F14D-BE8A-6F617617FAF2}" type="presOf" srcId="{B93B54E4-FF8D-B849-8419-4A50C2C597D2}" destId="{D59630E8-B997-FC4F-A56A-7FE4C60B99BA}" srcOrd="1" destOrd="0" presId="urn:microsoft.com/office/officeart/2008/layout/HorizontalMultiLevelHierarchy"/>
    <dgm:cxn modelId="{36508DB8-0025-0C4C-8E00-955A59E5CBE9}" type="presParOf" srcId="{B5A9A59A-EA9B-2149-8506-C078DCF5A9AB}" destId="{CB5E2681-FA9B-BD4E-8D63-E653B82C4014}" srcOrd="0" destOrd="0" presId="urn:microsoft.com/office/officeart/2008/layout/HorizontalMultiLevelHierarchy"/>
    <dgm:cxn modelId="{8C3C3687-9583-0E44-8DD5-042210820C39}" type="presParOf" srcId="{CB5E2681-FA9B-BD4E-8D63-E653B82C4014}" destId="{2B651DAC-36DA-8E4B-BACD-23A788606829}" srcOrd="0" destOrd="0" presId="urn:microsoft.com/office/officeart/2008/layout/HorizontalMultiLevelHierarchy"/>
    <dgm:cxn modelId="{1A919C26-AA42-3543-B124-B50E739E231E}" type="presParOf" srcId="{CB5E2681-FA9B-BD4E-8D63-E653B82C4014}" destId="{E8210207-46B1-5C4D-A7D0-07D237198217}" srcOrd="1" destOrd="0" presId="urn:microsoft.com/office/officeart/2008/layout/HorizontalMultiLevelHierarchy"/>
    <dgm:cxn modelId="{3E5E7405-CFCF-0E45-980F-C55D2BA758C8}" type="presParOf" srcId="{E8210207-46B1-5C4D-A7D0-07D237198217}" destId="{7D31E127-71C3-B045-87E3-00906FF9ACB6}" srcOrd="0" destOrd="0" presId="urn:microsoft.com/office/officeart/2008/layout/HorizontalMultiLevelHierarchy"/>
    <dgm:cxn modelId="{14083B42-1760-0E4B-8EEF-9EF8AAE5819A}" type="presParOf" srcId="{7D31E127-71C3-B045-87E3-00906FF9ACB6}" destId="{5525EE3A-9CA6-EE47-99A1-F31B15085676}" srcOrd="0" destOrd="0" presId="urn:microsoft.com/office/officeart/2008/layout/HorizontalMultiLevelHierarchy"/>
    <dgm:cxn modelId="{122CF557-929A-8E4E-AA4C-318CDEFF7456}" type="presParOf" srcId="{E8210207-46B1-5C4D-A7D0-07D237198217}" destId="{FF677485-AC2F-414E-A065-94D28CF15828}" srcOrd="1" destOrd="0" presId="urn:microsoft.com/office/officeart/2008/layout/HorizontalMultiLevelHierarchy"/>
    <dgm:cxn modelId="{9D27C2F0-E49E-5B40-B2A1-B8FB9E5E209E}" type="presParOf" srcId="{FF677485-AC2F-414E-A065-94D28CF15828}" destId="{65FF89EE-B1C0-344D-A2A3-B2A1B528AC43}" srcOrd="0" destOrd="0" presId="urn:microsoft.com/office/officeart/2008/layout/HorizontalMultiLevelHierarchy"/>
    <dgm:cxn modelId="{8322044D-1E33-A948-A95F-5FABDFD46F47}" type="presParOf" srcId="{FF677485-AC2F-414E-A065-94D28CF15828}" destId="{FA8C8AD2-6809-E744-A8FD-2C0A71B02C03}" srcOrd="1" destOrd="0" presId="urn:microsoft.com/office/officeart/2008/layout/HorizontalMultiLevelHierarchy"/>
    <dgm:cxn modelId="{858A4524-C2A6-1A45-B16F-37798A1D618B}" type="presParOf" srcId="{FA8C8AD2-6809-E744-A8FD-2C0A71B02C03}" destId="{2DD5CAF0-0678-B544-9720-96296FE57C51}" srcOrd="0" destOrd="0" presId="urn:microsoft.com/office/officeart/2008/layout/HorizontalMultiLevelHierarchy"/>
    <dgm:cxn modelId="{2A369E79-C951-664E-A52E-B58F3D00B35F}" type="presParOf" srcId="{2DD5CAF0-0678-B544-9720-96296FE57C51}" destId="{C4DC0ECB-A105-1445-BD1D-B3FB09ADF126}" srcOrd="0" destOrd="0" presId="urn:microsoft.com/office/officeart/2008/layout/HorizontalMultiLevelHierarchy"/>
    <dgm:cxn modelId="{4398A95E-071A-EC41-B989-553B998372DE}" type="presParOf" srcId="{FA8C8AD2-6809-E744-A8FD-2C0A71B02C03}" destId="{83AD3E8A-DD7C-CA46-90C4-4B83216219EC}" srcOrd="1" destOrd="0" presId="urn:microsoft.com/office/officeart/2008/layout/HorizontalMultiLevelHierarchy"/>
    <dgm:cxn modelId="{34A51029-2DC4-E344-AA81-288347850289}" type="presParOf" srcId="{83AD3E8A-DD7C-CA46-90C4-4B83216219EC}" destId="{B7F33A31-31D6-DC4E-9414-CF7B66FE2314}" srcOrd="0" destOrd="0" presId="urn:microsoft.com/office/officeart/2008/layout/HorizontalMultiLevelHierarchy"/>
    <dgm:cxn modelId="{CF2D7AA6-D3C7-0243-8717-46D4A32852CB}" type="presParOf" srcId="{83AD3E8A-DD7C-CA46-90C4-4B83216219EC}" destId="{156DB9F1-0BDE-5A4B-8C70-26BD94DDA1F3}" srcOrd="1" destOrd="0" presId="urn:microsoft.com/office/officeart/2008/layout/HorizontalMultiLevelHierarchy"/>
    <dgm:cxn modelId="{5EF97B06-83AA-0540-B4F1-9D80F91CA544}" type="presParOf" srcId="{FA8C8AD2-6809-E744-A8FD-2C0A71B02C03}" destId="{97E52B8F-C2BC-C54B-8D69-DAAE91B2A145}" srcOrd="2" destOrd="0" presId="urn:microsoft.com/office/officeart/2008/layout/HorizontalMultiLevelHierarchy"/>
    <dgm:cxn modelId="{C1696EBA-4C90-6D49-B359-64A399B5A539}" type="presParOf" srcId="{97E52B8F-C2BC-C54B-8D69-DAAE91B2A145}" destId="{D59630E8-B997-FC4F-A56A-7FE4C60B99BA}" srcOrd="0" destOrd="0" presId="urn:microsoft.com/office/officeart/2008/layout/HorizontalMultiLevelHierarchy"/>
    <dgm:cxn modelId="{CF602072-A551-D240-AB62-3642977B005B}" type="presParOf" srcId="{FA8C8AD2-6809-E744-A8FD-2C0A71B02C03}" destId="{CA483B4D-3863-E74B-98A9-1C8F38CB5D87}" srcOrd="3" destOrd="0" presId="urn:microsoft.com/office/officeart/2008/layout/HorizontalMultiLevelHierarchy"/>
    <dgm:cxn modelId="{B490C9F1-C0CC-9B4A-B8DD-4FCC33170D40}" type="presParOf" srcId="{CA483B4D-3863-E74B-98A9-1C8F38CB5D87}" destId="{D47DE7D1-F099-E44B-AE90-532DDA0EA748}" srcOrd="0" destOrd="0" presId="urn:microsoft.com/office/officeart/2008/layout/HorizontalMultiLevelHierarchy"/>
    <dgm:cxn modelId="{DE243019-8170-7E44-A8E7-DB374CC2E60D}" type="presParOf" srcId="{CA483B4D-3863-E74B-98A9-1C8F38CB5D87}" destId="{DC619139-146E-9F42-861B-F8FEF1836E44}" srcOrd="1" destOrd="0" presId="urn:microsoft.com/office/officeart/2008/layout/HorizontalMultiLevelHierarchy"/>
    <dgm:cxn modelId="{A9280AA7-7795-D046-B1D3-8BA53A9D7CE5}" type="presParOf" srcId="{FA8C8AD2-6809-E744-A8FD-2C0A71B02C03}" destId="{7DE8C449-A8D2-A840-A913-008B7223424B}" srcOrd="4" destOrd="0" presId="urn:microsoft.com/office/officeart/2008/layout/HorizontalMultiLevelHierarchy"/>
    <dgm:cxn modelId="{3E53F85E-938A-D548-BAF8-FA20AF7B9513}" type="presParOf" srcId="{7DE8C449-A8D2-A840-A913-008B7223424B}" destId="{52EA3B78-E72E-E14C-84A8-7BF44AA04FA7}" srcOrd="0" destOrd="0" presId="urn:microsoft.com/office/officeart/2008/layout/HorizontalMultiLevelHierarchy"/>
    <dgm:cxn modelId="{E830DC6F-E503-DF4C-BE3F-4AEEED4A74DC}" type="presParOf" srcId="{FA8C8AD2-6809-E744-A8FD-2C0A71B02C03}" destId="{6304087A-62A0-7243-BF81-6035EDB812DD}" srcOrd="5" destOrd="0" presId="urn:microsoft.com/office/officeart/2008/layout/HorizontalMultiLevelHierarchy"/>
    <dgm:cxn modelId="{8D1E3BB6-6EB7-3E4E-8AB7-31218A755C57}" type="presParOf" srcId="{6304087A-62A0-7243-BF81-6035EDB812DD}" destId="{35FDBE25-B9D9-CB46-A60E-4A1F7E7B6E1E}" srcOrd="0" destOrd="0" presId="urn:microsoft.com/office/officeart/2008/layout/HorizontalMultiLevelHierarchy"/>
    <dgm:cxn modelId="{04123FE1-389F-6540-9B96-A5DCC68171AC}" type="presParOf" srcId="{6304087A-62A0-7243-BF81-6035EDB812DD}" destId="{73AE401E-DA37-0940-980D-7B97D2CB65DE}" srcOrd="1" destOrd="0" presId="urn:microsoft.com/office/officeart/2008/layout/HorizontalMultiLevelHierarchy"/>
    <dgm:cxn modelId="{9CCD516B-449D-094C-9F7F-4795CF5FF241}" type="presParOf" srcId="{73AE401E-DA37-0940-980D-7B97D2CB65DE}" destId="{8D3C6BF4-7A18-EE4F-B38B-A7093C490474}" srcOrd="0" destOrd="0" presId="urn:microsoft.com/office/officeart/2008/layout/HorizontalMultiLevelHierarchy"/>
    <dgm:cxn modelId="{85FBB0F8-B9BD-9F41-B725-072EDBE92E4C}" type="presParOf" srcId="{8D3C6BF4-7A18-EE4F-B38B-A7093C490474}" destId="{64FDE143-82DD-1546-9DAD-65FD16646CB1}" srcOrd="0" destOrd="0" presId="urn:microsoft.com/office/officeart/2008/layout/HorizontalMultiLevelHierarchy"/>
    <dgm:cxn modelId="{15F47977-EA9E-E040-80B0-FE3FAD00AD71}" type="presParOf" srcId="{73AE401E-DA37-0940-980D-7B97D2CB65DE}" destId="{80806141-43B6-B044-BFB4-DC74E30A4E7D}" srcOrd="1" destOrd="0" presId="urn:microsoft.com/office/officeart/2008/layout/HorizontalMultiLevelHierarchy"/>
    <dgm:cxn modelId="{5F19FA6C-1C17-E54B-B90A-8134F54E4924}" type="presParOf" srcId="{80806141-43B6-B044-BFB4-DC74E30A4E7D}" destId="{AB7BC13F-BF25-5A46-8BA4-D6FE5730FCA8}" srcOrd="0" destOrd="0" presId="urn:microsoft.com/office/officeart/2008/layout/HorizontalMultiLevelHierarchy"/>
    <dgm:cxn modelId="{2A5A9858-5A8E-754E-B506-8D117CCA8196}" type="presParOf" srcId="{80806141-43B6-B044-BFB4-DC74E30A4E7D}" destId="{C0FAF122-4292-8049-8C4D-33E75C5B07C5}" srcOrd="1" destOrd="0" presId="urn:microsoft.com/office/officeart/2008/layout/HorizontalMultiLevelHierarchy"/>
    <dgm:cxn modelId="{84A97FB3-BE2B-BE4E-A9F8-FAB22F401159}" type="presParOf" srcId="{73AE401E-DA37-0940-980D-7B97D2CB65DE}" destId="{396790CD-8CCF-CA4B-AA8E-D56E2F41868F}" srcOrd="2" destOrd="0" presId="urn:microsoft.com/office/officeart/2008/layout/HorizontalMultiLevelHierarchy"/>
    <dgm:cxn modelId="{1C411D5C-7270-1E47-8737-42642D0DC6AF}" type="presParOf" srcId="{396790CD-8CCF-CA4B-AA8E-D56E2F41868F}" destId="{35BB8683-E5B6-2749-BC25-D08148E4A2F1}" srcOrd="0" destOrd="0" presId="urn:microsoft.com/office/officeart/2008/layout/HorizontalMultiLevelHierarchy"/>
    <dgm:cxn modelId="{A330A356-0317-314D-8AAB-4A10A90C434F}" type="presParOf" srcId="{73AE401E-DA37-0940-980D-7B97D2CB65DE}" destId="{1FF45E3B-A142-A54E-AE8E-27B7A8DE50FC}" srcOrd="3" destOrd="0" presId="urn:microsoft.com/office/officeart/2008/layout/HorizontalMultiLevelHierarchy"/>
    <dgm:cxn modelId="{AA5C7323-4992-1F48-BDF5-5DA4BDEF545D}" type="presParOf" srcId="{1FF45E3B-A142-A54E-AE8E-27B7A8DE50FC}" destId="{0892E9DF-8472-414E-9669-F3F7208BFB3E}" srcOrd="0" destOrd="0" presId="urn:microsoft.com/office/officeart/2008/layout/HorizontalMultiLevelHierarchy"/>
    <dgm:cxn modelId="{34993AC1-8218-C24E-A33F-17026521357D}" type="presParOf" srcId="{1FF45E3B-A142-A54E-AE8E-27B7A8DE50FC}" destId="{64FECD0F-206F-7745-9098-2D50DB7ED1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84C99-0EC8-D24F-904A-0BC46AD464B0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FB56F-A0B8-424A-9BEF-21D53802B4D3}">
      <dgm:prSet phldrT="[Text]"/>
      <dgm:spPr/>
      <dgm:t>
        <a:bodyPr/>
        <a:lstStyle/>
        <a:p>
          <a:r>
            <a:rPr lang="en-US" dirty="0" smtClean="0"/>
            <a:t>Create the schema –</a:t>
          </a:r>
          <a:r>
            <a:rPr lang="en-US" baseline="0" dirty="0" smtClean="0"/>
            <a:t> the model for the table in the </a:t>
          </a:r>
          <a:r>
            <a:rPr lang="en-US" baseline="0" dirty="0" err="1" smtClean="0"/>
            <a:t>sql</a:t>
          </a:r>
          <a:r>
            <a:rPr lang="en-US" baseline="0" dirty="0" smtClean="0"/>
            <a:t> </a:t>
          </a:r>
          <a:r>
            <a:rPr lang="en-US" baseline="0" dirty="0" err="1" smtClean="0"/>
            <a:t>db</a:t>
          </a:r>
          <a:endParaRPr lang="en-US" dirty="0"/>
        </a:p>
      </dgm:t>
    </dgm:pt>
    <dgm:pt modelId="{2A0555BF-5D0A-1049-A18E-E1DE2F0B8993}" type="parTrans" cxnId="{E3F97B2B-4A50-D240-B7A9-34A911898FB2}">
      <dgm:prSet/>
      <dgm:spPr/>
      <dgm:t>
        <a:bodyPr/>
        <a:lstStyle/>
        <a:p>
          <a:endParaRPr lang="en-US"/>
        </a:p>
      </dgm:t>
    </dgm:pt>
    <dgm:pt modelId="{ECAFDDF8-85AE-E14F-A8F4-9203BE0C125D}" type="sibTrans" cxnId="{E3F97B2B-4A50-D240-B7A9-34A911898FB2}">
      <dgm:prSet/>
      <dgm:spPr/>
      <dgm:t>
        <a:bodyPr/>
        <a:lstStyle/>
        <a:p>
          <a:endParaRPr lang="en-US"/>
        </a:p>
      </dgm:t>
    </dgm:pt>
    <dgm:pt modelId="{19E48BE4-2AEA-324B-B184-E8645A2CA03F}">
      <dgm:prSet phldrT="[Text]"/>
      <dgm:spPr/>
      <dgm:t>
        <a:bodyPr/>
        <a:lstStyle/>
        <a:p>
          <a:r>
            <a:rPr lang="en-US" dirty="0" smtClean="0"/>
            <a:t>rails</a:t>
          </a:r>
          <a:r>
            <a:rPr lang="en-US" baseline="0" dirty="0" smtClean="0"/>
            <a:t> generate model Article </a:t>
          </a:r>
          <a:r>
            <a:rPr lang="en-US" baseline="0" dirty="0" err="1" smtClean="0"/>
            <a:t>title:string</a:t>
          </a:r>
          <a:r>
            <a:rPr lang="en-US" baseline="0" dirty="0" smtClean="0"/>
            <a:t> </a:t>
          </a:r>
          <a:r>
            <a:rPr lang="en-US" baseline="0" dirty="0" err="1" smtClean="0"/>
            <a:t>name:text</a:t>
          </a:r>
          <a:r>
            <a:rPr lang="en-US" baseline="0" dirty="0" smtClean="0"/>
            <a:t> </a:t>
          </a:r>
          <a:endParaRPr lang="en-US" dirty="0"/>
        </a:p>
      </dgm:t>
    </dgm:pt>
    <dgm:pt modelId="{096C8970-B12A-4941-A9C5-4470BC172D6B}" type="parTrans" cxnId="{31244D04-1E88-C249-9FFC-28365B2CF924}">
      <dgm:prSet/>
      <dgm:spPr/>
      <dgm:t>
        <a:bodyPr/>
        <a:lstStyle/>
        <a:p>
          <a:endParaRPr lang="en-US"/>
        </a:p>
      </dgm:t>
    </dgm:pt>
    <dgm:pt modelId="{819246F9-A55F-1640-983C-C47AF2905D94}" type="sibTrans" cxnId="{31244D04-1E88-C249-9FFC-28365B2CF924}">
      <dgm:prSet/>
      <dgm:spPr/>
      <dgm:t>
        <a:bodyPr/>
        <a:lstStyle/>
        <a:p>
          <a:endParaRPr lang="en-US"/>
        </a:p>
      </dgm:t>
    </dgm:pt>
    <dgm:pt modelId="{E4711B07-BB46-9F48-8E93-CF7A37225AFA}">
      <dgm:prSet phldrT="[Text]"/>
      <dgm:spPr/>
      <dgm:t>
        <a:bodyPr/>
        <a:lstStyle/>
        <a:p>
          <a:r>
            <a:rPr lang="en-US" dirty="0" smtClean="0"/>
            <a:t>Run the</a:t>
          </a:r>
          <a:r>
            <a:rPr lang="en-US" baseline="0" dirty="0" smtClean="0"/>
            <a:t> migration id add this to the actual DB </a:t>
          </a:r>
          <a:endParaRPr lang="en-US" dirty="0"/>
        </a:p>
      </dgm:t>
    </dgm:pt>
    <dgm:pt modelId="{DA32ACE7-8A5D-D64B-A5CA-A9A066E78C63}" type="parTrans" cxnId="{E352AC06-633C-2249-B7C8-86AAE22B5E06}">
      <dgm:prSet/>
      <dgm:spPr/>
      <dgm:t>
        <a:bodyPr/>
        <a:lstStyle/>
        <a:p>
          <a:endParaRPr lang="en-US"/>
        </a:p>
      </dgm:t>
    </dgm:pt>
    <dgm:pt modelId="{4B93B68A-EDBD-6B48-AD1D-567D0E607F15}" type="sibTrans" cxnId="{E352AC06-633C-2249-B7C8-86AAE22B5E06}">
      <dgm:prSet/>
      <dgm:spPr/>
      <dgm:t>
        <a:bodyPr/>
        <a:lstStyle/>
        <a:p>
          <a:endParaRPr lang="en-US"/>
        </a:p>
      </dgm:t>
    </dgm:pt>
    <dgm:pt modelId="{5B06C502-7B3E-7A4C-AF12-6FCDC61DA2C6}">
      <dgm:prSet phldrT="[Text]"/>
      <dgm:spPr/>
      <dgm:t>
        <a:bodyPr/>
        <a:lstStyle/>
        <a:p>
          <a:r>
            <a:rPr lang="en-US" dirty="0" smtClean="0"/>
            <a:t>rake </a:t>
          </a:r>
          <a:r>
            <a:rPr lang="en-US" smtClean="0"/>
            <a:t>db:migrate</a:t>
          </a:r>
          <a:endParaRPr lang="en-US" dirty="0"/>
        </a:p>
      </dgm:t>
    </dgm:pt>
    <dgm:pt modelId="{DADEA78F-4961-B54A-B508-E8C1EEBA9952}" type="parTrans" cxnId="{E165C0A2-994C-624C-BCE6-2DA4DFE7C91E}">
      <dgm:prSet/>
      <dgm:spPr/>
      <dgm:t>
        <a:bodyPr/>
        <a:lstStyle/>
        <a:p>
          <a:endParaRPr lang="en-US"/>
        </a:p>
      </dgm:t>
    </dgm:pt>
    <dgm:pt modelId="{7F7C221E-76C9-2848-B49D-466488F32C8F}" type="sibTrans" cxnId="{E165C0A2-994C-624C-BCE6-2DA4DFE7C91E}">
      <dgm:prSet/>
      <dgm:spPr/>
      <dgm:t>
        <a:bodyPr/>
        <a:lstStyle/>
        <a:p>
          <a:endParaRPr lang="en-US"/>
        </a:p>
      </dgm:t>
    </dgm:pt>
    <dgm:pt modelId="{8D199518-3A95-954C-894C-71E41964508E}" type="pres">
      <dgm:prSet presAssocID="{0E484C99-0EC8-D24F-904A-0BC46AD464B0}" presName="rootnode" presStyleCnt="0">
        <dgm:presLayoutVars>
          <dgm:chMax/>
          <dgm:chPref/>
          <dgm:dir/>
          <dgm:animLvl val="lvl"/>
        </dgm:presLayoutVars>
      </dgm:prSet>
      <dgm:spPr/>
    </dgm:pt>
    <dgm:pt modelId="{46D39FC8-9635-ED43-B535-1842C3C9DE97}" type="pres">
      <dgm:prSet presAssocID="{F23FB56F-A0B8-424A-9BEF-21D53802B4D3}" presName="composite" presStyleCnt="0"/>
      <dgm:spPr/>
    </dgm:pt>
    <dgm:pt modelId="{34A4E9B0-1C99-774E-AA8F-B3CEA5FDF98B}" type="pres">
      <dgm:prSet presAssocID="{F23FB56F-A0B8-424A-9BEF-21D53802B4D3}" presName="bentUpArrow1" presStyleLbl="alignImgPlace1" presStyleIdx="0" presStyleCnt="1"/>
      <dgm:spPr/>
    </dgm:pt>
    <dgm:pt modelId="{B4B91921-F150-B64E-BE44-E62C66B08AAC}" type="pres">
      <dgm:prSet presAssocID="{F23FB56F-A0B8-424A-9BEF-21D53802B4D3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F9A8BDDE-9012-2749-843D-A68786665A38}" type="pres">
      <dgm:prSet presAssocID="{F23FB56F-A0B8-424A-9BEF-21D53802B4D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4EA532F-528F-DA4E-927D-D7C54A8E02BD}" type="pres">
      <dgm:prSet presAssocID="{ECAFDDF8-85AE-E14F-A8F4-9203BE0C125D}" presName="sibTrans" presStyleCnt="0"/>
      <dgm:spPr/>
    </dgm:pt>
    <dgm:pt modelId="{A49F7ABB-C7C9-EF42-97DE-FCEFBC8102B5}" type="pres">
      <dgm:prSet presAssocID="{E4711B07-BB46-9F48-8E93-CF7A37225AFA}" presName="composite" presStyleCnt="0"/>
      <dgm:spPr/>
    </dgm:pt>
    <dgm:pt modelId="{EFA1C954-ED94-B74D-BDAD-9284862A350B}" type="pres">
      <dgm:prSet presAssocID="{E4711B07-BB46-9F48-8E93-CF7A37225AFA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348B2283-1415-C045-B14F-27C14281DECF}" type="pres">
      <dgm:prSet presAssocID="{E4711B07-BB46-9F48-8E93-CF7A37225AFA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2660821-F889-554E-9DEA-CFCD25A4DAA2}" type="presOf" srcId="{5B06C502-7B3E-7A4C-AF12-6FCDC61DA2C6}" destId="{348B2283-1415-C045-B14F-27C14281DECF}" srcOrd="0" destOrd="0" presId="urn:microsoft.com/office/officeart/2005/8/layout/StepDownProcess"/>
    <dgm:cxn modelId="{BE9C4CBB-2513-FA44-A251-E2DE12EEDD89}" type="presOf" srcId="{19E48BE4-2AEA-324B-B184-E8645A2CA03F}" destId="{F9A8BDDE-9012-2749-843D-A68786665A38}" srcOrd="0" destOrd="0" presId="urn:microsoft.com/office/officeart/2005/8/layout/StepDownProcess"/>
    <dgm:cxn modelId="{E352AC06-633C-2249-B7C8-86AAE22B5E06}" srcId="{0E484C99-0EC8-D24F-904A-0BC46AD464B0}" destId="{E4711B07-BB46-9F48-8E93-CF7A37225AFA}" srcOrd="1" destOrd="0" parTransId="{DA32ACE7-8A5D-D64B-A5CA-A9A066E78C63}" sibTransId="{4B93B68A-EDBD-6B48-AD1D-567D0E607F15}"/>
    <dgm:cxn modelId="{E72F4E82-F951-1842-B86A-ABC2A84E29FE}" type="presOf" srcId="{E4711B07-BB46-9F48-8E93-CF7A37225AFA}" destId="{EFA1C954-ED94-B74D-BDAD-9284862A350B}" srcOrd="0" destOrd="0" presId="urn:microsoft.com/office/officeart/2005/8/layout/StepDownProcess"/>
    <dgm:cxn modelId="{334F20E0-A5AF-4A4B-AA9C-5A45058E058A}" type="presOf" srcId="{F23FB56F-A0B8-424A-9BEF-21D53802B4D3}" destId="{B4B91921-F150-B64E-BE44-E62C66B08AAC}" srcOrd="0" destOrd="0" presId="urn:microsoft.com/office/officeart/2005/8/layout/StepDownProcess"/>
    <dgm:cxn modelId="{E165C0A2-994C-624C-BCE6-2DA4DFE7C91E}" srcId="{E4711B07-BB46-9F48-8E93-CF7A37225AFA}" destId="{5B06C502-7B3E-7A4C-AF12-6FCDC61DA2C6}" srcOrd="0" destOrd="0" parTransId="{DADEA78F-4961-B54A-B508-E8C1EEBA9952}" sibTransId="{7F7C221E-76C9-2848-B49D-466488F32C8F}"/>
    <dgm:cxn modelId="{E3F97B2B-4A50-D240-B7A9-34A911898FB2}" srcId="{0E484C99-0EC8-D24F-904A-0BC46AD464B0}" destId="{F23FB56F-A0B8-424A-9BEF-21D53802B4D3}" srcOrd="0" destOrd="0" parTransId="{2A0555BF-5D0A-1049-A18E-E1DE2F0B8993}" sibTransId="{ECAFDDF8-85AE-E14F-A8F4-9203BE0C125D}"/>
    <dgm:cxn modelId="{31244D04-1E88-C249-9FFC-28365B2CF924}" srcId="{F23FB56F-A0B8-424A-9BEF-21D53802B4D3}" destId="{19E48BE4-2AEA-324B-B184-E8645A2CA03F}" srcOrd="0" destOrd="0" parTransId="{096C8970-B12A-4941-A9C5-4470BC172D6B}" sibTransId="{819246F9-A55F-1640-983C-C47AF2905D94}"/>
    <dgm:cxn modelId="{8D74F923-A751-DA43-8AE7-B689B35FD31B}" type="presOf" srcId="{0E484C99-0EC8-D24F-904A-0BC46AD464B0}" destId="{8D199518-3A95-954C-894C-71E41964508E}" srcOrd="0" destOrd="0" presId="urn:microsoft.com/office/officeart/2005/8/layout/StepDownProcess"/>
    <dgm:cxn modelId="{AC1EA40F-7281-BB4F-A7A8-AC362257EAC0}" type="presParOf" srcId="{8D199518-3A95-954C-894C-71E41964508E}" destId="{46D39FC8-9635-ED43-B535-1842C3C9DE97}" srcOrd="0" destOrd="0" presId="urn:microsoft.com/office/officeart/2005/8/layout/StepDownProcess"/>
    <dgm:cxn modelId="{69AF33E7-12B8-7745-A929-163E15347D53}" type="presParOf" srcId="{46D39FC8-9635-ED43-B535-1842C3C9DE97}" destId="{34A4E9B0-1C99-774E-AA8F-B3CEA5FDF98B}" srcOrd="0" destOrd="0" presId="urn:microsoft.com/office/officeart/2005/8/layout/StepDownProcess"/>
    <dgm:cxn modelId="{184E0A61-ACDB-D34D-8350-3D82D9EFAEBE}" type="presParOf" srcId="{46D39FC8-9635-ED43-B535-1842C3C9DE97}" destId="{B4B91921-F150-B64E-BE44-E62C66B08AAC}" srcOrd="1" destOrd="0" presId="urn:microsoft.com/office/officeart/2005/8/layout/StepDownProcess"/>
    <dgm:cxn modelId="{DA182DE9-006A-114D-B293-E2CF8667E71D}" type="presParOf" srcId="{46D39FC8-9635-ED43-B535-1842C3C9DE97}" destId="{F9A8BDDE-9012-2749-843D-A68786665A38}" srcOrd="2" destOrd="0" presId="urn:microsoft.com/office/officeart/2005/8/layout/StepDownProcess"/>
    <dgm:cxn modelId="{93FE9B7E-9F3D-5349-AB11-880B4105F7BB}" type="presParOf" srcId="{8D199518-3A95-954C-894C-71E41964508E}" destId="{A4EA532F-528F-DA4E-927D-D7C54A8E02BD}" srcOrd="1" destOrd="0" presId="urn:microsoft.com/office/officeart/2005/8/layout/StepDownProcess"/>
    <dgm:cxn modelId="{D409BA5D-993B-8945-B25B-5E818415CA15}" type="presParOf" srcId="{8D199518-3A95-954C-894C-71E41964508E}" destId="{A49F7ABB-C7C9-EF42-97DE-FCEFBC8102B5}" srcOrd="2" destOrd="0" presId="urn:microsoft.com/office/officeart/2005/8/layout/StepDownProcess"/>
    <dgm:cxn modelId="{F505FB9E-B9A1-AA4F-9379-0A172E435128}" type="presParOf" srcId="{A49F7ABB-C7C9-EF42-97DE-FCEFBC8102B5}" destId="{EFA1C954-ED94-B74D-BDAD-9284862A350B}" srcOrd="0" destOrd="0" presId="urn:microsoft.com/office/officeart/2005/8/layout/StepDownProcess"/>
    <dgm:cxn modelId="{2E27EAE3-B389-A244-9725-362EE200595B}" type="presParOf" srcId="{A49F7ABB-C7C9-EF42-97DE-FCEFBC8102B5}" destId="{348B2283-1415-C045-B14F-27C14281DEC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079E9-E0BF-1C42-8301-E0D63991A50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04944-F99F-2649-B198-6D9A12FB9F2B}">
      <dgm:prSet phldrT="[Text]"/>
      <dgm:spPr/>
      <dgm:t>
        <a:bodyPr/>
        <a:lstStyle/>
        <a:p>
          <a:r>
            <a:rPr lang="en-US" dirty="0" err="1" smtClean="0"/>
            <a:t>route.rb</a:t>
          </a:r>
          <a:endParaRPr lang="en-US" dirty="0"/>
        </a:p>
      </dgm:t>
    </dgm:pt>
    <dgm:pt modelId="{F3B0DF17-9536-CC47-BE92-E5D6EEFE23AE}" type="parTrans" cxnId="{CF083EB5-5070-F940-9724-A13959553DDB}">
      <dgm:prSet/>
      <dgm:spPr/>
      <dgm:t>
        <a:bodyPr/>
        <a:lstStyle/>
        <a:p>
          <a:endParaRPr lang="en-US"/>
        </a:p>
      </dgm:t>
    </dgm:pt>
    <dgm:pt modelId="{7D473269-3517-0B47-A033-1EBCEF0EDC1F}" type="sibTrans" cxnId="{CF083EB5-5070-F940-9724-A13959553DDB}">
      <dgm:prSet/>
      <dgm:spPr/>
      <dgm:t>
        <a:bodyPr/>
        <a:lstStyle/>
        <a:p>
          <a:endParaRPr lang="en-US"/>
        </a:p>
      </dgm:t>
    </dgm:pt>
    <dgm:pt modelId="{5C420DF4-6E82-BA4B-98B0-1A647F956C61}">
      <dgm:prSet phldrT="[Text]"/>
      <dgm:spPr/>
      <dgm:t>
        <a:bodyPr/>
        <a:lstStyle/>
        <a:p>
          <a:r>
            <a:rPr lang="en-US" dirty="0" smtClean="0"/>
            <a:t>get '/home' =&gt; '</a:t>
          </a:r>
          <a:r>
            <a:rPr lang="en-US" dirty="0" err="1" smtClean="0"/>
            <a:t>pages#home</a:t>
          </a:r>
          <a:r>
            <a:rPr lang="en-US" dirty="0" smtClean="0"/>
            <a:t>'</a:t>
          </a:r>
          <a:endParaRPr lang="en-US" dirty="0"/>
        </a:p>
      </dgm:t>
    </dgm:pt>
    <dgm:pt modelId="{2E40A2B9-501E-E646-A52B-0C8DF749A197}" type="parTrans" cxnId="{3A7C5896-731C-9E45-81CB-268CDE872884}">
      <dgm:prSet/>
      <dgm:spPr/>
      <dgm:t>
        <a:bodyPr/>
        <a:lstStyle/>
        <a:p>
          <a:endParaRPr lang="en-US"/>
        </a:p>
      </dgm:t>
    </dgm:pt>
    <dgm:pt modelId="{53ED2D85-A27C-A948-8F0B-0F30D487D65D}" type="sibTrans" cxnId="{3A7C5896-731C-9E45-81CB-268CDE872884}">
      <dgm:prSet/>
      <dgm:spPr/>
      <dgm:t>
        <a:bodyPr/>
        <a:lstStyle/>
        <a:p>
          <a:endParaRPr lang="en-US"/>
        </a:p>
      </dgm:t>
    </dgm:pt>
    <dgm:pt modelId="{42F78828-BF23-394B-B18C-B90492945CE0}">
      <dgm:prSet phldrT="[Text]"/>
      <dgm:spPr/>
      <dgm:t>
        <a:bodyPr/>
        <a:lstStyle/>
        <a:p>
          <a:r>
            <a:rPr lang="en-US" dirty="0" smtClean="0"/>
            <a:t>controller page .</a:t>
          </a:r>
          <a:r>
            <a:rPr lang="en-US" dirty="0" err="1" smtClean="0"/>
            <a:t>rb</a:t>
          </a:r>
          <a:endParaRPr lang="en-US" dirty="0"/>
        </a:p>
      </dgm:t>
    </dgm:pt>
    <dgm:pt modelId="{4ED00D69-00AE-E844-A586-69BC811CF72B}" type="parTrans" cxnId="{0F2B53D8-101C-7745-9D1C-4B1AFCF0D30A}">
      <dgm:prSet/>
      <dgm:spPr/>
      <dgm:t>
        <a:bodyPr/>
        <a:lstStyle/>
        <a:p>
          <a:endParaRPr lang="en-US"/>
        </a:p>
      </dgm:t>
    </dgm:pt>
    <dgm:pt modelId="{FF106741-F1C0-4C4A-B28D-561063BD1828}" type="sibTrans" cxnId="{0F2B53D8-101C-7745-9D1C-4B1AFCF0D30A}">
      <dgm:prSet/>
      <dgm:spPr/>
      <dgm:t>
        <a:bodyPr/>
        <a:lstStyle/>
        <a:p>
          <a:endParaRPr lang="en-US"/>
        </a:p>
      </dgm:t>
    </dgm:pt>
    <dgm:pt modelId="{180BA8F1-327F-FB43-8745-FA2B9A873869}">
      <dgm:prSet/>
      <dgm:spPr/>
      <dgm:t>
        <a:bodyPr/>
        <a:lstStyle/>
        <a:p>
          <a:r>
            <a:rPr lang="en-US" dirty="0" smtClean="0"/>
            <a:t>class AutoController &lt; </a:t>
          </a:r>
          <a:r>
            <a:rPr lang="en-US" dirty="0" err="1" smtClean="0"/>
            <a:t>ApplicationController</a:t>
          </a:r>
          <a:r>
            <a:rPr lang="en-US" dirty="0" smtClean="0"/>
            <a:t>
    def color
      @color = params[:color]
    end</a:t>
          </a:r>
          <a:endParaRPr lang="en-US" dirty="0"/>
        </a:p>
      </dgm:t>
    </dgm:pt>
    <dgm:pt modelId="{6C33177F-AFD1-9641-AD21-2CFB5E572C7A}" type="parTrans" cxnId="{26057B6C-73A1-1841-B294-5E47A59C078B}">
      <dgm:prSet/>
      <dgm:spPr/>
      <dgm:t>
        <a:bodyPr/>
        <a:lstStyle/>
        <a:p>
          <a:endParaRPr lang="en-US"/>
        </a:p>
      </dgm:t>
    </dgm:pt>
    <dgm:pt modelId="{BA1954EB-4ABB-A84C-B7AF-949C40321832}" type="sibTrans" cxnId="{26057B6C-73A1-1841-B294-5E47A59C078B}">
      <dgm:prSet/>
      <dgm:spPr/>
      <dgm:t>
        <a:bodyPr/>
        <a:lstStyle/>
        <a:p>
          <a:endParaRPr lang="en-US"/>
        </a:p>
      </dgm:t>
    </dgm:pt>
    <dgm:pt modelId="{702B3F16-1034-DF40-A010-F7A206013A0D}">
      <dgm:prSet/>
      <dgm:spPr/>
      <dgm:t>
        <a:bodyPr/>
        <a:lstStyle/>
        <a:p>
          <a:r>
            <a:rPr lang="en-US" dirty="0" smtClean="0"/>
            <a:t>Pages </a:t>
          </a:r>
          <a:r>
            <a:rPr lang="en-US" baseline="0" dirty="0" smtClean="0"/>
            <a:t> </a:t>
          </a:r>
          <a:r>
            <a:rPr lang="en-US" baseline="0" dirty="0" err="1" smtClean="0"/>
            <a:t>sub</a:t>
          </a:r>
          <a:r>
            <a:rPr lang="en-US" dirty="0" err="1" smtClean="0"/>
            <a:t>older</a:t>
          </a:r>
          <a:r>
            <a:rPr lang="en-US" dirty="0" smtClean="0"/>
            <a:t> and </a:t>
          </a:r>
          <a:r>
            <a:rPr lang="en-US" dirty="0" err="1" smtClean="0"/>
            <a:t>file.html.erb</a:t>
          </a:r>
          <a:endParaRPr lang="en-US" dirty="0"/>
        </a:p>
      </dgm:t>
    </dgm:pt>
    <dgm:pt modelId="{06F5E2D3-4226-1445-999F-0760554EA695}" type="parTrans" cxnId="{A32EDD87-6F69-3643-80D1-F8AAC5308AF1}">
      <dgm:prSet/>
      <dgm:spPr/>
      <dgm:t>
        <a:bodyPr/>
        <a:lstStyle/>
        <a:p>
          <a:endParaRPr lang="en-US"/>
        </a:p>
      </dgm:t>
    </dgm:pt>
    <dgm:pt modelId="{A2989078-C94F-D346-94FD-214F0AAB0AE1}" type="sibTrans" cxnId="{A32EDD87-6F69-3643-80D1-F8AAC5308AF1}">
      <dgm:prSet/>
      <dgm:spPr/>
      <dgm:t>
        <a:bodyPr/>
        <a:lstStyle/>
        <a:p>
          <a:endParaRPr lang="en-US"/>
        </a:p>
      </dgm:t>
    </dgm:pt>
    <dgm:pt modelId="{64E85E8C-4FC0-0249-9AC6-82937AF97BD2}">
      <dgm:prSet/>
      <dgm:spPr/>
      <dgm:t>
        <a:bodyPr/>
        <a:lstStyle/>
        <a:p>
          <a:r>
            <a:rPr lang="en-US" smtClean="0"/>
            <a:t>&lt;h3&gt;This is app/views/auto/engine.html.erb&lt;/h3&gt;
  &lt;p&gt;Torque &lt;%= @torque %&gt;  &lt;/p&gt;
  &lt;p&gt; Horse power: &lt;%= @hp %&gt;&lt;/p&gt;</a:t>
          </a:r>
          <a:endParaRPr lang="en-US"/>
        </a:p>
      </dgm:t>
    </dgm:pt>
    <dgm:pt modelId="{C2EEACC3-6CAA-D746-9537-414D3BD9D5FF}" type="parTrans" cxnId="{81E6A6D8-2A3D-C646-A4D1-F6B2BBC43557}">
      <dgm:prSet/>
      <dgm:spPr/>
      <dgm:t>
        <a:bodyPr/>
        <a:lstStyle/>
        <a:p>
          <a:endParaRPr lang="en-US"/>
        </a:p>
      </dgm:t>
    </dgm:pt>
    <dgm:pt modelId="{D344469A-B6D9-5644-BBD8-85D85D444E68}" type="sibTrans" cxnId="{81E6A6D8-2A3D-C646-A4D1-F6B2BBC43557}">
      <dgm:prSet/>
      <dgm:spPr/>
      <dgm:t>
        <a:bodyPr/>
        <a:lstStyle/>
        <a:p>
          <a:endParaRPr lang="en-US"/>
        </a:p>
      </dgm:t>
    </dgm:pt>
    <dgm:pt modelId="{6128C0A5-017A-F242-98DB-111C3E9DD98A}" type="pres">
      <dgm:prSet presAssocID="{66B079E9-E0BF-1C42-8301-E0D63991A50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0E241-766C-A142-BEE5-5963C8033672}" type="pres">
      <dgm:prSet presAssocID="{FF704944-F99F-2649-B198-6D9A12FB9F2B}" presName="composite" presStyleCnt="0"/>
      <dgm:spPr/>
    </dgm:pt>
    <dgm:pt modelId="{92B02D45-5444-1C40-9994-9A3542D37CF6}" type="pres">
      <dgm:prSet presAssocID="{FF704944-F99F-2649-B198-6D9A12FB9F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35C37-D043-CD48-BAA8-FF41B8152715}" type="pres">
      <dgm:prSet presAssocID="{FF704944-F99F-2649-B198-6D9A12FB9F2B}" presName="parSh" presStyleLbl="node1" presStyleIdx="0" presStyleCnt="3"/>
      <dgm:spPr/>
      <dgm:t>
        <a:bodyPr/>
        <a:lstStyle/>
        <a:p>
          <a:endParaRPr lang="en-US"/>
        </a:p>
      </dgm:t>
    </dgm:pt>
    <dgm:pt modelId="{711B2E72-30ED-E641-ADB7-78540D576A47}" type="pres">
      <dgm:prSet presAssocID="{FF704944-F99F-2649-B198-6D9A12FB9F2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0BBCD-41A7-2241-B2E4-F29C4BB91D41}" type="pres">
      <dgm:prSet presAssocID="{7D473269-3517-0B47-A033-1EBCEF0EDC1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6E14CCD-C1CC-B443-B4CE-D6149319C93C}" type="pres">
      <dgm:prSet presAssocID="{7D473269-3517-0B47-A033-1EBCEF0EDC1F}" presName="connTx" presStyleLbl="sibTrans2D1" presStyleIdx="0" presStyleCnt="2"/>
      <dgm:spPr/>
      <dgm:t>
        <a:bodyPr/>
        <a:lstStyle/>
        <a:p>
          <a:endParaRPr lang="en-US"/>
        </a:p>
      </dgm:t>
    </dgm:pt>
    <dgm:pt modelId="{4E3A5CB7-6031-FF4B-BCD6-2D886AFE3CB9}" type="pres">
      <dgm:prSet presAssocID="{42F78828-BF23-394B-B18C-B90492945CE0}" presName="composite" presStyleCnt="0"/>
      <dgm:spPr/>
    </dgm:pt>
    <dgm:pt modelId="{CBB564B7-7123-3948-8A64-BA6D1AF9186B}" type="pres">
      <dgm:prSet presAssocID="{42F78828-BF23-394B-B18C-B90492945C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6C383-C9CC-564A-9C5E-7778DAFC949F}" type="pres">
      <dgm:prSet presAssocID="{42F78828-BF23-394B-B18C-B90492945CE0}" presName="parSh" presStyleLbl="node1" presStyleIdx="1" presStyleCnt="3" custLinFactNeighborX="-2861" custLinFactNeighborY="-5144"/>
      <dgm:spPr/>
      <dgm:t>
        <a:bodyPr/>
        <a:lstStyle/>
        <a:p>
          <a:endParaRPr lang="en-US"/>
        </a:p>
      </dgm:t>
    </dgm:pt>
    <dgm:pt modelId="{2794F34C-99E5-324B-B526-9073622A5046}" type="pres">
      <dgm:prSet presAssocID="{42F78828-BF23-394B-B18C-B90492945CE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92B07-FC36-B446-8015-36612712BD9E}" type="pres">
      <dgm:prSet presAssocID="{FF106741-F1C0-4C4A-B28D-561063BD182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61D653-9E58-2E40-B889-E64E3716832A}" type="pres">
      <dgm:prSet presAssocID="{FF106741-F1C0-4C4A-B28D-561063BD1828}" presName="connTx" presStyleLbl="sibTrans2D1" presStyleIdx="1" presStyleCnt="2"/>
      <dgm:spPr/>
      <dgm:t>
        <a:bodyPr/>
        <a:lstStyle/>
        <a:p>
          <a:endParaRPr lang="en-US"/>
        </a:p>
      </dgm:t>
    </dgm:pt>
    <dgm:pt modelId="{24E3657C-4557-A24A-926B-AAE2D6C6D895}" type="pres">
      <dgm:prSet presAssocID="{702B3F16-1034-DF40-A010-F7A206013A0D}" presName="composite" presStyleCnt="0"/>
      <dgm:spPr/>
    </dgm:pt>
    <dgm:pt modelId="{B1CF45FB-FA24-9A4C-A7EF-1FBB3EB05202}" type="pres">
      <dgm:prSet presAssocID="{702B3F16-1034-DF40-A010-F7A206013A0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D7C7E-2523-1446-97EE-9F024609A174}" type="pres">
      <dgm:prSet presAssocID="{702B3F16-1034-DF40-A010-F7A206013A0D}" presName="parSh" presStyleLbl="node1" presStyleIdx="2" presStyleCnt="3"/>
      <dgm:spPr/>
      <dgm:t>
        <a:bodyPr/>
        <a:lstStyle/>
        <a:p>
          <a:endParaRPr lang="en-US"/>
        </a:p>
      </dgm:t>
    </dgm:pt>
    <dgm:pt modelId="{F833105E-D4E8-2546-A5BB-7FE2FFF95D8C}" type="pres">
      <dgm:prSet presAssocID="{702B3F16-1034-DF40-A010-F7A206013A0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EC947-F541-8442-9C7D-17217E3F0B20}" type="presOf" srcId="{FF106741-F1C0-4C4A-B28D-561063BD1828}" destId="{13F92B07-FC36-B446-8015-36612712BD9E}" srcOrd="0" destOrd="0" presId="urn:microsoft.com/office/officeart/2005/8/layout/process3"/>
    <dgm:cxn modelId="{417F9CB8-5F9A-B440-9CAF-08F12BD869EC}" type="presOf" srcId="{42F78828-BF23-394B-B18C-B90492945CE0}" destId="{CBB564B7-7123-3948-8A64-BA6D1AF9186B}" srcOrd="0" destOrd="0" presId="urn:microsoft.com/office/officeart/2005/8/layout/process3"/>
    <dgm:cxn modelId="{81E6A6D8-2A3D-C646-A4D1-F6B2BBC43557}" srcId="{702B3F16-1034-DF40-A010-F7A206013A0D}" destId="{64E85E8C-4FC0-0249-9AC6-82937AF97BD2}" srcOrd="0" destOrd="0" parTransId="{C2EEACC3-6CAA-D746-9537-414D3BD9D5FF}" sibTransId="{D344469A-B6D9-5644-BBD8-85D85D444E68}"/>
    <dgm:cxn modelId="{C45EDF73-948E-DE49-8FB0-3951CF7F0752}" type="presOf" srcId="{180BA8F1-327F-FB43-8745-FA2B9A873869}" destId="{2794F34C-99E5-324B-B526-9073622A5046}" srcOrd="0" destOrd="0" presId="urn:microsoft.com/office/officeart/2005/8/layout/process3"/>
    <dgm:cxn modelId="{B6B762B5-F9C2-7F4A-872E-A939D8942EE5}" type="presOf" srcId="{5C420DF4-6E82-BA4B-98B0-1A647F956C61}" destId="{711B2E72-30ED-E641-ADB7-78540D576A47}" srcOrd="0" destOrd="0" presId="urn:microsoft.com/office/officeart/2005/8/layout/process3"/>
    <dgm:cxn modelId="{26057B6C-73A1-1841-B294-5E47A59C078B}" srcId="{42F78828-BF23-394B-B18C-B90492945CE0}" destId="{180BA8F1-327F-FB43-8745-FA2B9A873869}" srcOrd="0" destOrd="0" parTransId="{6C33177F-AFD1-9641-AD21-2CFB5E572C7A}" sibTransId="{BA1954EB-4ABB-A84C-B7AF-949C40321832}"/>
    <dgm:cxn modelId="{4184474F-4729-E04F-8767-047D1BC96EF0}" type="presOf" srcId="{FF704944-F99F-2649-B198-6D9A12FB9F2B}" destId="{4FE35C37-D043-CD48-BAA8-FF41B8152715}" srcOrd="1" destOrd="0" presId="urn:microsoft.com/office/officeart/2005/8/layout/process3"/>
    <dgm:cxn modelId="{6358BC11-A104-4E4C-9075-9832750C7177}" type="presOf" srcId="{64E85E8C-4FC0-0249-9AC6-82937AF97BD2}" destId="{F833105E-D4E8-2546-A5BB-7FE2FFF95D8C}" srcOrd="0" destOrd="0" presId="urn:microsoft.com/office/officeart/2005/8/layout/process3"/>
    <dgm:cxn modelId="{2A8D87EA-FB31-7A4C-9A1E-5BECA2F6C650}" type="presOf" srcId="{FF704944-F99F-2649-B198-6D9A12FB9F2B}" destId="{92B02D45-5444-1C40-9994-9A3542D37CF6}" srcOrd="0" destOrd="0" presId="urn:microsoft.com/office/officeart/2005/8/layout/process3"/>
    <dgm:cxn modelId="{EDF01EEC-61D7-2047-A238-8FB7AE69D980}" type="presOf" srcId="{702B3F16-1034-DF40-A010-F7A206013A0D}" destId="{B1CF45FB-FA24-9A4C-A7EF-1FBB3EB05202}" srcOrd="0" destOrd="0" presId="urn:microsoft.com/office/officeart/2005/8/layout/process3"/>
    <dgm:cxn modelId="{A32EDD87-6F69-3643-80D1-F8AAC5308AF1}" srcId="{66B079E9-E0BF-1C42-8301-E0D63991A50F}" destId="{702B3F16-1034-DF40-A010-F7A206013A0D}" srcOrd="2" destOrd="0" parTransId="{06F5E2D3-4226-1445-999F-0760554EA695}" sibTransId="{A2989078-C94F-D346-94FD-214F0AAB0AE1}"/>
    <dgm:cxn modelId="{0F2B53D8-101C-7745-9D1C-4B1AFCF0D30A}" srcId="{66B079E9-E0BF-1C42-8301-E0D63991A50F}" destId="{42F78828-BF23-394B-B18C-B90492945CE0}" srcOrd="1" destOrd="0" parTransId="{4ED00D69-00AE-E844-A586-69BC811CF72B}" sibTransId="{FF106741-F1C0-4C4A-B28D-561063BD1828}"/>
    <dgm:cxn modelId="{0E1A78C5-071A-3940-BB84-943903FF1305}" type="presOf" srcId="{7D473269-3517-0B47-A033-1EBCEF0EDC1F}" destId="{0BE0BBCD-41A7-2241-B2E4-F29C4BB91D41}" srcOrd="0" destOrd="0" presId="urn:microsoft.com/office/officeart/2005/8/layout/process3"/>
    <dgm:cxn modelId="{92C8356E-04A6-5D4B-9778-F062E14A8D9D}" type="presOf" srcId="{66B079E9-E0BF-1C42-8301-E0D63991A50F}" destId="{6128C0A5-017A-F242-98DB-111C3E9DD98A}" srcOrd="0" destOrd="0" presId="urn:microsoft.com/office/officeart/2005/8/layout/process3"/>
    <dgm:cxn modelId="{3A7C5896-731C-9E45-81CB-268CDE872884}" srcId="{FF704944-F99F-2649-B198-6D9A12FB9F2B}" destId="{5C420DF4-6E82-BA4B-98B0-1A647F956C61}" srcOrd="0" destOrd="0" parTransId="{2E40A2B9-501E-E646-A52B-0C8DF749A197}" sibTransId="{53ED2D85-A27C-A948-8F0B-0F30D487D65D}"/>
    <dgm:cxn modelId="{4AA593B1-4BEF-E44F-86E9-B7A6D66BF255}" type="presOf" srcId="{702B3F16-1034-DF40-A010-F7A206013A0D}" destId="{9D2D7C7E-2523-1446-97EE-9F024609A174}" srcOrd="1" destOrd="0" presId="urn:microsoft.com/office/officeart/2005/8/layout/process3"/>
    <dgm:cxn modelId="{1A144D97-C97E-FD4E-B309-E6CFC02BB6E2}" type="presOf" srcId="{FF106741-F1C0-4C4A-B28D-561063BD1828}" destId="{1561D653-9E58-2E40-B889-E64E3716832A}" srcOrd="1" destOrd="0" presId="urn:microsoft.com/office/officeart/2005/8/layout/process3"/>
    <dgm:cxn modelId="{CF083EB5-5070-F940-9724-A13959553DDB}" srcId="{66B079E9-E0BF-1C42-8301-E0D63991A50F}" destId="{FF704944-F99F-2649-B198-6D9A12FB9F2B}" srcOrd="0" destOrd="0" parTransId="{F3B0DF17-9536-CC47-BE92-E5D6EEFE23AE}" sibTransId="{7D473269-3517-0B47-A033-1EBCEF0EDC1F}"/>
    <dgm:cxn modelId="{C9958373-B34E-C344-9D15-41BDB0D08D79}" type="presOf" srcId="{42F78828-BF23-394B-B18C-B90492945CE0}" destId="{F5E6C383-C9CC-564A-9C5E-7778DAFC949F}" srcOrd="1" destOrd="0" presId="urn:microsoft.com/office/officeart/2005/8/layout/process3"/>
    <dgm:cxn modelId="{52E6BA66-C026-534C-9495-88758C80C1D5}" type="presOf" srcId="{7D473269-3517-0B47-A033-1EBCEF0EDC1F}" destId="{76E14CCD-C1CC-B443-B4CE-D6149319C93C}" srcOrd="1" destOrd="0" presId="urn:microsoft.com/office/officeart/2005/8/layout/process3"/>
    <dgm:cxn modelId="{3B86EB0F-D50E-FC4A-83A2-ABFFFBF419A6}" type="presParOf" srcId="{6128C0A5-017A-F242-98DB-111C3E9DD98A}" destId="{40E0E241-766C-A142-BEE5-5963C8033672}" srcOrd="0" destOrd="0" presId="urn:microsoft.com/office/officeart/2005/8/layout/process3"/>
    <dgm:cxn modelId="{B4026814-598B-E74C-B04C-6B3E30688520}" type="presParOf" srcId="{40E0E241-766C-A142-BEE5-5963C8033672}" destId="{92B02D45-5444-1C40-9994-9A3542D37CF6}" srcOrd="0" destOrd="0" presId="urn:microsoft.com/office/officeart/2005/8/layout/process3"/>
    <dgm:cxn modelId="{F10D660C-6242-804A-932D-C23778968713}" type="presParOf" srcId="{40E0E241-766C-A142-BEE5-5963C8033672}" destId="{4FE35C37-D043-CD48-BAA8-FF41B8152715}" srcOrd="1" destOrd="0" presId="urn:microsoft.com/office/officeart/2005/8/layout/process3"/>
    <dgm:cxn modelId="{1C3DBB6D-4BE7-E64E-8525-1F38D3E201FB}" type="presParOf" srcId="{40E0E241-766C-A142-BEE5-5963C8033672}" destId="{711B2E72-30ED-E641-ADB7-78540D576A47}" srcOrd="2" destOrd="0" presId="urn:microsoft.com/office/officeart/2005/8/layout/process3"/>
    <dgm:cxn modelId="{0048E24E-FEA4-1A4C-913D-B8328EAA72EE}" type="presParOf" srcId="{6128C0A5-017A-F242-98DB-111C3E9DD98A}" destId="{0BE0BBCD-41A7-2241-B2E4-F29C4BB91D41}" srcOrd="1" destOrd="0" presId="urn:microsoft.com/office/officeart/2005/8/layout/process3"/>
    <dgm:cxn modelId="{90C5FC65-3940-0347-8CF8-188EC7130573}" type="presParOf" srcId="{0BE0BBCD-41A7-2241-B2E4-F29C4BB91D41}" destId="{76E14CCD-C1CC-B443-B4CE-D6149319C93C}" srcOrd="0" destOrd="0" presId="urn:microsoft.com/office/officeart/2005/8/layout/process3"/>
    <dgm:cxn modelId="{6AC4CB1B-20AC-A742-BD3A-0725CD5BA1A0}" type="presParOf" srcId="{6128C0A5-017A-F242-98DB-111C3E9DD98A}" destId="{4E3A5CB7-6031-FF4B-BCD6-2D886AFE3CB9}" srcOrd="2" destOrd="0" presId="urn:microsoft.com/office/officeart/2005/8/layout/process3"/>
    <dgm:cxn modelId="{0FE5AACC-5F04-E040-8CC0-2CC655744E15}" type="presParOf" srcId="{4E3A5CB7-6031-FF4B-BCD6-2D886AFE3CB9}" destId="{CBB564B7-7123-3948-8A64-BA6D1AF9186B}" srcOrd="0" destOrd="0" presId="urn:microsoft.com/office/officeart/2005/8/layout/process3"/>
    <dgm:cxn modelId="{F5661BB9-CFB9-1B47-B95D-8B6BF4BFEF93}" type="presParOf" srcId="{4E3A5CB7-6031-FF4B-BCD6-2D886AFE3CB9}" destId="{F5E6C383-C9CC-564A-9C5E-7778DAFC949F}" srcOrd="1" destOrd="0" presId="urn:microsoft.com/office/officeart/2005/8/layout/process3"/>
    <dgm:cxn modelId="{6A94D113-C202-DA4E-9676-DE47249E854F}" type="presParOf" srcId="{4E3A5CB7-6031-FF4B-BCD6-2D886AFE3CB9}" destId="{2794F34C-99E5-324B-B526-9073622A5046}" srcOrd="2" destOrd="0" presId="urn:microsoft.com/office/officeart/2005/8/layout/process3"/>
    <dgm:cxn modelId="{6120DF36-EFA2-FE47-9013-9BD12FC7C0B7}" type="presParOf" srcId="{6128C0A5-017A-F242-98DB-111C3E9DD98A}" destId="{13F92B07-FC36-B446-8015-36612712BD9E}" srcOrd="3" destOrd="0" presId="urn:microsoft.com/office/officeart/2005/8/layout/process3"/>
    <dgm:cxn modelId="{D3B5DD25-4E60-C64D-8D9D-4FEA5EA389BE}" type="presParOf" srcId="{13F92B07-FC36-B446-8015-36612712BD9E}" destId="{1561D653-9E58-2E40-B889-E64E3716832A}" srcOrd="0" destOrd="0" presId="urn:microsoft.com/office/officeart/2005/8/layout/process3"/>
    <dgm:cxn modelId="{48CB1BD5-65A6-654D-8D77-6DED2D3B1B24}" type="presParOf" srcId="{6128C0A5-017A-F242-98DB-111C3E9DD98A}" destId="{24E3657C-4557-A24A-926B-AAE2D6C6D895}" srcOrd="4" destOrd="0" presId="urn:microsoft.com/office/officeart/2005/8/layout/process3"/>
    <dgm:cxn modelId="{0A21F236-E938-C641-A8D7-50B4D5754768}" type="presParOf" srcId="{24E3657C-4557-A24A-926B-AAE2D6C6D895}" destId="{B1CF45FB-FA24-9A4C-A7EF-1FBB3EB05202}" srcOrd="0" destOrd="0" presId="urn:microsoft.com/office/officeart/2005/8/layout/process3"/>
    <dgm:cxn modelId="{B926F2C6-5218-CC46-A55A-2BE8EAFBC2CD}" type="presParOf" srcId="{24E3657C-4557-A24A-926B-AAE2D6C6D895}" destId="{9D2D7C7E-2523-1446-97EE-9F024609A174}" srcOrd="1" destOrd="0" presId="urn:microsoft.com/office/officeart/2005/8/layout/process3"/>
    <dgm:cxn modelId="{7399CD3A-B59C-574C-A081-58E44AB8A330}" type="presParOf" srcId="{24E3657C-4557-A24A-926B-AAE2D6C6D895}" destId="{F833105E-D4E8-2546-A5BB-7FE2FFF95D8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8014-285A-6D4F-AD9D-0F32D04C4F2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Controller</a:t>
          </a:r>
          <a:endParaRPr lang="en-US" sz="1700" kern="1200" dirty="0"/>
        </a:p>
      </dsp:txBody>
      <dsp:txXfrm>
        <a:off x="3536355" y="2181688"/>
        <a:ext cx="1055289" cy="1055289"/>
      </dsp:txXfrm>
    </dsp:sp>
    <dsp:sp modelId="{B7569CF7-3E08-AA43-BB08-28FBB99E3FE7}">
      <dsp:nvSpPr>
        <dsp:cNvPr id="0" name=""/>
        <dsp:cNvSpPr/>
      </dsp:nvSpPr>
      <dsp:spPr>
        <a:xfrm rot="16200000">
          <a:off x="3838665" y="1721270"/>
          <a:ext cx="45066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0669" y="165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33" y="1726529"/>
        <a:ext cx="22533" cy="22533"/>
      </dsp:txXfrm>
    </dsp:sp>
    <dsp:sp modelId="{174C75EF-246A-4E42-9B65-EFF690093FEE}">
      <dsp:nvSpPr>
        <dsp:cNvPr id="0" name=""/>
        <dsp:cNvSpPr/>
      </dsp:nvSpPr>
      <dsp:spPr>
        <a:xfrm>
          <a:off x="3317797" y="20056"/>
          <a:ext cx="1492405" cy="14924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Views</a:t>
          </a:r>
          <a:endParaRPr lang="en-US" sz="2500" kern="1200" dirty="0"/>
        </a:p>
      </dsp:txBody>
      <dsp:txXfrm>
        <a:off x="3536355" y="238614"/>
        <a:ext cx="1055289" cy="1055289"/>
      </dsp:txXfrm>
    </dsp:sp>
    <dsp:sp modelId="{54FC5425-6D06-5940-9ED2-0E32C8A87F68}">
      <dsp:nvSpPr>
        <dsp:cNvPr id="0" name=""/>
        <dsp:cNvSpPr/>
      </dsp:nvSpPr>
      <dsp:spPr>
        <a:xfrm rot="5400000">
          <a:off x="3838665" y="3664345"/>
          <a:ext cx="45066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0669" y="165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33" y="3669604"/>
        <a:ext cx="22533" cy="22533"/>
      </dsp:txXfrm>
    </dsp:sp>
    <dsp:sp modelId="{EB63C4D8-2687-F641-B432-B96130DBA98F}">
      <dsp:nvSpPr>
        <dsp:cNvPr id="0" name=""/>
        <dsp:cNvSpPr/>
      </dsp:nvSpPr>
      <dsp:spPr>
        <a:xfrm>
          <a:off x="3317797" y="3906205"/>
          <a:ext cx="1492405" cy="14924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</a:t>
          </a:r>
          <a:endParaRPr lang="en-US" sz="2500" kern="1200" dirty="0"/>
        </a:p>
      </dsp:txBody>
      <dsp:txXfrm>
        <a:off x="3536355" y="4124763"/>
        <a:ext cx="1055289" cy="1055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790CD-8CCF-CA4B-AA8E-D56E2F41868F}">
      <dsp:nvSpPr>
        <dsp:cNvPr id="0" name=""/>
        <dsp:cNvSpPr/>
      </dsp:nvSpPr>
      <dsp:spPr>
        <a:xfrm>
          <a:off x="5629743" y="3502355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396511"/>
              </a:lnTo>
              <a:lnTo>
                <a:pt x="416178" y="39651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23461" y="3686240"/>
        <a:ext cx="28741" cy="28741"/>
      </dsp:txXfrm>
    </dsp:sp>
    <dsp:sp modelId="{8D3C6BF4-7A18-EE4F-B38B-A7093C490474}">
      <dsp:nvSpPr>
        <dsp:cNvPr id="0" name=""/>
        <dsp:cNvSpPr/>
      </dsp:nvSpPr>
      <dsp:spPr>
        <a:xfrm>
          <a:off x="5629743" y="3105844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396511"/>
              </a:moveTo>
              <a:lnTo>
                <a:pt x="208089" y="396511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23461" y="3289729"/>
        <a:ext cx="28741" cy="28741"/>
      </dsp:txXfrm>
    </dsp:sp>
    <dsp:sp modelId="{7DE8C449-A8D2-A840-A913-008B7223424B}">
      <dsp:nvSpPr>
        <dsp:cNvPr id="0" name=""/>
        <dsp:cNvSpPr/>
      </dsp:nvSpPr>
      <dsp:spPr>
        <a:xfrm>
          <a:off x="3132674" y="2709333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793022"/>
              </a:lnTo>
              <a:lnTo>
                <a:pt x="416178" y="7930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373" y="3083454"/>
        <a:ext cx="44779" cy="44779"/>
      </dsp:txXfrm>
    </dsp:sp>
    <dsp:sp modelId="{97E52B8F-C2BC-C54B-8D69-DAAE91B2A145}">
      <dsp:nvSpPr>
        <dsp:cNvPr id="0" name=""/>
        <dsp:cNvSpPr/>
      </dsp:nvSpPr>
      <dsp:spPr>
        <a:xfrm>
          <a:off x="3132674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359" y="2698929"/>
        <a:ext cx="20808" cy="20808"/>
      </dsp:txXfrm>
    </dsp:sp>
    <dsp:sp modelId="{2DD5CAF0-0678-B544-9720-96296FE57C51}">
      <dsp:nvSpPr>
        <dsp:cNvPr id="0" name=""/>
        <dsp:cNvSpPr/>
      </dsp:nvSpPr>
      <dsp:spPr>
        <a:xfrm>
          <a:off x="3132674" y="1916311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793022"/>
              </a:moveTo>
              <a:lnTo>
                <a:pt x="208089" y="793022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373" y="2290432"/>
        <a:ext cx="44779" cy="44779"/>
      </dsp:txXfrm>
    </dsp:sp>
    <dsp:sp modelId="{7D31E127-71C3-B045-87E3-00906FF9ACB6}">
      <dsp:nvSpPr>
        <dsp:cNvPr id="0" name=""/>
        <dsp:cNvSpPr/>
      </dsp:nvSpPr>
      <dsp:spPr>
        <a:xfrm>
          <a:off x="719380" y="2650190"/>
          <a:ext cx="3324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6201" y="45720"/>
              </a:lnTo>
              <a:lnTo>
                <a:pt x="166201" y="59142"/>
              </a:lnTo>
              <a:lnTo>
                <a:pt x="332403" y="59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7265" y="2687593"/>
        <a:ext cx="16633" cy="16633"/>
      </dsp:txXfrm>
    </dsp:sp>
    <dsp:sp modelId="{2B651DAC-36DA-8E4B-BACD-23A788606829}">
      <dsp:nvSpPr>
        <dsp:cNvPr id="0" name=""/>
        <dsp:cNvSpPr/>
      </dsp:nvSpPr>
      <dsp:spPr>
        <a:xfrm rot="16200000">
          <a:off x="-1267349" y="2378701"/>
          <a:ext cx="3339041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Intro</a:t>
          </a:r>
          <a:endParaRPr lang="en-US" sz="4100" kern="1200" dirty="0"/>
        </a:p>
      </dsp:txBody>
      <dsp:txXfrm>
        <a:off x="-1267349" y="2378701"/>
        <a:ext cx="3339041" cy="634417"/>
      </dsp:txXfrm>
    </dsp:sp>
    <dsp:sp modelId="{65FF89EE-B1C0-344D-A2A3-B2A1B528AC43}">
      <dsp:nvSpPr>
        <dsp:cNvPr id="0" name=""/>
        <dsp:cNvSpPr/>
      </dsp:nvSpPr>
      <dsp:spPr>
        <a:xfrm>
          <a:off x="1051783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App</a:t>
          </a:r>
          <a:endParaRPr lang="en-US" sz="3000" kern="1200" dirty="0"/>
        </a:p>
      </dsp:txBody>
      <dsp:txXfrm>
        <a:off x="1051783" y="2392124"/>
        <a:ext cx="2080890" cy="634417"/>
      </dsp:txXfrm>
    </dsp:sp>
    <dsp:sp modelId="{B7F33A31-31D6-DC4E-9414-CF7B66FE2314}">
      <dsp:nvSpPr>
        <dsp:cNvPr id="0" name=""/>
        <dsp:cNvSpPr/>
      </dsp:nvSpPr>
      <dsp:spPr>
        <a:xfrm>
          <a:off x="3548852" y="1599102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Stylesheets</a:t>
          </a:r>
          <a:endParaRPr lang="en-US" sz="3000" kern="1200" dirty="0"/>
        </a:p>
      </dsp:txBody>
      <dsp:txXfrm>
        <a:off x="3548852" y="1599102"/>
        <a:ext cx="2080890" cy="634417"/>
      </dsp:txXfrm>
    </dsp:sp>
    <dsp:sp modelId="{D47DE7D1-F099-E44B-AE90-532DDA0EA748}">
      <dsp:nvSpPr>
        <dsp:cNvPr id="0" name=""/>
        <dsp:cNvSpPr/>
      </dsp:nvSpPr>
      <dsp:spPr>
        <a:xfrm>
          <a:off x="3548852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Controllers</a:t>
          </a:r>
          <a:endParaRPr lang="en-US" sz="3000" kern="1200" dirty="0"/>
        </a:p>
      </dsp:txBody>
      <dsp:txXfrm>
        <a:off x="3548852" y="2392124"/>
        <a:ext cx="2080890" cy="634417"/>
      </dsp:txXfrm>
    </dsp:sp>
    <dsp:sp modelId="{35FDBE25-B9D9-CB46-A60E-4A1F7E7B6E1E}">
      <dsp:nvSpPr>
        <dsp:cNvPr id="0" name=""/>
        <dsp:cNvSpPr/>
      </dsp:nvSpPr>
      <dsp:spPr>
        <a:xfrm>
          <a:off x="3548852" y="3185146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Views</a:t>
          </a:r>
          <a:endParaRPr lang="en-US" sz="3000" kern="1200" dirty="0"/>
        </a:p>
      </dsp:txBody>
      <dsp:txXfrm>
        <a:off x="3548852" y="3185146"/>
        <a:ext cx="2080890" cy="634417"/>
      </dsp:txXfrm>
    </dsp:sp>
    <dsp:sp modelId="{AB7BC13F-BF25-5A46-8BA4-D6FE5730FCA8}">
      <dsp:nvSpPr>
        <dsp:cNvPr id="0" name=""/>
        <dsp:cNvSpPr/>
      </dsp:nvSpPr>
      <dsp:spPr>
        <a:xfrm>
          <a:off x="6045921" y="2788635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Content</a:t>
          </a:r>
          <a:endParaRPr lang="en-US" sz="3000" kern="1200" dirty="0"/>
        </a:p>
      </dsp:txBody>
      <dsp:txXfrm>
        <a:off x="6045921" y="2788635"/>
        <a:ext cx="2080890" cy="634417"/>
      </dsp:txXfrm>
    </dsp:sp>
    <dsp:sp modelId="{0892E9DF-8472-414E-9669-F3F7208BFB3E}">
      <dsp:nvSpPr>
        <dsp:cNvPr id="0" name=""/>
        <dsp:cNvSpPr/>
      </dsp:nvSpPr>
      <dsp:spPr>
        <a:xfrm>
          <a:off x="6045921" y="3581658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Layouts</a:t>
          </a:r>
          <a:endParaRPr lang="en-US" sz="3000" kern="1200" dirty="0"/>
        </a:p>
      </dsp:txBody>
      <dsp:txXfrm>
        <a:off x="6045921" y="3581658"/>
        <a:ext cx="2080890" cy="634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4E9B0-1C99-774E-AA8F-B3CEA5FDF98B}">
      <dsp:nvSpPr>
        <dsp:cNvPr id="0" name=""/>
        <dsp:cNvSpPr/>
      </dsp:nvSpPr>
      <dsp:spPr>
        <a:xfrm rot="5400000">
          <a:off x="503780" y="2440496"/>
          <a:ext cx="1886902" cy="2148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B91921-F150-B64E-BE44-E62C66B08AAC}">
      <dsp:nvSpPr>
        <dsp:cNvPr id="0" name=""/>
        <dsp:cNvSpPr/>
      </dsp:nvSpPr>
      <dsp:spPr>
        <a:xfrm>
          <a:off x="3865" y="348827"/>
          <a:ext cx="3176433" cy="222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 the schema –</a:t>
          </a:r>
          <a:r>
            <a:rPr lang="en-US" sz="2500" kern="1200" baseline="0" dirty="0" smtClean="0"/>
            <a:t> the model for the table in the </a:t>
          </a:r>
          <a:r>
            <a:rPr lang="en-US" sz="2500" kern="1200" baseline="0" dirty="0" err="1" smtClean="0"/>
            <a:t>sql</a:t>
          </a:r>
          <a:r>
            <a:rPr lang="en-US" sz="2500" kern="1200" baseline="0" dirty="0" smtClean="0"/>
            <a:t> </a:t>
          </a:r>
          <a:r>
            <a:rPr lang="en-US" sz="2500" kern="1200" baseline="0" dirty="0" err="1" smtClean="0"/>
            <a:t>db</a:t>
          </a:r>
          <a:endParaRPr lang="en-US" sz="2500" kern="1200" dirty="0"/>
        </a:p>
      </dsp:txBody>
      <dsp:txXfrm>
        <a:off x="112422" y="457384"/>
        <a:ext cx="2959319" cy="2006286"/>
      </dsp:txXfrm>
    </dsp:sp>
    <dsp:sp modelId="{F9A8BDDE-9012-2749-843D-A68786665A38}">
      <dsp:nvSpPr>
        <dsp:cNvPr id="0" name=""/>
        <dsp:cNvSpPr/>
      </dsp:nvSpPr>
      <dsp:spPr>
        <a:xfrm>
          <a:off x="3180298" y="560879"/>
          <a:ext cx="2310234" cy="179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rails</a:t>
          </a:r>
          <a:r>
            <a:rPr lang="en-US" sz="2000" kern="1200" baseline="0" dirty="0" smtClean="0"/>
            <a:t> generate model Article </a:t>
          </a:r>
          <a:r>
            <a:rPr lang="en-US" sz="2000" kern="1200" baseline="0" dirty="0" err="1" smtClean="0"/>
            <a:t>title:string</a:t>
          </a:r>
          <a:r>
            <a:rPr lang="en-US" sz="2000" kern="1200" baseline="0" dirty="0" smtClean="0"/>
            <a:t> </a:t>
          </a:r>
          <a:r>
            <a:rPr lang="en-US" sz="2000" kern="1200" baseline="0" dirty="0" err="1" smtClean="0"/>
            <a:t>name:text</a:t>
          </a:r>
          <a:r>
            <a:rPr lang="en-US" sz="2000" kern="1200" baseline="0" dirty="0" smtClean="0"/>
            <a:t> </a:t>
          </a:r>
          <a:endParaRPr lang="en-US" sz="2000" kern="1200" dirty="0"/>
        </a:p>
      </dsp:txBody>
      <dsp:txXfrm>
        <a:off x="3180298" y="560879"/>
        <a:ext cx="2310234" cy="1797050"/>
      </dsp:txXfrm>
    </dsp:sp>
    <dsp:sp modelId="{EFA1C954-ED94-B74D-BDAD-9284862A350B}">
      <dsp:nvSpPr>
        <dsp:cNvPr id="0" name=""/>
        <dsp:cNvSpPr/>
      </dsp:nvSpPr>
      <dsp:spPr>
        <a:xfrm>
          <a:off x="2637466" y="2846439"/>
          <a:ext cx="3176433" cy="222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Run the</a:t>
          </a:r>
          <a:r>
            <a:rPr lang="en-US" sz="2500" kern="1200" baseline="0" dirty="0" smtClean="0"/>
            <a:t> migration id add this to the actual DB </a:t>
          </a:r>
          <a:endParaRPr lang="en-US" sz="2500" kern="1200" dirty="0"/>
        </a:p>
      </dsp:txBody>
      <dsp:txXfrm>
        <a:off x="2746023" y="2954996"/>
        <a:ext cx="2959319" cy="2006286"/>
      </dsp:txXfrm>
    </dsp:sp>
    <dsp:sp modelId="{348B2283-1415-C045-B14F-27C14281DECF}">
      <dsp:nvSpPr>
        <dsp:cNvPr id="0" name=""/>
        <dsp:cNvSpPr/>
      </dsp:nvSpPr>
      <dsp:spPr>
        <a:xfrm>
          <a:off x="5813899" y="3058491"/>
          <a:ext cx="2310234" cy="179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rake </a:t>
          </a:r>
          <a:r>
            <a:rPr lang="en-US" sz="2600" kern="1200" smtClean="0"/>
            <a:t>db:migrate</a:t>
          </a:r>
          <a:endParaRPr lang="en-US" sz="2600" kern="1200" dirty="0"/>
        </a:p>
      </dsp:txBody>
      <dsp:txXfrm>
        <a:off x="5813899" y="3058491"/>
        <a:ext cx="2310234" cy="1797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35C37-D043-CD48-BAA8-FF41B8152715}">
      <dsp:nvSpPr>
        <dsp:cNvPr id="0" name=""/>
        <dsp:cNvSpPr/>
      </dsp:nvSpPr>
      <dsp:spPr>
        <a:xfrm>
          <a:off x="5327" y="1322125"/>
          <a:ext cx="2422541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route.rb</a:t>
          </a:r>
          <a:endParaRPr lang="en-US" sz="900" kern="1200" dirty="0"/>
        </a:p>
      </dsp:txBody>
      <dsp:txXfrm>
        <a:off x="5327" y="1322125"/>
        <a:ext cx="2422541" cy="259200"/>
      </dsp:txXfrm>
    </dsp:sp>
    <dsp:sp modelId="{711B2E72-30ED-E641-ADB7-78540D576A47}">
      <dsp:nvSpPr>
        <dsp:cNvPr id="0" name=""/>
        <dsp:cNvSpPr/>
      </dsp:nvSpPr>
      <dsp:spPr>
        <a:xfrm>
          <a:off x="501511" y="1581324"/>
          <a:ext cx="2422541" cy="8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get '/home' =&gt; '</a:t>
          </a:r>
          <a:r>
            <a:rPr lang="en-US" sz="900" kern="1200" dirty="0" err="1" smtClean="0"/>
            <a:t>pages#home</a:t>
          </a:r>
          <a:r>
            <a:rPr lang="en-US" sz="900" kern="1200" dirty="0" smtClean="0"/>
            <a:t>'</a:t>
          </a:r>
          <a:endParaRPr lang="en-US" sz="900" kern="1200" dirty="0"/>
        </a:p>
      </dsp:txBody>
      <dsp:txXfrm>
        <a:off x="527133" y="1606946"/>
        <a:ext cx="2371297" cy="823556"/>
      </dsp:txXfrm>
    </dsp:sp>
    <dsp:sp modelId="{0BE0BBCD-41A7-2241-B2E4-F29C4BB91D41}">
      <dsp:nvSpPr>
        <dsp:cNvPr id="0" name=""/>
        <dsp:cNvSpPr/>
      </dsp:nvSpPr>
      <dsp:spPr>
        <a:xfrm rot="21582012">
          <a:off x="2777785" y="1140043"/>
          <a:ext cx="741843" cy="603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777786" y="1261144"/>
        <a:ext cx="560900" cy="361886"/>
      </dsp:txXfrm>
    </dsp:sp>
    <dsp:sp modelId="{F5E6C383-C9CC-564A-9C5E-7778DAFC949F}">
      <dsp:nvSpPr>
        <dsp:cNvPr id="0" name=""/>
        <dsp:cNvSpPr/>
      </dsp:nvSpPr>
      <dsp:spPr>
        <a:xfrm>
          <a:off x="3827554" y="1302125"/>
          <a:ext cx="2422541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controller page .</a:t>
          </a:r>
          <a:r>
            <a:rPr lang="en-US" sz="900" kern="1200" dirty="0" err="1" smtClean="0"/>
            <a:t>rb</a:t>
          </a:r>
          <a:endParaRPr lang="en-US" sz="900" kern="1200" dirty="0"/>
        </a:p>
      </dsp:txBody>
      <dsp:txXfrm>
        <a:off x="3827554" y="1302125"/>
        <a:ext cx="2422541" cy="259200"/>
      </dsp:txXfrm>
    </dsp:sp>
    <dsp:sp modelId="{2794F34C-99E5-324B-B526-9073622A5046}">
      <dsp:nvSpPr>
        <dsp:cNvPr id="0" name=""/>
        <dsp:cNvSpPr/>
      </dsp:nvSpPr>
      <dsp:spPr>
        <a:xfrm>
          <a:off x="4393046" y="1581324"/>
          <a:ext cx="2422541" cy="8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class AutoController &lt; </a:t>
          </a:r>
          <a:r>
            <a:rPr lang="en-US" sz="900" kern="1200" dirty="0" err="1" smtClean="0"/>
            <a:t>ApplicationController</a:t>
          </a:r>
          <a:r>
            <a:rPr lang="en-US" sz="900" kern="1200" dirty="0" smtClean="0"/>
            <a:t>
    def color
      @color = params[:color]
    end</a:t>
          </a:r>
          <a:endParaRPr lang="en-US" sz="900" kern="1200" dirty="0"/>
        </a:p>
      </dsp:txBody>
      <dsp:txXfrm>
        <a:off x="4418668" y="1606946"/>
        <a:ext cx="2371297" cy="823556"/>
      </dsp:txXfrm>
    </dsp:sp>
    <dsp:sp modelId="{13F92B07-FC36-B446-8015-36612712BD9E}">
      <dsp:nvSpPr>
        <dsp:cNvPr id="0" name=""/>
        <dsp:cNvSpPr/>
      </dsp:nvSpPr>
      <dsp:spPr>
        <a:xfrm rot="17358">
          <a:off x="6634665" y="1140270"/>
          <a:ext cx="815310" cy="603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34666" y="1260441"/>
        <a:ext cx="634367" cy="361886"/>
      </dsp:txXfrm>
    </dsp:sp>
    <dsp:sp modelId="{9D2D7C7E-2523-1446-97EE-9F024609A174}">
      <dsp:nvSpPr>
        <dsp:cNvPr id="0" name=""/>
        <dsp:cNvSpPr/>
      </dsp:nvSpPr>
      <dsp:spPr>
        <a:xfrm>
          <a:off x="7788397" y="1322125"/>
          <a:ext cx="2422541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Pages </a:t>
          </a:r>
          <a:r>
            <a:rPr lang="en-US" sz="900" kern="1200" baseline="0" dirty="0" smtClean="0"/>
            <a:t> </a:t>
          </a:r>
          <a:r>
            <a:rPr lang="en-US" sz="900" kern="1200" baseline="0" dirty="0" err="1" smtClean="0"/>
            <a:t>sub</a:t>
          </a:r>
          <a:r>
            <a:rPr lang="en-US" sz="900" kern="1200" dirty="0" err="1" smtClean="0"/>
            <a:t>older</a:t>
          </a:r>
          <a:r>
            <a:rPr lang="en-US" sz="900" kern="1200" dirty="0" smtClean="0"/>
            <a:t> and </a:t>
          </a:r>
          <a:r>
            <a:rPr lang="en-US" sz="900" kern="1200" dirty="0" err="1" smtClean="0"/>
            <a:t>file.html.erb</a:t>
          </a:r>
          <a:endParaRPr lang="en-US" sz="900" kern="1200" dirty="0"/>
        </a:p>
      </dsp:txBody>
      <dsp:txXfrm>
        <a:off x="7788397" y="1322125"/>
        <a:ext cx="2422541" cy="259200"/>
      </dsp:txXfrm>
    </dsp:sp>
    <dsp:sp modelId="{F833105E-D4E8-2546-A5BB-7FE2FFF95D8C}">
      <dsp:nvSpPr>
        <dsp:cNvPr id="0" name=""/>
        <dsp:cNvSpPr/>
      </dsp:nvSpPr>
      <dsp:spPr>
        <a:xfrm>
          <a:off x="8284580" y="1581324"/>
          <a:ext cx="2422541" cy="8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&lt;h3&gt;This is app/views/auto/engine.html.erb&lt;/h3&gt;
  &lt;p&gt;Torque &lt;%= @torque %&gt;  &lt;/p&gt;
  &lt;p&gt; Horse power: &lt;%= @hp %&gt;&lt;/p&gt;</a:t>
          </a:r>
          <a:endParaRPr lang="en-US" sz="900" kern="1200"/>
        </a:p>
      </dsp:txBody>
      <dsp:txXfrm>
        <a:off x="8310202" y="1606946"/>
        <a:ext cx="2371297" cy="82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66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F227-8878-B44A-9450-39B8716402E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4D5D47-D67E-A640-8054-DB0A887A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408" y="315351"/>
            <a:ext cx="8911687" cy="1280890"/>
          </a:xfrm>
        </p:spPr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306" y="1246909"/>
            <a:ext cx="2493819" cy="4664313"/>
          </a:xfrm>
        </p:spPr>
        <p:txBody>
          <a:bodyPr/>
          <a:lstStyle/>
          <a:p>
            <a:r>
              <a:rPr lang="en-US" dirty="0" smtClean="0"/>
              <a:t>Models, views and controllers – software architecture pattern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6981755"/>
              </p:ext>
            </p:extLst>
          </p:nvPr>
        </p:nvGraphicFramePr>
        <p:xfrm>
          <a:off x="2934525" y="10443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9760888" y="2864134"/>
            <a:ext cx="1460665" cy="153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802088" y="3630093"/>
            <a:ext cx="1958800" cy="1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26" y="398479"/>
            <a:ext cx="8911687" cy="848430"/>
          </a:xfrm>
        </p:spPr>
        <p:txBody>
          <a:bodyPr>
            <a:normAutofit fontScale="90000"/>
          </a:bodyPr>
          <a:lstStyle/>
          <a:p>
            <a:r>
              <a:rPr lang="en-US" smtClean="0"/>
              <a:t>Key folders</a:t>
            </a:r>
            <a:br>
              <a:rPr lang="en-US" smtClean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3683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78217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2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286" y="279725"/>
            <a:ext cx="8911687" cy="1280890"/>
          </a:xfrm>
        </p:spPr>
        <p:txBody>
          <a:bodyPr/>
          <a:lstStyle/>
          <a:p>
            <a:r>
              <a:rPr lang="en-US" dirty="0" smtClean="0"/>
              <a:t>Getting a page up and running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91634"/>
              </p:ext>
            </p:extLst>
          </p:nvPr>
        </p:nvGraphicFramePr>
        <p:xfrm>
          <a:off x="1174750" y="1560513"/>
          <a:ext cx="1071245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66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stuff together with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set of rails files.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new </a:t>
            </a:r>
            <a:r>
              <a:rPr lang="en-US" i="1" dirty="0" smtClean="0"/>
              <a:t>name</a:t>
            </a:r>
          </a:p>
          <a:p>
            <a:r>
              <a:rPr lang="en-US" dirty="0" smtClean="0"/>
              <a:t>gem in </a:t>
            </a:r>
            <a:r>
              <a:rPr lang="en-US" dirty="0" err="1" smtClean="0"/>
              <a:t>gemfile</a:t>
            </a:r>
            <a:r>
              <a:rPr lang="en-US" dirty="0" smtClean="0"/>
              <a:t> ’pry-rails’</a:t>
            </a:r>
          </a:p>
          <a:p>
            <a:r>
              <a:rPr lang="en-US" dirty="0" smtClean="0"/>
              <a:t>in console -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41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2150</TotalTime>
  <Words>113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Rails</vt:lpstr>
      <vt:lpstr>Rails</vt:lpstr>
      <vt:lpstr>Key folders </vt:lpstr>
      <vt:lpstr>PowerPoint Presentation</vt:lpstr>
      <vt:lpstr>Getting a page up and running </vt:lpstr>
      <vt:lpstr>Linking stuff together with DB</vt:lpstr>
      <vt:lpstr>Creating a new set of rails files.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Jane Hogan</dc:creator>
  <cp:lastModifiedBy>Jane Hogan</cp:lastModifiedBy>
  <cp:revision>10</cp:revision>
  <dcterms:created xsi:type="dcterms:W3CDTF">2016-05-22T23:55:46Z</dcterms:created>
  <dcterms:modified xsi:type="dcterms:W3CDTF">2016-05-31T13:05:37Z</dcterms:modified>
</cp:coreProperties>
</file>