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3"/>
    <p:restoredTop sz="94669"/>
  </p:normalViewPr>
  <p:slideViewPr>
    <p:cSldViewPr snapToGrid="0" snapToObjects="1">
      <p:cViewPr varScale="1">
        <p:scale>
          <a:sx n="70" d="100"/>
          <a:sy n="70" d="100"/>
        </p:scale>
        <p:origin x="19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68FE7E-7086-5347-A0DB-BC365A3B0052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CC0761-98CC-B944-A25F-5A55D36A6AAE}">
      <dgm:prSet phldrT="[Text]"/>
      <dgm:spPr/>
      <dgm:t>
        <a:bodyPr/>
        <a:lstStyle/>
        <a:p>
          <a:r>
            <a:rPr lang="en-US" dirty="0" err="1" smtClean="0"/>
            <a:t>Github</a:t>
          </a:r>
          <a:endParaRPr lang="en-US" dirty="0"/>
        </a:p>
      </dgm:t>
    </dgm:pt>
    <dgm:pt modelId="{08E3E78D-CF34-E445-A894-46D928CC6A82}" type="parTrans" cxnId="{B088B674-39F2-9A4A-9D8B-CB3E485352A3}">
      <dgm:prSet/>
      <dgm:spPr/>
      <dgm:t>
        <a:bodyPr/>
        <a:lstStyle/>
        <a:p>
          <a:endParaRPr lang="en-US"/>
        </a:p>
      </dgm:t>
    </dgm:pt>
    <dgm:pt modelId="{6A07E0CE-0ABB-AB40-BB5E-56AAA75FC718}" type="sibTrans" cxnId="{B088B674-39F2-9A4A-9D8B-CB3E485352A3}">
      <dgm:prSet/>
      <dgm:spPr/>
      <dgm:t>
        <a:bodyPr/>
        <a:lstStyle/>
        <a:p>
          <a:endParaRPr lang="en-US"/>
        </a:p>
      </dgm:t>
    </dgm:pt>
    <dgm:pt modelId="{D1A5357A-C3EC-1C4E-8526-007E84C4F770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Single repository– collaborators and no</a:t>
          </a:r>
          <a:r>
            <a:rPr lang="en-US" baseline="0" dirty="0" smtClean="0"/>
            <a:t> forks</a:t>
          </a:r>
          <a:endParaRPr lang="en-US" dirty="0"/>
        </a:p>
      </dgm:t>
    </dgm:pt>
    <dgm:pt modelId="{098305CC-C371-7B4C-9F46-EDAFA08F5BF5}" type="parTrans" cxnId="{8878602F-9121-2248-81CE-77506C78273F}">
      <dgm:prSet/>
      <dgm:spPr/>
      <dgm:t>
        <a:bodyPr/>
        <a:lstStyle/>
        <a:p>
          <a:endParaRPr lang="en-US"/>
        </a:p>
      </dgm:t>
    </dgm:pt>
    <dgm:pt modelId="{C9FF0C6E-5D6F-544B-B88A-1D4DCED03C01}" type="sibTrans" cxnId="{8878602F-9121-2248-81CE-77506C78273F}">
      <dgm:prSet/>
      <dgm:spPr/>
      <dgm:t>
        <a:bodyPr/>
        <a:lstStyle/>
        <a:p>
          <a:endParaRPr lang="en-US"/>
        </a:p>
      </dgm:t>
    </dgm:pt>
    <dgm:pt modelId="{C33207B3-BFFB-DB41-8667-1370A442F4A7}">
      <dgm:prSet phldrT="[Text]"/>
      <dgm:spPr/>
      <dgm:t>
        <a:bodyPr/>
        <a:lstStyle/>
        <a:p>
          <a:r>
            <a:rPr lang="en-US" dirty="0" smtClean="0"/>
            <a:t>Lots of forks </a:t>
          </a:r>
          <a:r>
            <a:rPr lang="en-US" baseline="0" dirty="0" smtClean="0"/>
            <a:t> </a:t>
          </a:r>
          <a:endParaRPr lang="en-US" dirty="0"/>
        </a:p>
      </dgm:t>
    </dgm:pt>
    <dgm:pt modelId="{88980FE6-40B0-DE4D-9251-D51C3BF7AB7E}" type="parTrans" cxnId="{65E6461D-CFF4-2F45-9C24-226CA02E90C3}">
      <dgm:prSet/>
      <dgm:spPr/>
      <dgm:t>
        <a:bodyPr/>
        <a:lstStyle/>
        <a:p>
          <a:endParaRPr lang="en-US"/>
        </a:p>
      </dgm:t>
    </dgm:pt>
    <dgm:pt modelId="{5982F724-558A-954F-933D-87F916845172}" type="sibTrans" cxnId="{65E6461D-CFF4-2F45-9C24-226CA02E90C3}">
      <dgm:prSet/>
      <dgm:spPr/>
      <dgm:t>
        <a:bodyPr/>
        <a:lstStyle/>
        <a:p>
          <a:endParaRPr lang="en-US"/>
        </a:p>
      </dgm:t>
    </dgm:pt>
    <dgm:pt modelId="{A442003D-FFBA-4D4F-9972-B3EB86EACD76}" type="pres">
      <dgm:prSet presAssocID="{B068FE7E-7086-5347-A0DB-BC365A3B005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49FB575-9646-B240-832D-6035B99FE703}" type="pres">
      <dgm:prSet presAssocID="{D9CC0761-98CC-B944-A25F-5A55D36A6AAE}" presName="root1" presStyleCnt="0"/>
      <dgm:spPr/>
    </dgm:pt>
    <dgm:pt modelId="{27426BF7-1D1A-5C48-A15E-5F076BA8EDEF}" type="pres">
      <dgm:prSet presAssocID="{D9CC0761-98CC-B944-A25F-5A55D36A6AAE}" presName="LevelOneTextNode" presStyleLbl="node0" presStyleIdx="0" presStyleCnt="1">
        <dgm:presLayoutVars>
          <dgm:chPref val="3"/>
        </dgm:presLayoutVars>
      </dgm:prSet>
      <dgm:spPr/>
    </dgm:pt>
    <dgm:pt modelId="{93D2AF04-1CE3-1E44-80E1-CD45756A8D6E}" type="pres">
      <dgm:prSet presAssocID="{D9CC0761-98CC-B944-A25F-5A55D36A6AAE}" presName="level2hierChild" presStyleCnt="0"/>
      <dgm:spPr/>
    </dgm:pt>
    <dgm:pt modelId="{5A805DF8-CD1E-3749-8EB2-194B0651609A}" type="pres">
      <dgm:prSet presAssocID="{098305CC-C371-7B4C-9F46-EDAFA08F5BF5}" presName="conn2-1" presStyleLbl="parChTrans1D2" presStyleIdx="0" presStyleCnt="2"/>
      <dgm:spPr/>
    </dgm:pt>
    <dgm:pt modelId="{F5FA1BAA-59BC-1B45-8461-662EA9EDE4DA}" type="pres">
      <dgm:prSet presAssocID="{098305CC-C371-7B4C-9F46-EDAFA08F5BF5}" presName="connTx" presStyleLbl="parChTrans1D2" presStyleIdx="0" presStyleCnt="2"/>
      <dgm:spPr/>
    </dgm:pt>
    <dgm:pt modelId="{AD6EF15F-5A66-2849-99D1-26F4A2F1EB7F}" type="pres">
      <dgm:prSet presAssocID="{D1A5357A-C3EC-1C4E-8526-007E84C4F770}" presName="root2" presStyleCnt="0"/>
      <dgm:spPr/>
    </dgm:pt>
    <dgm:pt modelId="{F94C00C7-D457-5541-97C3-753D87D6DA6B}" type="pres">
      <dgm:prSet presAssocID="{D1A5357A-C3EC-1C4E-8526-007E84C4F770}" presName="LevelTwoTextNode" presStyleLbl="node2" presStyleIdx="0" presStyleCnt="2">
        <dgm:presLayoutVars>
          <dgm:chPref val="3"/>
        </dgm:presLayoutVars>
      </dgm:prSet>
      <dgm:spPr/>
    </dgm:pt>
    <dgm:pt modelId="{FEBD49C9-C533-9344-9F28-4E9CA46B4D8B}" type="pres">
      <dgm:prSet presAssocID="{D1A5357A-C3EC-1C4E-8526-007E84C4F770}" presName="level3hierChild" presStyleCnt="0"/>
      <dgm:spPr/>
    </dgm:pt>
    <dgm:pt modelId="{6A644F59-CA3D-A74B-93A3-52D2AB2E9582}" type="pres">
      <dgm:prSet presAssocID="{88980FE6-40B0-DE4D-9251-D51C3BF7AB7E}" presName="conn2-1" presStyleLbl="parChTrans1D2" presStyleIdx="1" presStyleCnt="2"/>
      <dgm:spPr/>
    </dgm:pt>
    <dgm:pt modelId="{0C62D55C-80F3-6343-8D80-107A84945EFB}" type="pres">
      <dgm:prSet presAssocID="{88980FE6-40B0-DE4D-9251-D51C3BF7AB7E}" presName="connTx" presStyleLbl="parChTrans1D2" presStyleIdx="1" presStyleCnt="2"/>
      <dgm:spPr/>
    </dgm:pt>
    <dgm:pt modelId="{92B36C9C-2602-F34B-8E8C-1C18C621B528}" type="pres">
      <dgm:prSet presAssocID="{C33207B3-BFFB-DB41-8667-1370A442F4A7}" presName="root2" presStyleCnt="0"/>
      <dgm:spPr/>
    </dgm:pt>
    <dgm:pt modelId="{E9BE0D2F-731A-8F46-A694-D22376C63BC3}" type="pres">
      <dgm:prSet presAssocID="{C33207B3-BFFB-DB41-8667-1370A442F4A7}" presName="LevelTwoTextNode" presStyleLbl="node2" presStyleIdx="1" presStyleCnt="2">
        <dgm:presLayoutVars>
          <dgm:chPref val="3"/>
        </dgm:presLayoutVars>
      </dgm:prSet>
      <dgm:spPr/>
    </dgm:pt>
    <dgm:pt modelId="{5ECDD7DA-88A4-EE4C-BF8F-51395D8CFAAB}" type="pres">
      <dgm:prSet presAssocID="{C33207B3-BFFB-DB41-8667-1370A442F4A7}" presName="level3hierChild" presStyleCnt="0"/>
      <dgm:spPr/>
    </dgm:pt>
  </dgm:ptLst>
  <dgm:cxnLst>
    <dgm:cxn modelId="{B088B674-39F2-9A4A-9D8B-CB3E485352A3}" srcId="{B068FE7E-7086-5347-A0DB-BC365A3B0052}" destId="{D9CC0761-98CC-B944-A25F-5A55D36A6AAE}" srcOrd="0" destOrd="0" parTransId="{08E3E78D-CF34-E445-A894-46D928CC6A82}" sibTransId="{6A07E0CE-0ABB-AB40-BB5E-56AAA75FC718}"/>
    <dgm:cxn modelId="{AD0C97F6-EA3B-E842-8A3E-ABA78EA4498A}" type="presOf" srcId="{098305CC-C371-7B4C-9F46-EDAFA08F5BF5}" destId="{5A805DF8-CD1E-3749-8EB2-194B0651609A}" srcOrd="0" destOrd="0" presId="urn:microsoft.com/office/officeart/2008/layout/HorizontalMultiLevelHierarchy"/>
    <dgm:cxn modelId="{D085CB6F-7D89-5544-A801-D051266D1CFE}" type="presOf" srcId="{88980FE6-40B0-DE4D-9251-D51C3BF7AB7E}" destId="{0C62D55C-80F3-6343-8D80-107A84945EFB}" srcOrd="1" destOrd="0" presId="urn:microsoft.com/office/officeart/2008/layout/HorizontalMultiLevelHierarchy"/>
    <dgm:cxn modelId="{65E6461D-CFF4-2F45-9C24-226CA02E90C3}" srcId="{D9CC0761-98CC-B944-A25F-5A55D36A6AAE}" destId="{C33207B3-BFFB-DB41-8667-1370A442F4A7}" srcOrd="1" destOrd="0" parTransId="{88980FE6-40B0-DE4D-9251-D51C3BF7AB7E}" sibTransId="{5982F724-558A-954F-933D-87F916845172}"/>
    <dgm:cxn modelId="{8F0060A8-F448-324A-9AA7-5DB651CE0B24}" type="presOf" srcId="{098305CC-C371-7B4C-9F46-EDAFA08F5BF5}" destId="{F5FA1BAA-59BC-1B45-8461-662EA9EDE4DA}" srcOrd="1" destOrd="0" presId="urn:microsoft.com/office/officeart/2008/layout/HorizontalMultiLevelHierarchy"/>
    <dgm:cxn modelId="{8878602F-9121-2248-81CE-77506C78273F}" srcId="{D9CC0761-98CC-B944-A25F-5A55D36A6AAE}" destId="{D1A5357A-C3EC-1C4E-8526-007E84C4F770}" srcOrd="0" destOrd="0" parTransId="{098305CC-C371-7B4C-9F46-EDAFA08F5BF5}" sibTransId="{C9FF0C6E-5D6F-544B-B88A-1D4DCED03C01}"/>
    <dgm:cxn modelId="{11D77C3F-3A31-7947-AADD-E5B90DC2737E}" type="presOf" srcId="{D9CC0761-98CC-B944-A25F-5A55D36A6AAE}" destId="{27426BF7-1D1A-5C48-A15E-5F076BA8EDEF}" srcOrd="0" destOrd="0" presId="urn:microsoft.com/office/officeart/2008/layout/HorizontalMultiLevelHierarchy"/>
    <dgm:cxn modelId="{BDD4C2D9-E525-5C48-A46E-B8C4B5A0D713}" type="presOf" srcId="{88980FE6-40B0-DE4D-9251-D51C3BF7AB7E}" destId="{6A644F59-CA3D-A74B-93A3-52D2AB2E9582}" srcOrd="0" destOrd="0" presId="urn:microsoft.com/office/officeart/2008/layout/HorizontalMultiLevelHierarchy"/>
    <dgm:cxn modelId="{66C18246-A1E0-AF44-9A69-1BE03661BDC5}" type="presOf" srcId="{B068FE7E-7086-5347-A0DB-BC365A3B0052}" destId="{A442003D-FFBA-4D4F-9972-B3EB86EACD76}" srcOrd="0" destOrd="0" presId="urn:microsoft.com/office/officeart/2008/layout/HorizontalMultiLevelHierarchy"/>
    <dgm:cxn modelId="{F6161281-5DDA-FE42-9617-07F0EB7D817A}" type="presOf" srcId="{D1A5357A-C3EC-1C4E-8526-007E84C4F770}" destId="{F94C00C7-D457-5541-97C3-753D87D6DA6B}" srcOrd="0" destOrd="0" presId="urn:microsoft.com/office/officeart/2008/layout/HorizontalMultiLevelHierarchy"/>
    <dgm:cxn modelId="{8BBD73D5-AFC5-7243-B26A-88F110597964}" type="presOf" srcId="{C33207B3-BFFB-DB41-8667-1370A442F4A7}" destId="{E9BE0D2F-731A-8F46-A694-D22376C63BC3}" srcOrd="0" destOrd="0" presId="urn:microsoft.com/office/officeart/2008/layout/HorizontalMultiLevelHierarchy"/>
    <dgm:cxn modelId="{4690BB8A-0681-8945-BEB8-68B629F3BC65}" type="presParOf" srcId="{A442003D-FFBA-4D4F-9972-B3EB86EACD76}" destId="{349FB575-9646-B240-832D-6035B99FE703}" srcOrd="0" destOrd="0" presId="urn:microsoft.com/office/officeart/2008/layout/HorizontalMultiLevelHierarchy"/>
    <dgm:cxn modelId="{A415D44C-1A63-8F41-A333-0B1A7A0D7F3B}" type="presParOf" srcId="{349FB575-9646-B240-832D-6035B99FE703}" destId="{27426BF7-1D1A-5C48-A15E-5F076BA8EDEF}" srcOrd="0" destOrd="0" presId="urn:microsoft.com/office/officeart/2008/layout/HorizontalMultiLevelHierarchy"/>
    <dgm:cxn modelId="{2509505E-49F7-4844-89D7-538A345D5F82}" type="presParOf" srcId="{349FB575-9646-B240-832D-6035B99FE703}" destId="{93D2AF04-1CE3-1E44-80E1-CD45756A8D6E}" srcOrd="1" destOrd="0" presId="urn:microsoft.com/office/officeart/2008/layout/HorizontalMultiLevelHierarchy"/>
    <dgm:cxn modelId="{1AB35857-5F31-FE4E-A07C-5FEFA3E7AF6D}" type="presParOf" srcId="{93D2AF04-1CE3-1E44-80E1-CD45756A8D6E}" destId="{5A805DF8-CD1E-3749-8EB2-194B0651609A}" srcOrd="0" destOrd="0" presId="urn:microsoft.com/office/officeart/2008/layout/HorizontalMultiLevelHierarchy"/>
    <dgm:cxn modelId="{4489744C-1662-274A-A58F-2F093AC77D06}" type="presParOf" srcId="{5A805DF8-CD1E-3749-8EB2-194B0651609A}" destId="{F5FA1BAA-59BC-1B45-8461-662EA9EDE4DA}" srcOrd="0" destOrd="0" presId="urn:microsoft.com/office/officeart/2008/layout/HorizontalMultiLevelHierarchy"/>
    <dgm:cxn modelId="{B6B68B4E-C7F2-E24A-95D6-CA9EF363989A}" type="presParOf" srcId="{93D2AF04-1CE3-1E44-80E1-CD45756A8D6E}" destId="{AD6EF15F-5A66-2849-99D1-26F4A2F1EB7F}" srcOrd="1" destOrd="0" presId="urn:microsoft.com/office/officeart/2008/layout/HorizontalMultiLevelHierarchy"/>
    <dgm:cxn modelId="{0390D551-1165-844D-BFFA-7D04BDE894B3}" type="presParOf" srcId="{AD6EF15F-5A66-2849-99D1-26F4A2F1EB7F}" destId="{F94C00C7-D457-5541-97C3-753D87D6DA6B}" srcOrd="0" destOrd="0" presId="urn:microsoft.com/office/officeart/2008/layout/HorizontalMultiLevelHierarchy"/>
    <dgm:cxn modelId="{997089DC-64DA-0240-A743-C2B6A4C5A308}" type="presParOf" srcId="{AD6EF15F-5A66-2849-99D1-26F4A2F1EB7F}" destId="{FEBD49C9-C533-9344-9F28-4E9CA46B4D8B}" srcOrd="1" destOrd="0" presId="urn:microsoft.com/office/officeart/2008/layout/HorizontalMultiLevelHierarchy"/>
    <dgm:cxn modelId="{8D2C52AF-77EC-864B-A9A3-82C238677CF1}" type="presParOf" srcId="{93D2AF04-1CE3-1E44-80E1-CD45756A8D6E}" destId="{6A644F59-CA3D-A74B-93A3-52D2AB2E9582}" srcOrd="2" destOrd="0" presId="urn:microsoft.com/office/officeart/2008/layout/HorizontalMultiLevelHierarchy"/>
    <dgm:cxn modelId="{ECD8E613-591D-C348-81AF-5C36FF5ACD96}" type="presParOf" srcId="{6A644F59-CA3D-A74B-93A3-52D2AB2E9582}" destId="{0C62D55C-80F3-6343-8D80-107A84945EFB}" srcOrd="0" destOrd="0" presId="urn:microsoft.com/office/officeart/2008/layout/HorizontalMultiLevelHierarchy"/>
    <dgm:cxn modelId="{245FC3C2-2516-1D4A-BD9E-2D6256B8DAAB}" type="presParOf" srcId="{93D2AF04-1CE3-1E44-80E1-CD45756A8D6E}" destId="{92B36C9C-2602-F34B-8E8C-1C18C621B528}" srcOrd="3" destOrd="0" presId="urn:microsoft.com/office/officeart/2008/layout/HorizontalMultiLevelHierarchy"/>
    <dgm:cxn modelId="{00DA2433-30F6-7146-B535-2C98B9E7A9C9}" type="presParOf" srcId="{92B36C9C-2602-F34B-8E8C-1C18C621B528}" destId="{E9BE0D2F-731A-8F46-A694-D22376C63BC3}" srcOrd="0" destOrd="0" presId="urn:microsoft.com/office/officeart/2008/layout/HorizontalMultiLevelHierarchy"/>
    <dgm:cxn modelId="{3F623DFC-DFF1-DE47-B8E0-F3F4A5512AA0}" type="presParOf" srcId="{92B36C9C-2602-F34B-8E8C-1C18C621B528}" destId="{5ECDD7DA-88A4-EE4C-BF8F-51395D8CFAA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41EE7E-F387-2046-B4D8-2E825A3015AC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334224-A45D-7E4D-AFC4-B1C489EEEC45}">
      <dgm:prSet phldrT="[Text]"/>
      <dgm:spPr/>
      <dgm:t>
        <a:bodyPr/>
        <a:lstStyle/>
        <a:p>
          <a:r>
            <a:rPr lang="en-US" dirty="0" smtClean="0"/>
            <a:t>Models</a:t>
          </a:r>
          <a:endParaRPr lang="en-US" dirty="0"/>
        </a:p>
      </dgm:t>
    </dgm:pt>
    <dgm:pt modelId="{D123B9D6-1690-4943-B836-5036D8027FC7}" type="parTrans" cxnId="{9E76C649-7F57-FF41-9E0F-27158F3760F4}">
      <dgm:prSet/>
      <dgm:spPr/>
      <dgm:t>
        <a:bodyPr/>
        <a:lstStyle/>
        <a:p>
          <a:endParaRPr lang="en-US"/>
        </a:p>
      </dgm:t>
    </dgm:pt>
    <dgm:pt modelId="{43C738FD-9D88-7E4C-BA5D-ADB6031F40C6}" type="sibTrans" cxnId="{9E76C649-7F57-FF41-9E0F-27158F3760F4}">
      <dgm:prSet/>
      <dgm:spPr/>
      <dgm:t>
        <a:bodyPr/>
        <a:lstStyle/>
        <a:p>
          <a:endParaRPr lang="en-US"/>
        </a:p>
      </dgm:t>
    </dgm:pt>
    <dgm:pt modelId="{0C210E83-83F0-504A-AC24-1FFA52648CF7}">
      <dgm:prSet phldrT="[Text]"/>
      <dgm:spPr/>
      <dgm:t>
        <a:bodyPr/>
        <a:lstStyle/>
        <a:p>
          <a:r>
            <a:rPr lang="en-US" dirty="0" smtClean="0"/>
            <a:t>Users</a:t>
          </a:r>
          <a:endParaRPr lang="en-US" dirty="0"/>
        </a:p>
      </dgm:t>
    </dgm:pt>
    <dgm:pt modelId="{6131D6D1-4A68-DE42-AC08-9421C049DEDC}" type="parTrans" cxnId="{66907F05-CB01-AF49-9926-2F48789AA57A}">
      <dgm:prSet/>
      <dgm:spPr/>
      <dgm:t>
        <a:bodyPr/>
        <a:lstStyle/>
        <a:p>
          <a:endParaRPr lang="en-US"/>
        </a:p>
      </dgm:t>
    </dgm:pt>
    <dgm:pt modelId="{72F6FCAB-C9B5-0E49-A86E-F5BBBDABD925}" type="sibTrans" cxnId="{66907F05-CB01-AF49-9926-2F48789AA57A}">
      <dgm:prSet/>
      <dgm:spPr/>
      <dgm:t>
        <a:bodyPr/>
        <a:lstStyle/>
        <a:p>
          <a:endParaRPr lang="en-US"/>
        </a:p>
      </dgm:t>
    </dgm:pt>
    <dgm:pt modelId="{89AE302E-16BF-CB44-959C-BA8C699C6B73}">
      <dgm:prSet phldrT="[Text]"/>
      <dgm:spPr/>
      <dgm:t>
        <a:bodyPr/>
        <a:lstStyle/>
        <a:p>
          <a:r>
            <a:rPr lang="en-US" dirty="0" smtClean="0"/>
            <a:t>Sheet Music</a:t>
          </a:r>
          <a:endParaRPr lang="en-US" dirty="0"/>
        </a:p>
      </dgm:t>
    </dgm:pt>
    <dgm:pt modelId="{D93955EC-AA40-FE47-BB65-298C7E411432}" type="parTrans" cxnId="{3F102E7A-851A-E747-B44F-6BDB87C09A9A}">
      <dgm:prSet/>
      <dgm:spPr/>
      <dgm:t>
        <a:bodyPr/>
        <a:lstStyle/>
        <a:p>
          <a:endParaRPr lang="en-US"/>
        </a:p>
      </dgm:t>
    </dgm:pt>
    <dgm:pt modelId="{81A14741-FBC2-E746-B25D-DC35293A86AE}" type="sibTrans" cxnId="{3F102E7A-851A-E747-B44F-6BDB87C09A9A}">
      <dgm:prSet/>
      <dgm:spPr/>
      <dgm:t>
        <a:bodyPr/>
        <a:lstStyle/>
        <a:p>
          <a:endParaRPr lang="en-US"/>
        </a:p>
      </dgm:t>
    </dgm:pt>
    <dgm:pt modelId="{55C380D8-98B5-474E-ABEB-ECE8F49501A5}">
      <dgm:prSet phldrT="[Text]"/>
      <dgm:spPr/>
      <dgm:t>
        <a:bodyPr/>
        <a:lstStyle/>
        <a:p>
          <a:r>
            <a:rPr lang="en-US" dirty="0" smtClean="0"/>
            <a:t>Events/gigs/bookings</a:t>
          </a:r>
          <a:endParaRPr lang="en-US" dirty="0"/>
        </a:p>
      </dgm:t>
    </dgm:pt>
    <dgm:pt modelId="{7CC5DAA3-E848-6C47-BE4B-5DBA8B21B44A}" type="parTrans" cxnId="{ABFFDEC3-BC3B-2840-AFEE-815FAF9222C5}">
      <dgm:prSet/>
      <dgm:spPr/>
      <dgm:t>
        <a:bodyPr/>
        <a:lstStyle/>
        <a:p>
          <a:endParaRPr lang="en-US"/>
        </a:p>
      </dgm:t>
    </dgm:pt>
    <dgm:pt modelId="{880FBFB3-AA06-BC4A-8F47-8E6F17A7B600}" type="sibTrans" cxnId="{ABFFDEC3-BC3B-2840-AFEE-815FAF9222C5}">
      <dgm:prSet/>
      <dgm:spPr/>
      <dgm:t>
        <a:bodyPr/>
        <a:lstStyle/>
        <a:p>
          <a:endParaRPr lang="en-US"/>
        </a:p>
      </dgm:t>
    </dgm:pt>
    <dgm:pt modelId="{7EE66289-5B60-A647-9FA2-EA7BAAE0AA77}">
      <dgm:prSet phldrT="[Text]"/>
      <dgm:spPr/>
      <dgm:t>
        <a:bodyPr/>
        <a:lstStyle/>
        <a:p>
          <a:r>
            <a:rPr lang="en-US" dirty="0" smtClean="0"/>
            <a:t>Sound</a:t>
          </a:r>
          <a:endParaRPr lang="en-US" dirty="0"/>
        </a:p>
      </dgm:t>
    </dgm:pt>
    <dgm:pt modelId="{ED01D5E8-E03F-9545-8FBB-FDDAFAF521B1}" type="parTrans" cxnId="{AD0A8E4C-84CF-B249-BC26-FAD289D69F73}">
      <dgm:prSet/>
      <dgm:spPr/>
      <dgm:t>
        <a:bodyPr/>
        <a:lstStyle/>
        <a:p>
          <a:endParaRPr lang="en-US"/>
        </a:p>
      </dgm:t>
    </dgm:pt>
    <dgm:pt modelId="{649697AD-6B43-4F45-9F83-E4AE86AC5A93}" type="sibTrans" cxnId="{AD0A8E4C-84CF-B249-BC26-FAD289D69F73}">
      <dgm:prSet/>
      <dgm:spPr/>
      <dgm:t>
        <a:bodyPr/>
        <a:lstStyle/>
        <a:p>
          <a:endParaRPr lang="en-US"/>
        </a:p>
      </dgm:t>
    </dgm:pt>
    <dgm:pt modelId="{660F7A23-79A3-B241-A5F6-683BE1088F14}" type="pres">
      <dgm:prSet presAssocID="{F441EE7E-F387-2046-B4D8-2E825A3015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C1DCD24-C2EE-4D44-ABFE-3557E5DCBB3D}" type="pres">
      <dgm:prSet presAssocID="{A4334224-A45D-7E4D-AFC4-B1C489EEEC45}" presName="hierRoot1" presStyleCnt="0">
        <dgm:presLayoutVars>
          <dgm:hierBranch val="init"/>
        </dgm:presLayoutVars>
      </dgm:prSet>
      <dgm:spPr/>
    </dgm:pt>
    <dgm:pt modelId="{5C23F77C-11B0-D141-9B53-D8E28A863B60}" type="pres">
      <dgm:prSet presAssocID="{A4334224-A45D-7E4D-AFC4-B1C489EEEC45}" presName="rootComposite1" presStyleCnt="0"/>
      <dgm:spPr/>
    </dgm:pt>
    <dgm:pt modelId="{9EC244BB-422E-334F-ABA8-5E4291DAE944}" type="pres">
      <dgm:prSet presAssocID="{A4334224-A45D-7E4D-AFC4-B1C489EEEC45}" presName="rootText1" presStyleLbl="node0" presStyleIdx="0" presStyleCnt="1">
        <dgm:presLayoutVars>
          <dgm:chPref val="3"/>
        </dgm:presLayoutVars>
      </dgm:prSet>
      <dgm:spPr/>
    </dgm:pt>
    <dgm:pt modelId="{E8A4B62B-8BF7-0C47-A9D6-02DF0F0BA481}" type="pres">
      <dgm:prSet presAssocID="{A4334224-A45D-7E4D-AFC4-B1C489EEEC45}" presName="rootConnector1" presStyleLbl="node1" presStyleIdx="0" presStyleCnt="0"/>
      <dgm:spPr/>
    </dgm:pt>
    <dgm:pt modelId="{1795311D-9674-4845-BE1B-C430EA848BAA}" type="pres">
      <dgm:prSet presAssocID="{A4334224-A45D-7E4D-AFC4-B1C489EEEC45}" presName="hierChild2" presStyleCnt="0"/>
      <dgm:spPr/>
    </dgm:pt>
    <dgm:pt modelId="{72396A60-0070-6741-9462-3F5FBDAF01B1}" type="pres">
      <dgm:prSet presAssocID="{6131D6D1-4A68-DE42-AC08-9421C049DEDC}" presName="Name37" presStyleLbl="parChTrans1D2" presStyleIdx="0" presStyleCnt="4"/>
      <dgm:spPr/>
    </dgm:pt>
    <dgm:pt modelId="{C4787F7C-1F68-784D-9E8A-B4DD62FC7FB1}" type="pres">
      <dgm:prSet presAssocID="{0C210E83-83F0-504A-AC24-1FFA52648CF7}" presName="hierRoot2" presStyleCnt="0">
        <dgm:presLayoutVars>
          <dgm:hierBranch val="init"/>
        </dgm:presLayoutVars>
      </dgm:prSet>
      <dgm:spPr/>
    </dgm:pt>
    <dgm:pt modelId="{E60CA857-7549-E24C-ABFE-61508EE7F2B0}" type="pres">
      <dgm:prSet presAssocID="{0C210E83-83F0-504A-AC24-1FFA52648CF7}" presName="rootComposite" presStyleCnt="0"/>
      <dgm:spPr/>
    </dgm:pt>
    <dgm:pt modelId="{4C5D2BC0-3663-DD4F-9CD3-62B32EAA9A27}" type="pres">
      <dgm:prSet presAssocID="{0C210E83-83F0-504A-AC24-1FFA52648CF7}" presName="rootText" presStyleLbl="node2" presStyleIdx="0" presStyleCnt="4">
        <dgm:presLayoutVars>
          <dgm:chPref val="3"/>
        </dgm:presLayoutVars>
      </dgm:prSet>
      <dgm:spPr/>
    </dgm:pt>
    <dgm:pt modelId="{308E10A4-CAD9-574B-8D73-4B57F35339D8}" type="pres">
      <dgm:prSet presAssocID="{0C210E83-83F0-504A-AC24-1FFA52648CF7}" presName="rootConnector" presStyleLbl="node2" presStyleIdx="0" presStyleCnt="4"/>
      <dgm:spPr/>
    </dgm:pt>
    <dgm:pt modelId="{C2EBC703-4E88-144D-96EF-05792F73C7A9}" type="pres">
      <dgm:prSet presAssocID="{0C210E83-83F0-504A-AC24-1FFA52648CF7}" presName="hierChild4" presStyleCnt="0"/>
      <dgm:spPr/>
    </dgm:pt>
    <dgm:pt modelId="{3D9A0150-6D1E-E146-8A2A-8A31569232DF}" type="pres">
      <dgm:prSet presAssocID="{0C210E83-83F0-504A-AC24-1FFA52648CF7}" presName="hierChild5" presStyleCnt="0"/>
      <dgm:spPr/>
    </dgm:pt>
    <dgm:pt modelId="{952FE03C-0359-AC47-963E-0BA6E5A2137B}" type="pres">
      <dgm:prSet presAssocID="{D93955EC-AA40-FE47-BB65-298C7E411432}" presName="Name37" presStyleLbl="parChTrans1D2" presStyleIdx="1" presStyleCnt="4"/>
      <dgm:spPr/>
    </dgm:pt>
    <dgm:pt modelId="{C4726878-2610-2C45-A47C-A63607829AD1}" type="pres">
      <dgm:prSet presAssocID="{89AE302E-16BF-CB44-959C-BA8C699C6B73}" presName="hierRoot2" presStyleCnt="0">
        <dgm:presLayoutVars>
          <dgm:hierBranch val="init"/>
        </dgm:presLayoutVars>
      </dgm:prSet>
      <dgm:spPr/>
    </dgm:pt>
    <dgm:pt modelId="{0A7FAE87-D413-9348-9377-7C6537FCAC29}" type="pres">
      <dgm:prSet presAssocID="{89AE302E-16BF-CB44-959C-BA8C699C6B73}" presName="rootComposite" presStyleCnt="0"/>
      <dgm:spPr/>
    </dgm:pt>
    <dgm:pt modelId="{CD59116D-3090-C448-96D6-863E2569DBE8}" type="pres">
      <dgm:prSet presAssocID="{89AE302E-16BF-CB44-959C-BA8C699C6B73}" presName="rootText" presStyleLbl="node2" presStyleIdx="1" presStyleCnt="4">
        <dgm:presLayoutVars>
          <dgm:chPref val="3"/>
        </dgm:presLayoutVars>
      </dgm:prSet>
      <dgm:spPr/>
    </dgm:pt>
    <dgm:pt modelId="{20B20684-0353-4B4A-8E1F-ED8B401AA6EF}" type="pres">
      <dgm:prSet presAssocID="{89AE302E-16BF-CB44-959C-BA8C699C6B73}" presName="rootConnector" presStyleLbl="node2" presStyleIdx="1" presStyleCnt="4"/>
      <dgm:spPr/>
    </dgm:pt>
    <dgm:pt modelId="{81A03B64-C994-964A-BA2E-877FBE04F322}" type="pres">
      <dgm:prSet presAssocID="{89AE302E-16BF-CB44-959C-BA8C699C6B73}" presName="hierChild4" presStyleCnt="0"/>
      <dgm:spPr/>
    </dgm:pt>
    <dgm:pt modelId="{EF1C1180-5EA7-774C-BC3E-6A148A7AD40F}" type="pres">
      <dgm:prSet presAssocID="{89AE302E-16BF-CB44-959C-BA8C699C6B73}" presName="hierChild5" presStyleCnt="0"/>
      <dgm:spPr/>
    </dgm:pt>
    <dgm:pt modelId="{9623927D-DFB3-F14C-81B4-3526D333837B}" type="pres">
      <dgm:prSet presAssocID="{ED01D5E8-E03F-9545-8FBB-FDDAFAF521B1}" presName="Name37" presStyleLbl="parChTrans1D2" presStyleIdx="2" presStyleCnt="4"/>
      <dgm:spPr/>
    </dgm:pt>
    <dgm:pt modelId="{630FDD25-58F3-C145-93BB-5801A44BD9E1}" type="pres">
      <dgm:prSet presAssocID="{7EE66289-5B60-A647-9FA2-EA7BAAE0AA77}" presName="hierRoot2" presStyleCnt="0">
        <dgm:presLayoutVars>
          <dgm:hierBranch val="init"/>
        </dgm:presLayoutVars>
      </dgm:prSet>
      <dgm:spPr/>
    </dgm:pt>
    <dgm:pt modelId="{0751038F-8C6C-9841-B7E7-8EEE98F63AC4}" type="pres">
      <dgm:prSet presAssocID="{7EE66289-5B60-A647-9FA2-EA7BAAE0AA77}" presName="rootComposite" presStyleCnt="0"/>
      <dgm:spPr/>
    </dgm:pt>
    <dgm:pt modelId="{45A6CBD7-669E-AD40-8A8C-D202C26F85C5}" type="pres">
      <dgm:prSet presAssocID="{7EE66289-5B60-A647-9FA2-EA7BAAE0AA7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C3555E-F24B-E648-9A26-0948D8F783D2}" type="pres">
      <dgm:prSet presAssocID="{7EE66289-5B60-A647-9FA2-EA7BAAE0AA77}" presName="rootConnector" presStyleLbl="node2" presStyleIdx="2" presStyleCnt="4"/>
      <dgm:spPr/>
    </dgm:pt>
    <dgm:pt modelId="{49CD332B-81D4-EE45-B6CE-68037C5DB506}" type="pres">
      <dgm:prSet presAssocID="{7EE66289-5B60-A647-9FA2-EA7BAAE0AA77}" presName="hierChild4" presStyleCnt="0"/>
      <dgm:spPr/>
    </dgm:pt>
    <dgm:pt modelId="{E42024BE-426F-3D40-86D0-1E0453ECECC2}" type="pres">
      <dgm:prSet presAssocID="{7EE66289-5B60-A647-9FA2-EA7BAAE0AA77}" presName="hierChild5" presStyleCnt="0"/>
      <dgm:spPr/>
    </dgm:pt>
    <dgm:pt modelId="{9518D6AC-1A4A-8748-AC4E-9099FFB63EBC}" type="pres">
      <dgm:prSet presAssocID="{7CC5DAA3-E848-6C47-BE4B-5DBA8B21B44A}" presName="Name37" presStyleLbl="parChTrans1D2" presStyleIdx="3" presStyleCnt="4"/>
      <dgm:spPr/>
    </dgm:pt>
    <dgm:pt modelId="{70DFA84D-54DB-744D-BE24-D1EE9C616146}" type="pres">
      <dgm:prSet presAssocID="{55C380D8-98B5-474E-ABEB-ECE8F49501A5}" presName="hierRoot2" presStyleCnt="0">
        <dgm:presLayoutVars>
          <dgm:hierBranch val="init"/>
        </dgm:presLayoutVars>
      </dgm:prSet>
      <dgm:spPr/>
    </dgm:pt>
    <dgm:pt modelId="{A63D7D6D-3C08-724E-9A43-9F233D0F21F4}" type="pres">
      <dgm:prSet presAssocID="{55C380D8-98B5-474E-ABEB-ECE8F49501A5}" presName="rootComposite" presStyleCnt="0"/>
      <dgm:spPr/>
    </dgm:pt>
    <dgm:pt modelId="{E4A40B2E-F7EE-4545-8725-5B9CAFCE4B10}" type="pres">
      <dgm:prSet presAssocID="{55C380D8-98B5-474E-ABEB-ECE8F49501A5}" presName="rootText" presStyleLbl="node2" presStyleIdx="3" presStyleCnt="4">
        <dgm:presLayoutVars>
          <dgm:chPref val="3"/>
        </dgm:presLayoutVars>
      </dgm:prSet>
      <dgm:spPr/>
    </dgm:pt>
    <dgm:pt modelId="{19F87E95-FAB7-6C4B-9C9C-7BDD9422D52C}" type="pres">
      <dgm:prSet presAssocID="{55C380D8-98B5-474E-ABEB-ECE8F49501A5}" presName="rootConnector" presStyleLbl="node2" presStyleIdx="3" presStyleCnt="4"/>
      <dgm:spPr/>
    </dgm:pt>
    <dgm:pt modelId="{63C1A162-7C1E-3449-9B84-A655676D784B}" type="pres">
      <dgm:prSet presAssocID="{55C380D8-98B5-474E-ABEB-ECE8F49501A5}" presName="hierChild4" presStyleCnt="0"/>
      <dgm:spPr/>
    </dgm:pt>
    <dgm:pt modelId="{66CF8527-6FB4-E648-B523-7D30EC7124BF}" type="pres">
      <dgm:prSet presAssocID="{55C380D8-98B5-474E-ABEB-ECE8F49501A5}" presName="hierChild5" presStyleCnt="0"/>
      <dgm:spPr/>
    </dgm:pt>
    <dgm:pt modelId="{07E33630-79B7-C94F-816B-F1CDF42E19EF}" type="pres">
      <dgm:prSet presAssocID="{A4334224-A45D-7E4D-AFC4-B1C489EEEC45}" presName="hierChild3" presStyleCnt="0"/>
      <dgm:spPr/>
    </dgm:pt>
  </dgm:ptLst>
  <dgm:cxnLst>
    <dgm:cxn modelId="{9E76C649-7F57-FF41-9E0F-27158F3760F4}" srcId="{F441EE7E-F387-2046-B4D8-2E825A3015AC}" destId="{A4334224-A45D-7E4D-AFC4-B1C489EEEC45}" srcOrd="0" destOrd="0" parTransId="{D123B9D6-1690-4943-B836-5036D8027FC7}" sibTransId="{43C738FD-9D88-7E4C-BA5D-ADB6031F40C6}"/>
    <dgm:cxn modelId="{8A9D1BA5-44DF-3C49-A123-CBF093C46257}" type="presOf" srcId="{7EE66289-5B60-A647-9FA2-EA7BAAE0AA77}" destId="{45A6CBD7-669E-AD40-8A8C-D202C26F85C5}" srcOrd="0" destOrd="0" presId="urn:microsoft.com/office/officeart/2005/8/layout/orgChart1"/>
    <dgm:cxn modelId="{E449F29E-ED54-0645-8F04-B52B6C573723}" type="presOf" srcId="{F441EE7E-F387-2046-B4D8-2E825A3015AC}" destId="{660F7A23-79A3-B241-A5F6-683BE1088F14}" srcOrd="0" destOrd="0" presId="urn:microsoft.com/office/officeart/2005/8/layout/orgChart1"/>
    <dgm:cxn modelId="{0CCC3D3F-8C7B-6E48-BA4F-2BE067962CB5}" type="presOf" srcId="{0C210E83-83F0-504A-AC24-1FFA52648CF7}" destId="{308E10A4-CAD9-574B-8D73-4B57F35339D8}" srcOrd="1" destOrd="0" presId="urn:microsoft.com/office/officeart/2005/8/layout/orgChart1"/>
    <dgm:cxn modelId="{5137524F-C826-2645-8B0B-2A0182A02F37}" type="presOf" srcId="{0C210E83-83F0-504A-AC24-1FFA52648CF7}" destId="{4C5D2BC0-3663-DD4F-9CD3-62B32EAA9A27}" srcOrd="0" destOrd="0" presId="urn:microsoft.com/office/officeart/2005/8/layout/orgChart1"/>
    <dgm:cxn modelId="{66907F05-CB01-AF49-9926-2F48789AA57A}" srcId="{A4334224-A45D-7E4D-AFC4-B1C489EEEC45}" destId="{0C210E83-83F0-504A-AC24-1FFA52648CF7}" srcOrd="0" destOrd="0" parTransId="{6131D6D1-4A68-DE42-AC08-9421C049DEDC}" sibTransId="{72F6FCAB-C9B5-0E49-A86E-F5BBBDABD925}"/>
    <dgm:cxn modelId="{BBF64C9F-A203-384E-B5DA-938FA752D08D}" type="presOf" srcId="{A4334224-A45D-7E4D-AFC4-B1C489EEEC45}" destId="{9EC244BB-422E-334F-ABA8-5E4291DAE944}" srcOrd="0" destOrd="0" presId="urn:microsoft.com/office/officeart/2005/8/layout/orgChart1"/>
    <dgm:cxn modelId="{55F1041F-4141-F54A-B56A-B229CF60FDBD}" type="presOf" srcId="{89AE302E-16BF-CB44-959C-BA8C699C6B73}" destId="{CD59116D-3090-C448-96D6-863E2569DBE8}" srcOrd="0" destOrd="0" presId="urn:microsoft.com/office/officeart/2005/8/layout/orgChart1"/>
    <dgm:cxn modelId="{B20FFD10-64ED-D94C-A062-B25F931C8FC2}" type="presOf" srcId="{7EE66289-5B60-A647-9FA2-EA7BAAE0AA77}" destId="{03C3555E-F24B-E648-9A26-0948D8F783D2}" srcOrd="1" destOrd="0" presId="urn:microsoft.com/office/officeart/2005/8/layout/orgChart1"/>
    <dgm:cxn modelId="{007C7990-47A1-2F47-BBE8-6DC05FEB1A56}" type="presOf" srcId="{55C380D8-98B5-474E-ABEB-ECE8F49501A5}" destId="{19F87E95-FAB7-6C4B-9C9C-7BDD9422D52C}" srcOrd="1" destOrd="0" presId="urn:microsoft.com/office/officeart/2005/8/layout/orgChart1"/>
    <dgm:cxn modelId="{5B35537C-9A10-CB49-A839-4057F30FB742}" type="presOf" srcId="{A4334224-A45D-7E4D-AFC4-B1C489EEEC45}" destId="{E8A4B62B-8BF7-0C47-A9D6-02DF0F0BA481}" srcOrd="1" destOrd="0" presId="urn:microsoft.com/office/officeart/2005/8/layout/orgChart1"/>
    <dgm:cxn modelId="{ABFFDEC3-BC3B-2840-AFEE-815FAF9222C5}" srcId="{A4334224-A45D-7E4D-AFC4-B1C489EEEC45}" destId="{55C380D8-98B5-474E-ABEB-ECE8F49501A5}" srcOrd="3" destOrd="0" parTransId="{7CC5DAA3-E848-6C47-BE4B-5DBA8B21B44A}" sibTransId="{880FBFB3-AA06-BC4A-8F47-8E6F17A7B600}"/>
    <dgm:cxn modelId="{BDE3C754-E4EF-7147-AAB3-D3D0CDCA1353}" type="presOf" srcId="{ED01D5E8-E03F-9545-8FBB-FDDAFAF521B1}" destId="{9623927D-DFB3-F14C-81B4-3526D333837B}" srcOrd="0" destOrd="0" presId="urn:microsoft.com/office/officeart/2005/8/layout/orgChart1"/>
    <dgm:cxn modelId="{3F102E7A-851A-E747-B44F-6BDB87C09A9A}" srcId="{A4334224-A45D-7E4D-AFC4-B1C489EEEC45}" destId="{89AE302E-16BF-CB44-959C-BA8C699C6B73}" srcOrd="1" destOrd="0" parTransId="{D93955EC-AA40-FE47-BB65-298C7E411432}" sibTransId="{81A14741-FBC2-E746-B25D-DC35293A86AE}"/>
    <dgm:cxn modelId="{A4BA166F-3556-544C-9142-3C071C19F304}" type="presOf" srcId="{89AE302E-16BF-CB44-959C-BA8C699C6B73}" destId="{20B20684-0353-4B4A-8E1F-ED8B401AA6EF}" srcOrd="1" destOrd="0" presId="urn:microsoft.com/office/officeart/2005/8/layout/orgChart1"/>
    <dgm:cxn modelId="{CE86805B-251D-9042-858C-7AC278AD5EB2}" type="presOf" srcId="{7CC5DAA3-E848-6C47-BE4B-5DBA8B21B44A}" destId="{9518D6AC-1A4A-8748-AC4E-9099FFB63EBC}" srcOrd="0" destOrd="0" presId="urn:microsoft.com/office/officeart/2005/8/layout/orgChart1"/>
    <dgm:cxn modelId="{AD0A8E4C-84CF-B249-BC26-FAD289D69F73}" srcId="{A4334224-A45D-7E4D-AFC4-B1C489EEEC45}" destId="{7EE66289-5B60-A647-9FA2-EA7BAAE0AA77}" srcOrd="2" destOrd="0" parTransId="{ED01D5E8-E03F-9545-8FBB-FDDAFAF521B1}" sibTransId="{649697AD-6B43-4F45-9F83-E4AE86AC5A93}"/>
    <dgm:cxn modelId="{FD439050-F496-1748-A2C1-43ACC8076CB9}" type="presOf" srcId="{6131D6D1-4A68-DE42-AC08-9421C049DEDC}" destId="{72396A60-0070-6741-9462-3F5FBDAF01B1}" srcOrd="0" destOrd="0" presId="urn:microsoft.com/office/officeart/2005/8/layout/orgChart1"/>
    <dgm:cxn modelId="{CECD5710-B40E-C64E-B19B-9BA905264722}" type="presOf" srcId="{D93955EC-AA40-FE47-BB65-298C7E411432}" destId="{952FE03C-0359-AC47-963E-0BA6E5A2137B}" srcOrd="0" destOrd="0" presId="urn:microsoft.com/office/officeart/2005/8/layout/orgChart1"/>
    <dgm:cxn modelId="{02880408-9399-D043-BAA1-B1C24F2BE21D}" type="presOf" srcId="{55C380D8-98B5-474E-ABEB-ECE8F49501A5}" destId="{E4A40B2E-F7EE-4545-8725-5B9CAFCE4B10}" srcOrd="0" destOrd="0" presId="urn:microsoft.com/office/officeart/2005/8/layout/orgChart1"/>
    <dgm:cxn modelId="{A8B8F495-9B41-7D4E-8E7D-000C566820C3}" type="presParOf" srcId="{660F7A23-79A3-B241-A5F6-683BE1088F14}" destId="{7C1DCD24-C2EE-4D44-ABFE-3557E5DCBB3D}" srcOrd="0" destOrd="0" presId="urn:microsoft.com/office/officeart/2005/8/layout/orgChart1"/>
    <dgm:cxn modelId="{D157A5BE-A514-9F4D-B22D-5DA7F006CBC2}" type="presParOf" srcId="{7C1DCD24-C2EE-4D44-ABFE-3557E5DCBB3D}" destId="{5C23F77C-11B0-D141-9B53-D8E28A863B60}" srcOrd="0" destOrd="0" presId="urn:microsoft.com/office/officeart/2005/8/layout/orgChart1"/>
    <dgm:cxn modelId="{0F0DB693-0A62-9D4B-9713-4594E4543C59}" type="presParOf" srcId="{5C23F77C-11B0-D141-9B53-D8E28A863B60}" destId="{9EC244BB-422E-334F-ABA8-5E4291DAE944}" srcOrd="0" destOrd="0" presId="urn:microsoft.com/office/officeart/2005/8/layout/orgChart1"/>
    <dgm:cxn modelId="{4DED89BA-A36A-FC46-B20C-9EE776705CC6}" type="presParOf" srcId="{5C23F77C-11B0-D141-9B53-D8E28A863B60}" destId="{E8A4B62B-8BF7-0C47-A9D6-02DF0F0BA481}" srcOrd="1" destOrd="0" presId="urn:microsoft.com/office/officeart/2005/8/layout/orgChart1"/>
    <dgm:cxn modelId="{A26B900A-9932-3D47-8304-33B083D0D6E5}" type="presParOf" srcId="{7C1DCD24-C2EE-4D44-ABFE-3557E5DCBB3D}" destId="{1795311D-9674-4845-BE1B-C430EA848BAA}" srcOrd="1" destOrd="0" presId="urn:microsoft.com/office/officeart/2005/8/layout/orgChart1"/>
    <dgm:cxn modelId="{8F0006A8-911E-E345-B169-6A6FA14F7EF1}" type="presParOf" srcId="{1795311D-9674-4845-BE1B-C430EA848BAA}" destId="{72396A60-0070-6741-9462-3F5FBDAF01B1}" srcOrd="0" destOrd="0" presId="urn:microsoft.com/office/officeart/2005/8/layout/orgChart1"/>
    <dgm:cxn modelId="{19A321BC-158D-8E4D-8852-E6A1C45E4088}" type="presParOf" srcId="{1795311D-9674-4845-BE1B-C430EA848BAA}" destId="{C4787F7C-1F68-784D-9E8A-B4DD62FC7FB1}" srcOrd="1" destOrd="0" presId="urn:microsoft.com/office/officeart/2005/8/layout/orgChart1"/>
    <dgm:cxn modelId="{9AD3693C-756A-484E-973F-2BE9FDF6175C}" type="presParOf" srcId="{C4787F7C-1F68-784D-9E8A-B4DD62FC7FB1}" destId="{E60CA857-7549-E24C-ABFE-61508EE7F2B0}" srcOrd="0" destOrd="0" presId="urn:microsoft.com/office/officeart/2005/8/layout/orgChart1"/>
    <dgm:cxn modelId="{D1C28186-410D-AC43-B0B4-FE0A9646A72A}" type="presParOf" srcId="{E60CA857-7549-E24C-ABFE-61508EE7F2B0}" destId="{4C5D2BC0-3663-DD4F-9CD3-62B32EAA9A27}" srcOrd="0" destOrd="0" presId="urn:microsoft.com/office/officeart/2005/8/layout/orgChart1"/>
    <dgm:cxn modelId="{848799C2-3342-774B-8349-62149CB66330}" type="presParOf" srcId="{E60CA857-7549-E24C-ABFE-61508EE7F2B0}" destId="{308E10A4-CAD9-574B-8D73-4B57F35339D8}" srcOrd="1" destOrd="0" presId="urn:microsoft.com/office/officeart/2005/8/layout/orgChart1"/>
    <dgm:cxn modelId="{0565963D-782A-A34A-B46C-0370B33493E4}" type="presParOf" srcId="{C4787F7C-1F68-784D-9E8A-B4DD62FC7FB1}" destId="{C2EBC703-4E88-144D-96EF-05792F73C7A9}" srcOrd="1" destOrd="0" presId="urn:microsoft.com/office/officeart/2005/8/layout/orgChart1"/>
    <dgm:cxn modelId="{4A5D4B88-4A0A-EB4F-A751-DF852628E15A}" type="presParOf" srcId="{C4787F7C-1F68-784D-9E8A-B4DD62FC7FB1}" destId="{3D9A0150-6D1E-E146-8A2A-8A31569232DF}" srcOrd="2" destOrd="0" presId="urn:microsoft.com/office/officeart/2005/8/layout/orgChart1"/>
    <dgm:cxn modelId="{553F35BA-B0E9-6441-A62A-2FC236B3D2C9}" type="presParOf" srcId="{1795311D-9674-4845-BE1B-C430EA848BAA}" destId="{952FE03C-0359-AC47-963E-0BA6E5A2137B}" srcOrd="2" destOrd="0" presId="urn:microsoft.com/office/officeart/2005/8/layout/orgChart1"/>
    <dgm:cxn modelId="{0F1895BB-B153-2F4F-BA3B-31D7B9314DFC}" type="presParOf" srcId="{1795311D-9674-4845-BE1B-C430EA848BAA}" destId="{C4726878-2610-2C45-A47C-A63607829AD1}" srcOrd="3" destOrd="0" presId="urn:microsoft.com/office/officeart/2005/8/layout/orgChart1"/>
    <dgm:cxn modelId="{6FCEE18C-1AF2-2E40-9943-1EBEECA2C492}" type="presParOf" srcId="{C4726878-2610-2C45-A47C-A63607829AD1}" destId="{0A7FAE87-D413-9348-9377-7C6537FCAC29}" srcOrd="0" destOrd="0" presId="urn:microsoft.com/office/officeart/2005/8/layout/orgChart1"/>
    <dgm:cxn modelId="{D7778352-B21B-E54D-B81F-DD3BBB001C46}" type="presParOf" srcId="{0A7FAE87-D413-9348-9377-7C6537FCAC29}" destId="{CD59116D-3090-C448-96D6-863E2569DBE8}" srcOrd="0" destOrd="0" presId="urn:microsoft.com/office/officeart/2005/8/layout/orgChart1"/>
    <dgm:cxn modelId="{614887B2-C172-9E46-B359-FC8FB8BE20D8}" type="presParOf" srcId="{0A7FAE87-D413-9348-9377-7C6537FCAC29}" destId="{20B20684-0353-4B4A-8E1F-ED8B401AA6EF}" srcOrd="1" destOrd="0" presId="urn:microsoft.com/office/officeart/2005/8/layout/orgChart1"/>
    <dgm:cxn modelId="{1A7F9E64-5595-B248-9491-D55FC1FB7DDC}" type="presParOf" srcId="{C4726878-2610-2C45-A47C-A63607829AD1}" destId="{81A03B64-C994-964A-BA2E-877FBE04F322}" srcOrd="1" destOrd="0" presId="urn:microsoft.com/office/officeart/2005/8/layout/orgChart1"/>
    <dgm:cxn modelId="{C3AA3140-EA30-644E-9CC6-E01C837B03F9}" type="presParOf" srcId="{C4726878-2610-2C45-A47C-A63607829AD1}" destId="{EF1C1180-5EA7-774C-BC3E-6A148A7AD40F}" srcOrd="2" destOrd="0" presId="urn:microsoft.com/office/officeart/2005/8/layout/orgChart1"/>
    <dgm:cxn modelId="{8E0C30E1-9948-0A48-AE13-0EBC67B12B46}" type="presParOf" srcId="{1795311D-9674-4845-BE1B-C430EA848BAA}" destId="{9623927D-DFB3-F14C-81B4-3526D333837B}" srcOrd="4" destOrd="0" presId="urn:microsoft.com/office/officeart/2005/8/layout/orgChart1"/>
    <dgm:cxn modelId="{C70C54D4-8A5E-EA44-B7DF-B3A08C68B437}" type="presParOf" srcId="{1795311D-9674-4845-BE1B-C430EA848BAA}" destId="{630FDD25-58F3-C145-93BB-5801A44BD9E1}" srcOrd="5" destOrd="0" presId="urn:microsoft.com/office/officeart/2005/8/layout/orgChart1"/>
    <dgm:cxn modelId="{7F5F34E3-A47D-2F49-A859-03CAF7F6E0C2}" type="presParOf" srcId="{630FDD25-58F3-C145-93BB-5801A44BD9E1}" destId="{0751038F-8C6C-9841-B7E7-8EEE98F63AC4}" srcOrd="0" destOrd="0" presId="urn:microsoft.com/office/officeart/2005/8/layout/orgChart1"/>
    <dgm:cxn modelId="{5454E9CB-6FDA-A540-91B5-9AB9BE69E0C8}" type="presParOf" srcId="{0751038F-8C6C-9841-B7E7-8EEE98F63AC4}" destId="{45A6CBD7-669E-AD40-8A8C-D202C26F85C5}" srcOrd="0" destOrd="0" presId="urn:microsoft.com/office/officeart/2005/8/layout/orgChart1"/>
    <dgm:cxn modelId="{B6B8EA28-E922-E54E-99F0-DDC114393E7E}" type="presParOf" srcId="{0751038F-8C6C-9841-B7E7-8EEE98F63AC4}" destId="{03C3555E-F24B-E648-9A26-0948D8F783D2}" srcOrd="1" destOrd="0" presId="urn:microsoft.com/office/officeart/2005/8/layout/orgChart1"/>
    <dgm:cxn modelId="{5B8A8AAC-2B3A-0248-9D20-F4CB24921A99}" type="presParOf" srcId="{630FDD25-58F3-C145-93BB-5801A44BD9E1}" destId="{49CD332B-81D4-EE45-B6CE-68037C5DB506}" srcOrd="1" destOrd="0" presId="urn:microsoft.com/office/officeart/2005/8/layout/orgChart1"/>
    <dgm:cxn modelId="{2E365E10-DBD0-DC43-BC40-3FD1445E907D}" type="presParOf" srcId="{630FDD25-58F3-C145-93BB-5801A44BD9E1}" destId="{E42024BE-426F-3D40-86D0-1E0453ECECC2}" srcOrd="2" destOrd="0" presId="urn:microsoft.com/office/officeart/2005/8/layout/orgChart1"/>
    <dgm:cxn modelId="{9528E8B9-D35F-484F-8172-E615D9CA47FD}" type="presParOf" srcId="{1795311D-9674-4845-BE1B-C430EA848BAA}" destId="{9518D6AC-1A4A-8748-AC4E-9099FFB63EBC}" srcOrd="6" destOrd="0" presId="urn:microsoft.com/office/officeart/2005/8/layout/orgChart1"/>
    <dgm:cxn modelId="{80D0C2B2-EC84-7141-A047-F4866737B766}" type="presParOf" srcId="{1795311D-9674-4845-BE1B-C430EA848BAA}" destId="{70DFA84D-54DB-744D-BE24-D1EE9C616146}" srcOrd="7" destOrd="0" presId="urn:microsoft.com/office/officeart/2005/8/layout/orgChart1"/>
    <dgm:cxn modelId="{93292C88-5F8D-6747-A16D-5B5219462E5E}" type="presParOf" srcId="{70DFA84D-54DB-744D-BE24-D1EE9C616146}" destId="{A63D7D6D-3C08-724E-9A43-9F233D0F21F4}" srcOrd="0" destOrd="0" presId="urn:microsoft.com/office/officeart/2005/8/layout/orgChart1"/>
    <dgm:cxn modelId="{2173DFD8-48B8-CA4A-858D-80F4D1112332}" type="presParOf" srcId="{A63D7D6D-3C08-724E-9A43-9F233D0F21F4}" destId="{E4A40B2E-F7EE-4545-8725-5B9CAFCE4B10}" srcOrd="0" destOrd="0" presId="urn:microsoft.com/office/officeart/2005/8/layout/orgChart1"/>
    <dgm:cxn modelId="{2D4A506A-12C6-2245-B4A9-40FC1A920CDF}" type="presParOf" srcId="{A63D7D6D-3C08-724E-9A43-9F233D0F21F4}" destId="{19F87E95-FAB7-6C4B-9C9C-7BDD9422D52C}" srcOrd="1" destOrd="0" presId="urn:microsoft.com/office/officeart/2005/8/layout/orgChart1"/>
    <dgm:cxn modelId="{2DE55F7E-36CE-FF4B-91D8-B3D77EBC311A}" type="presParOf" srcId="{70DFA84D-54DB-744D-BE24-D1EE9C616146}" destId="{63C1A162-7C1E-3449-9B84-A655676D784B}" srcOrd="1" destOrd="0" presId="urn:microsoft.com/office/officeart/2005/8/layout/orgChart1"/>
    <dgm:cxn modelId="{079428C7-BC82-3042-ADFE-31CB6B9F6D8D}" type="presParOf" srcId="{70DFA84D-54DB-744D-BE24-D1EE9C616146}" destId="{66CF8527-6FB4-E648-B523-7D30EC7124BF}" srcOrd="2" destOrd="0" presId="urn:microsoft.com/office/officeart/2005/8/layout/orgChart1"/>
    <dgm:cxn modelId="{48A56D12-08F9-434B-815D-A50BAFAE9A21}" type="presParOf" srcId="{7C1DCD24-C2EE-4D44-ABFE-3557E5DCBB3D}" destId="{07E33630-79B7-C94F-816B-F1CDF42E19E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FDBD3A-DAD8-934D-BFEA-CF00A3BC161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1C180B-2F5D-BC4B-80C3-BC4B33637C90}">
      <dgm:prSet phldrT="[Text]"/>
      <dgm:spPr/>
      <dgm:t>
        <a:bodyPr/>
        <a:lstStyle/>
        <a:p>
          <a:r>
            <a:rPr lang="en-US" dirty="0" smtClean="0"/>
            <a:t>APIs</a:t>
          </a:r>
          <a:endParaRPr lang="en-US" dirty="0"/>
        </a:p>
      </dgm:t>
    </dgm:pt>
    <dgm:pt modelId="{CAB2498E-7623-3C4E-A7CD-EBABD25CF6E7}" type="parTrans" cxnId="{F1DBDF82-45FE-CE4B-9A31-977FD39691E6}">
      <dgm:prSet/>
      <dgm:spPr/>
      <dgm:t>
        <a:bodyPr/>
        <a:lstStyle/>
        <a:p>
          <a:endParaRPr lang="en-US"/>
        </a:p>
      </dgm:t>
    </dgm:pt>
    <dgm:pt modelId="{F58C18B7-BBF2-9B45-9090-AFE4CD571729}" type="sibTrans" cxnId="{F1DBDF82-45FE-CE4B-9A31-977FD39691E6}">
      <dgm:prSet/>
      <dgm:spPr/>
      <dgm:t>
        <a:bodyPr/>
        <a:lstStyle/>
        <a:p>
          <a:endParaRPr lang="en-US"/>
        </a:p>
      </dgm:t>
    </dgm:pt>
    <dgm:pt modelId="{C2FCC9DB-2516-8546-95F0-E6AC60360B80}">
      <dgm:prSet phldrT="[Text]"/>
      <dgm:spPr/>
      <dgm:t>
        <a:bodyPr/>
        <a:lstStyle/>
        <a:p>
          <a:r>
            <a:rPr lang="en-US" dirty="0" err="1" smtClean="0"/>
            <a:t>Meetup</a:t>
          </a:r>
          <a:endParaRPr lang="en-US" dirty="0"/>
        </a:p>
      </dgm:t>
    </dgm:pt>
    <dgm:pt modelId="{705A5A36-0263-BB40-8E1E-864012D0ADD5}" type="parTrans" cxnId="{B1306B39-8019-1643-AD61-1C5653F4FFB3}">
      <dgm:prSet/>
      <dgm:spPr/>
      <dgm:t>
        <a:bodyPr/>
        <a:lstStyle/>
        <a:p>
          <a:endParaRPr lang="en-US"/>
        </a:p>
      </dgm:t>
    </dgm:pt>
    <dgm:pt modelId="{244D0522-7EA6-BC44-9398-9E90190C7501}" type="sibTrans" cxnId="{B1306B39-8019-1643-AD61-1C5653F4FFB3}">
      <dgm:prSet/>
      <dgm:spPr/>
      <dgm:t>
        <a:bodyPr/>
        <a:lstStyle/>
        <a:p>
          <a:endParaRPr lang="en-US"/>
        </a:p>
      </dgm:t>
    </dgm:pt>
    <dgm:pt modelId="{1B6E08C3-0E30-5C49-B940-80B7DAAA4144}">
      <dgm:prSet phldrT="[Text]"/>
      <dgm:spPr/>
      <dgm:t>
        <a:bodyPr/>
        <a:lstStyle/>
        <a:p>
          <a:r>
            <a:rPr lang="en-US" dirty="0" smtClean="0"/>
            <a:t>Twitter</a:t>
          </a:r>
          <a:endParaRPr lang="en-US" dirty="0"/>
        </a:p>
      </dgm:t>
    </dgm:pt>
    <dgm:pt modelId="{8EB2616B-7E5A-6945-A7D7-0155CE301AE2}" type="parTrans" cxnId="{527696E4-4785-1045-9EA9-50710F0B20A7}">
      <dgm:prSet/>
      <dgm:spPr/>
      <dgm:t>
        <a:bodyPr/>
        <a:lstStyle/>
        <a:p>
          <a:endParaRPr lang="en-US"/>
        </a:p>
      </dgm:t>
    </dgm:pt>
    <dgm:pt modelId="{8136A11C-F882-D346-9E6E-A70357085739}" type="sibTrans" cxnId="{527696E4-4785-1045-9EA9-50710F0B20A7}">
      <dgm:prSet/>
      <dgm:spPr/>
      <dgm:t>
        <a:bodyPr/>
        <a:lstStyle/>
        <a:p>
          <a:endParaRPr lang="en-US"/>
        </a:p>
      </dgm:t>
    </dgm:pt>
    <dgm:pt modelId="{DDD247BD-EAAD-AE43-A04E-EF9B9EE01144}">
      <dgm:prSet phldrT="[Text]"/>
      <dgm:spPr/>
      <dgm:t>
        <a:bodyPr/>
        <a:lstStyle/>
        <a:p>
          <a:r>
            <a:rPr lang="en-US" dirty="0" smtClean="0"/>
            <a:t>Dropbox</a:t>
          </a:r>
          <a:endParaRPr lang="en-US" dirty="0"/>
        </a:p>
      </dgm:t>
    </dgm:pt>
    <dgm:pt modelId="{76A4DDE5-78B8-FB44-B92F-AB4F0BA5E1B1}" type="parTrans" cxnId="{41A2C89C-04AB-1342-A68C-3E5226AF8E89}">
      <dgm:prSet/>
      <dgm:spPr/>
      <dgm:t>
        <a:bodyPr/>
        <a:lstStyle/>
        <a:p>
          <a:endParaRPr lang="en-US"/>
        </a:p>
      </dgm:t>
    </dgm:pt>
    <dgm:pt modelId="{652810ED-D684-8E4B-AE49-C1DDED15AC87}" type="sibTrans" cxnId="{41A2C89C-04AB-1342-A68C-3E5226AF8E89}">
      <dgm:prSet/>
      <dgm:spPr/>
      <dgm:t>
        <a:bodyPr/>
        <a:lstStyle/>
        <a:p>
          <a:endParaRPr lang="en-US"/>
        </a:p>
      </dgm:t>
    </dgm:pt>
    <dgm:pt modelId="{33AD1E51-3986-AE46-AAE3-9D163BEB106A}" type="pres">
      <dgm:prSet presAssocID="{87FDBD3A-DAD8-934D-BFEA-CF00A3BC161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7399CE0-C564-3949-B92A-08FA595E5E80}" type="pres">
      <dgm:prSet presAssocID="{7B1C180B-2F5D-BC4B-80C3-BC4B33637C90}" presName="hierRoot1" presStyleCnt="0">
        <dgm:presLayoutVars>
          <dgm:hierBranch val="init"/>
        </dgm:presLayoutVars>
      </dgm:prSet>
      <dgm:spPr/>
    </dgm:pt>
    <dgm:pt modelId="{7958ED2D-FC0D-594F-84A6-FF3BA1DBA72E}" type="pres">
      <dgm:prSet presAssocID="{7B1C180B-2F5D-BC4B-80C3-BC4B33637C90}" presName="rootComposite1" presStyleCnt="0"/>
      <dgm:spPr/>
    </dgm:pt>
    <dgm:pt modelId="{C2EB8F5B-42B8-8B4B-A00B-AE36A10C2384}" type="pres">
      <dgm:prSet presAssocID="{7B1C180B-2F5D-BC4B-80C3-BC4B33637C90}" presName="rootText1" presStyleLbl="node0" presStyleIdx="0" presStyleCnt="1">
        <dgm:presLayoutVars>
          <dgm:chPref val="3"/>
        </dgm:presLayoutVars>
      </dgm:prSet>
      <dgm:spPr/>
    </dgm:pt>
    <dgm:pt modelId="{0BDBCBBD-783E-4D43-978C-966BE27B2B41}" type="pres">
      <dgm:prSet presAssocID="{7B1C180B-2F5D-BC4B-80C3-BC4B33637C90}" presName="rootConnector1" presStyleLbl="node1" presStyleIdx="0" presStyleCnt="0"/>
      <dgm:spPr/>
    </dgm:pt>
    <dgm:pt modelId="{16E8F8D5-4BF2-A14D-81A0-B50A02B54523}" type="pres">
      <dgm:prSet presAssocID="{7B1C180B-2F5D-BC4B-80C3-BC4B33637C90}" presName="hierChild2" presStyleCnt="0"/>
      <dgm:spPr/>
    </dgm:pt>
    <dgm:pt modelId="{812F50D0-8EBB-CB4C-A493-E55C36071A81}" type="pres">
      <dgm:prSet presAssocID="{705A5A36-0263-BB40-8E1E-864012D0ADD5}" presName="Name37" presStyleLbl="parChTrans1D2" presStyleIdx="0" presStyleCnt="3"/>
      <dgm:spPr/>
    </dgm:pt>
    <dgm:pt modelId="{18E30F7B-D311-A44A-AE1D-E4D3B46F903D}" type="pres">
      <dgm:prSet presAssocID="{C2FCC9DB-2516-8546-95F0-E6AC60360B80}" presName="hierRoot2" presStyleCnt="0">
        <dgm:presLayoutVars>
          <dgm:hierBranch val="init"/>
        </dgm:presLayoutVars>
      </dgm:prSet>
      <dgm:spPr/>
    </dgm:pt>
    <dgm:pt modelId="{9043B6E5-804E-274A-B7D5-F0A049007983}" type="pres">
      <dgm:prSet presAssocID="{C2FCC9DB-2516-8546-95F0-E6AC60360B80}" presName="rootComposite" presStyleCnt="0"/>
      <dgm:spPr/>
    </dgm:pt>
    <dgm:pt modelId="{EC45F225-FDE8-2C4B-A5D6-0728E327B422}" type="pres">
      <dgm:prSet presAssocID="{C2FCC9DB-2516-8546-95F0-E6AC60360B80}" presName="rootText" presStyleLbl="node2" presStyleIdx="0" presStyleCnt="3">
        <dgm:presLayoutVars>
          <dgm:chPref val="3"/>
        </dgm:presLayoutVars>
      </dgm:prSet>
      <dgm:spPr/>
    </dgm:pt>
    <dgm:pt modelId="{B952F31E-3ACE-3C48-AFCD-63D7D571663F}" type="pres">
      <dgm:prSet presAssocID="{C2FCC9DB-2516-8546-95F0-E6AC60360B80}" presName="rootConnector" presStyleLbl="node2" presStyleIdx="0" presStyleCnt="3"/>
      <dgm:spPr/>
    </dgm:pt>
    <dgm:pt modelId="{A4905FCE-BD30-B548-A838-BF60C3C4A9B5}" type="pres">
      <dgm:prSet presAssocID="{C2FCC9DB-2516-8546-95F0-E6AC60360B80}" presName="hierChild4" presStyleCnt="0"/>
      <dgm:spPr/>
    </dgm:pt>
    <dgm:pt modelId="{18B6A771-C34E-F542-A4B8-5F3995637C63}" type="pres">
      <dgm:prSet presAssocID="{C2FCC9DB-2516-8546-95F0-E6AC60360B80}" presName="hierChild5" presStyleCnt="0"/>
      <dgm:spPr/>
    </dgm:pt>
    <dgm:pt modelId="{A2F60C38-A885-9648-845D-5E4E74FF66F8}" type="pres">
      <dgm:prSet presAssocID="{8EB2616B-7E5A-6945-A7D7-0155CE301AE2}" presName="Name37" presStyleLbl="parChTrans1D2" presStyleIdx="1" presStyleCnt="3"/>
      <dgm:spPr/>
    </dgm:pt>
    <dgm:pt modelId="{8037BC20-1CAB-D446-92E2-8497B071A615}" type="pres">
      <dgm:prSet presAssocID="{1B6E08C3-0E30-5C49-B940-80B7DAAA4144}" presName="hierRoot2" presStyleCnt="0">
        <dgm:presLayoutVars>
          <dgm:hierBranch val="init"/>
        </dgm:presLayoutVars>
      </dgm:prSet>
      <dgm:spPr/>
    </dgm:pt>
    <dgm:pt modelId="{E24C4952-722E-F841-80D9-6B566824A51B}" type="pres">
      <dgm:prSet presAssocID="{1B6E08C3-0E30-5C49-B940-80B7DAAA4144}" presName="rootComposite" presStyleCnt="0"/>
      <dgm:spPr/>
    </dgm:pt>
    <dgm:pt modelId="{5072EC0E-B34A-1049-BDDF-249D4FD0127F}" type="pres">
      <dgm:prSet presAssocID="{1B6E08C3-0E30-5C49-B940-80B7DAAA4144}" presName="rootText" presStyleLbl="node2" presStyleIdx="1" presStyleCnt="3">
        <dgm:presLayoutVars>
          <dgm:chPref val="3"/>
        </dgm:presLayoutVars>
      </dgm:prSet>
      <dgm:spPr/>
    </dgm:pt>
    <dgm:pt modelId="{AC9C8E69-863A-0645-981C-F7DE0D1AA0D7}" type="pres">
      <dgm:prSet presAssocID="{1B6E08C3-0E30-5C49-B940-80B7DAAA4144}" presName="rootConnector" presStyleLbl="node2" presStyleIdx="1" presStyleCnt="3"/>
      <dgm:spPr/>
    </dgm:pt>
    <dgm:pt modelId="{EE8C6CF0-AE02-8243-8F5F-C733A6C5BCE8}" type="pres">
      <dgm:prSet presAssocID="{1B6E08C3-0E30-5C49-B940-80B7DAAA4144}" presName="hierChild4" presStyleCnt="0"/>
      <dgm:spPr/>
    </dgm:pt>
    <dgm:pt modelId="{5C7C9920-6939-E646-AEB8-0212F58E4D7B}" type="pres">
      <dgm:prSet presAssocID="{1B6E08C3-0E30-5C49-B940-80B7DAAA4144}" presName="hierChild5" presStyleCnt="0"/>
      <dgm:spPr/>
    </dgm:pt>
    <dgm:pt modelId="{D154B3EA-9F5C-184A-A7DE-7B4A18A949FE}" type="pres">
      <dgm:prSet presAssocID="{76A4DDE5-78B8-FB44-B92F-AB4F0BA5E1B1}" presName="Name37" presStyleLbl="parChTrans1D2" presStyleIdx="2" presStyleCnt="3"/>
      <dgm:spPr/>
    </dgm:pt>
    <dgm:pt modelId="{BD723109-DD93-954A-9AC0-DD2A1FEBD9D1}" type="pres">
      <dgm:prSet presAssocID="{DDD247BD-EAAD-AE43-A04E-EF9B9EE01144}" presName="hierRoot2" presStyleCnt="0">
        <dgm:presLayoutVars>
          <dgm:hierBranch val="init"/>
        </dgm:presLayoutVars>
      </dgm:prSet>
      <dgm:spPr/>
    </dgm:pt>
    <dgm:pt modelId="{47BD760A-8610-484B-BC5B-CF409E7458A0}" type="pres">
      <dgm:prSet presAssocID="{DDD247BD-EAAD-AE43-A04E-EF9B9EE01144}" presName="rootComposite" presStyleCnt="0"/>
      <dgm:spPr/>
    </dgm:pt>
    <dgm:pt modelId="{9226EE93-1789-724A-A980-501B01AC966F}" type="pres">
      <dgm:prSet presAssocID="{DDD247BD-EAAD-AE43-A04E-EF9B9EE01144}" presName="rootText" presStyleLbl="node2" presStyleIdx="2" presStyleCnt="3">
        <dgm:presLayoutVars>
          <dgm:chPref val="3"/>
        </dgm:presLayoutVars>
      </dgm:prSet>
      <dgm:spPr/>
    </dgm:pt>
    <dgm:pt modelId="{C1ED9565-2C6C-4C4C-AC3C-2BA75EC0F6F2}" type="pres">
      <dgm:prSet presAssocID="{DDD247BD-EAAD-AE43-A04E-EF9B9EE01144}" presName="rootConnector" presStyleLbl="node2" presStyleIdx="2" presStyleCnt="3"/>
      <dgm:spPr/>
    </dgm:pt>
    <dgm:pt modelId="{BED58E51-3236-DA4E-80D3-971F75B4467B}" type="pres">
      <dgm:prSet presAssocID="{DDD247BD-EAAD-AE43-A04E-EF9B9EE01144}" presName="hierChild4" presStyleCnt="0"/>
      <dgm:spPr/>
    </dgm:pt>
    <dgm:pt modelId="{1ECDA5E4-C954-E541-8DA0-40D6609B2DDE}" type="pres">
      <dgm:prSet presAssocID="{DDD247BD-EAAD-AE43-A04E-EF9B9EE01144}" presName="hierChild5" presStyleCnt="0"/>
      <dgm:spPr/>
    </dgm:pt>
    <dgm:pt modelId="{FA77E4B2-CD91-884F-BCD8-467279D5519C}" type="pres">
      <dgm:prSet presAssocID="{7B1C180B-2F5D-BC4B-80C3-BC4B33637C90}" presName="hierChild3" presStyleCnt="0"/>
      <dgm:spPr/>
    </dgm:pt>
  </dgm:ptLst>
  <dgm:cxnLst>
    <dgm:cxn modelId="{41A2C89C-04AB-1342-A68C-3E5226AF8E89}" srcId="{7B1C180B-2F5D-BC4B-80C3-BC4B33637C90}" destId="{DDD247BD-EAAD-AE43-A04E-EF9B9EE01144}" srcOrd="2" destOrd="0" parTransId="{76A4DDE5-78B8-FB44-B92F-AB4F0BA5E1B1}" sibTransId="{652810ED-D684-8E4B-AE49-C1DDED15AC87}"/>
    <dgm:cxn modelId="{7C7B20BE-2981-D141-B6CE-2589BF9C7966}" type="presOf" srcId="{7B1C180B-2F5D-BC4B-80C3-BC4B33637C90}" destId="{0BDBCBBD-783E-4D43-978C-966BE27B2B41}" srcOrd="1" destOrd="0" presId="urn:microsoft.com/office/officeart/2005/8/layout/orgChart1"/>
    <dgm:cxn modelId="{6285AAB9-52AA-E043-AA54-8569E37B4001}" type="presOf" srcId="{DDD247BD-EAAD-AE43-A04E-EF9B9EE01144}" destId="{9226EE93-1789-724A-A980-501B01AC966F}" srcOrd="0" destOrd="0" presId="urn:microsoft.com/office/officeart/2005/8/layout/orgChart1"/>
    <dgm:cxn modelId="{10DB93C4-BEC6-9D41-9D44-06572D62F01D}" type="presOf" srcId="{87FDBD3A-DAD8-934D-BFEA-CF00A3BC161A}" destId="{33AD1E51-3986-AE46-AAE3-9D163BEB106A}" srcOrd="0" destOrd="0" presId="urn:microsoft.com/office/officeart/2005/8/layout/orgChart1"/>
    <dgm:cxn modelId="{F4E18A2C-BB07-7D4F-8FD2-2A6DF0957924}" type="presOf" srcId="{C2FCC9DB-2516-8546-95F0-E6AC60360B80}" destId="{EC45F225-FDE8-2C4B-A5D6-0728E327B422}" srcOrd="0" destOrd="0" presId="urn:microsoft.com/office/officeart/2005/8/layout/orgChart1"/>
    <dgm:cxn modelId="{8B19BDB8-FC3E-884F-A30B-40F4AD78B20C}" type="presOf" srcId="{7B1C180B-2F5D-BC4B-80C3-BC4B33637C90}" destId="{C2EB8F5B-42B8-8B4B-A00B-AE36A10C2384}" srcOrd="0" destOrd="0" presId="urn:microsoft.com/office/officeart/2005/8/layout/orgChart1"/>
    <dgm:cxn modelId="{3B02FDFE-9A38-1141-862C-4DC975BCD814}" type="presOf" srcId="{DDD247BD-EAAD-AE43-A04E-EF9B9EE01144}" destId="{C1ED9565-2C6C-4C4C-AC3C-2BA75EC0F6F2}" srcOrd="1" destOrd="0" presId="urn:microsoft.com/office/officeart/2005/8/layout/orgChart1"/>
    <dgm:cxn modelId="{0CDEEF88-457F-F442-B19E-3B7F839DE8B6}" type="presOf" srcId="{1B6E08C3-0E30-5C49-B940-80B7DAAA4144}" destId="{AC9C8E69-863A-0645-981C-F7DE0D1AA0D7}" srcOrd="1" destOrd="0" presId="urn:microsoft.com/office/officeart/2005/8/layout/orgChart1"/>
    <dgm:cxn modelId="{B1306B39-8019-1643-AD61-1C5653F4FFB3}" srcId="{7B1C180B-2F5D-BC4B-80C3-BC4B33637C90}" destId="{C2FCC9DB-2516-8546-95F0-E6AC60360B80}" srcOrd="0" destOrd="0" parTransId="{705A5A36-0263-BB40-8E1E-864012D0ADD5}" sibTransId="{244D0522-7EA6-BC44-9398-9E90190C7501}"/>
    <dgm:cxn modelId="{0EB87C32-CA5E-3B4E-8E64-1F37E93ECDF0}" type="presOf" srcId="{1B6E08C3-0E30-5C49-B940-80B7DAAA4144}" destId="{5072EC0E-B34A-1049-BDDF-249D4FD0127F}" srcOrd="0" destOrd="0" presId="urn:microsoft.com/office/officeart/2005/8/layout/orgChart1"/>
    <dgm:cxn modelId="{66F93E43-1577-2F45-B179-BD3F7A4F53E0}" type="presOf" srcId="{705A5A36-0263-BB40-8E1E-864012D0ADD5}" destId="{812F50D0-8EBB-CB4C-A493-E55C36071A81}" srcOrd="0" destOrd="0" presId="urn:microsoft.com/office/officeart/2005/8/layout/orgChart1"/>
    <dgm:cxn modelId="{F1DBDF82-45FE-CE4B-9A31-977FD39691E6}" srcId="{87FDBD3A-DAD8-934D-BFEA-CF00A3BC161A}" destId="{7B1C180B-2F5D-BC4B-80C3-BC4B33637C90}" srcOrd="0" destOrd="0" parTransId="{CAB2498E-7623-3C4E-A7CD-EBABD25CF6E7}" sibTransId="{F58C18B7-BBF2-9B45-9090-AFE4CD571729}"/>
    <dgm:cxn modelId="{F36FEDA4-FE17-8447-8F3D-A80A042031C0}" type="presOf" srcId="{C2FCC9DB-2516-8546-95F0-E6AC60360B80}" destId="{B952F31E-3ACE-3C48-AFCD-63D7D571663F}" srcOrd="1" destOrd="0" presId="urn:microsoft.com/office/officeart/2005/8/layout/orgChart1"/>
    <dgm:cxn modelId="{C8E1C922-F66A-FC43-89C6-97A086207D53}" type="presOf" srcId="{76A4DDE5-78B8-FB44-B92F-AB4F0BA5E1B1}" destId="{D154B3EA-9F5C-184A-A7DE-7B4A18A949FE}" srcOrd="0" destOrd="0" presId="urn:microsoft.com/office/officeart/2005/8/layout/orgChart1"/>
    <dgm:cxn modelId="{DA54F342-257A-A643-8E93-C1327DA5FB59}" type="presOf" srcId="{8EB2616B-7E5A-6945-A7D7-0155CE301AE2}" destId="{A2F60C38-A885-9648-845D-5E4E74FF66F8}" srcOrd="0" destOrd="0" presId="urn:microsoft.com/office/officeart/2005/8/layout/orgChart1"/>
    <dgm:cxn modelId="{527696E4-4785-1045-9EA9-50710F0B20A7}" srcId="{7B1C180B-2F5D-BC4B-80C3-BC4B33637C90}" destId="{1B6E08C3-0E30-5C49-B940-80B7DAAA4144}" srcOrd="1" destOrd="0" parTransId="{8EB2616B-7E5A-6945-A7D7-0155CE301AE2}" sibTransId="{8136A11C-F882-D346-9E6E-A70357085739}"/>
    <dgm:cxn modelId="{3EF22A14-472F-7146-A666-015549D620A9}" type="presParOf" srcId="{33AD1E51-3986-AE46-AAE3-9D163BEB106A}" destId="{67399CE0-C564-3949-B92A-08FA595E5E80}" srcOrd="0" destOrd="0" presId="urn:microsoft.com/office/officeart/2005/8/layout/orgChart1"/>
    <dgm:cxn modelId="{35790F08-0171-644F-9D70-7162F5BAB473}" type="presParOf" srcId="{67399CE0-C564-3949-B92A-08FA595E5E80}" destId="{7958ED2D-FC0D-594F-84A6-FF3BA1DBA72E}" srcOrd="0" destOrd="0" presId="urn:microsoft.com/office/officeart/2005/8/layout/orgChart1"/>
    <dgm:cxn modelId="{EBBE3E6E-2BB5-BF42-857F-2C3CC8350F83}" type="presParOf" srcId="{7958ED2D-FC0D-594F-84A6-FF3BA1DBA72E}" destId="{C2EB8F5B-42B8-8B4B-A00B-AE36A10C2384}" srcOrd="0" destOrd="0" presId="urn:microsoft.com/office/officeart/2005/8/layout/orgChart1"/>
    <dgm:cxn modelId="{74C5B0AC-6D30-C64C-8D34-33D970849AEF}" type="presParOf" srcId="{7958ED2D-FC0D-594F-84A6-FF3BA1DBA72E}" destId="{0BDBCBBD-783E-4D43-978C-966BE27B2B41}" srcOrd="1" destOrd="0" presId="urn:microsoft.com/office/officeart/2005/8/layout/orgChart1"/>
    <dgm:cxn modelId="{367595A9-139D-0649-968D-5ACE5B3B2920}" type="presParOf" srcId="{67399CE0-C564-3949-B92A-08FA595E5E80}" destId="{16E8F8D5-4BF2-A14D-81A0-B50A02B54523}" srcOrd="1" destOrd="0" presId="urn:microsoft.com/office/officeart/2005/8/layout/orgChart1"/>
    <dgm:cxn modelId="{FF2D17DD-2D19-D442-BA0D-2F04A808472E}" type="presParOf" srcId="{16E8F8D5-4BF2-A14D-81A0-B50A02B54523}" destId="{812F50D0-8EBB-CB4C-A493-E55C36071A81}" srcOrd="0" destOrd="0" presId="urn:microsoft.com/office/officeart/2005/8/layout/orgChart1"/>
    <dgm:cxn modelId="{27494284-6C1D-7345-89E2-B468119D4ED6}" type="presParOf" srcId="{16E8F8D5-4BF2-A14D-81A0-B50A02B54523}" destId="{18E30F7B-D311-A44A-AE1D-E4D3B46F903D}" srcOrd="1" destOrd="0" presId="urn:microsoft.com/office/officeart/2005/8/layout/orgChart1"/>
    <dgm:cxn modelId="{45CA5615-9B2A-0049-B3ED-AB2D09A793BF}" type="presParOf" srcId="{18E30F7B-D311-A44A-AE1D-E4D3B46F903D}" destId="{9043B6E5-804E-274A-B7D5-F0A049007983}" srcOrd="0" destOrd="0" presId="urn:microsoft.com/office/officeart/2005/8/layout/orgChart1"/>
    <dgm:cxn modelId="{64C1917F-92F0-E14A-A0E6-5BDF3EFE63CB}" type="presParOf" srcId="{9043B6E5-804E-274A-B7D5-F0A049007983}" destId="{EC45F225-FDE8-2C4B-A5D6-0728E327B422}" srcOrd="0" destOrd="0" presId="urn:microsoft.com/office/officeart/2005/8/layout/orgChart1"/>
    <dgm:cxn modelId="{CA04123A-8E24-F54C-AF76-DE0A49515D35}" type="presParOf" srcId="{9043B6E5-804E-274A-B7D5-F0A049007983}" destId="{B952F31E-3ACE-3C48-AFCD-63D7D571663F}" srcOrd="1" destOrd="0" presId="urn:microsoft.com/office/officeart/2005/8/layout/orgChart1"/>
    <dgm:cxn modelId="{C50E6E68-72FC-C44A-9A11-2A4237648957}" type="presParOf" srcId="{18E30F7B-D311-A44A-AE1D-E4D3B46F903D}" destId="{A4905FCE-BD30-B548-A838-BF60C3C4A9B5}" srcOrd="1" destOrd="0" presId="urn:microsoft.com/office/officeart/2005/8/layout/orgChart1"/>
    <dgm:cxn modelId="{F92CBCD3-C781-8A44-A469-E37A312D700C}" type="presParOf" srcId="{18E30F7B-D311-A44A-AE1D-E4D3B46F903D}" destId="{18B6A771-C34E-F542-A4B8-5F3995637C63}" srcOrd="2" destOrd="0" presId="urn:microsoft.com/office/officeart/2005/8/layout/orgChart1"/>
    <dgm:cxn modelId="{0DB7B66C-2871-5B46-A682-A644DA3BDC7B}" type="presParOf" srcId="{16E8F8D5-4BF2-A14D-81A0-B50A02B54523}" destId="{A2F60C38-A885-9648-845D-5E4E74FF66F8}" srcOrd="2" destOrd="0" presId="urn:microsoft.com/office/officeart/2005/8/layout/orgChart1"/>
    <dgm:cxn modelId="{184D5041-C2CC-6C4F-AE02-5C1261839869}" type="presParOf" srcId="{16E8F8D5-4BF2-A14D-81A0-B50A02B54523}" destId="{8037BC20-1CAB-D446-92E2-8497B071A615}" srcOrd="3" destOrd="0" presId="urn:microsoft.com/office/officeart/2005/8/layout/orgChart1"/>
    <dgm:cxn modelId="{79871716-B27A-B441-A845-4BF60F7051B6}" type="presParOf" srcId="{8037BC20-1CAB-D446-92E2-8497B071A615}" destId="{E24C4952-722E-F841-80D9-6B566824A51B}" srcOrd="0" destOrd="0" presId="urn:microsoft.com/office/officeart/2005/8/layout/orgChart1"/>
    <dgm:cxn modelId="{2E374DA8-6299-0C48-806A-ACA84B73B8B1}" type="presParOf" srcId="{E24C4952-722E-F841-80D9-6B566824A51B}" destId="{5072EC0E-B34A-1049-BDDF-249D4FD0127F}" srcOrd="0" destOrd="0" presId="urn:microsoft.com/office/officeart/2005/8/layout/orgChart1"/>
    <dgm:cxn modelId="{C11A76D6-F633-A548-BA46-63A766CD043B}" type="presParOf" srcId="{E24C4952-722E-F841-80D9-6B566824A51B}" destId="{AC9C8E69-863A-0645-981C-F7DE0D1AA0D7}" srcOrd="1" destOrd="0" presId="urn:microsoft.com/office/officeart/2005/8/layout/orgChart1"/>
    <dgm:cxn modelId="{2A97137D-3F6E-254E-9C26-987E760A721B}" type="presParOf" srcId="{8037BC20-1CAB-D446-92E2-8497B071A615}" destId="{EE8C6CF0-AE02-8243-8F5F-C733A6C5BCE8}" srcOrd="1" destOrd="0" presId="urn:microsoft.com/office/officeart/2005/8/layout/orgChart1"/>
    <dgm:cxn modelId="{B90335C1-A4BA-DA46-9C7A-57F5E23656D3}" type="presParOf" srcId="{8037BC20-1CAB-D446-92E2-8497B071A615}" destId="{5C7C9920-6939-E646-AEB8-0212F58E4D7B}" srcOrd="2" destOrd="0" presId="urn:microsoft.com/office/officeart/2005/8/layout/orgChart1"/>
    <dgm:cxn modelId="{D5FAEB76-F247-734F-96A1-40E8F2381AFC}" type="presParOf" srcId="{16E8F8D5-4BF2-A14D-81A0-B50A02B54523}" destId="{D154B3EA-9F5C-184A-A7DE-7B4A18A949FE}" srcOrd="4" destOrd="0" presId="urn:microsoft.com/office/officeart/2005/8/layout/orgChart1"/>
    <dgm:cxn modelId="{8006B413-B638-7A44-831A-57972541B91D}" type="presParOf" srcId="{16E8F8D5-4BF2-A14D-81A0-B50A02B54523}" destId="{BD723109-DD93-954A-9AC0-DD2A1FEBD9D1}" srcOrd="5" destOrd="0" presId="urn:microsoft.com/office/officeart/2005/8/layout/orgChart1"/>
    <dgm:cxn modelId="{5D6A55F9-4093-EC4F-87B5-6766B260567B}" type="presParOf" srcId="{BD723109-DD93-954A-9AC0-DD2A1FEBD9D1}" destId="{47BD760A-8610-484B-BC5B-CF409E7458A0}" srcOrd="0" destOrd="0" presId="urn:microsoft.com/office/officeart/2005/8/layout/orgChart1"/>
    <dgm:cxn modelId="{67FE1894-430E-AD48-AD06-69813B8B6933}" type="presParOf" srcId="{47BD760A-8610-484B-BC5B-CF409E7458A0}" destId="{9226EE93-1789-724A-A980-501B01AC966F}" srcOrd="0" destOrd="0" presId="urn:microsoft.com/office/officeart/2005/8/layout/orgChart1"/>
    <dgm:cxn modelId="{2E418017-6091-3949-BA1A-EF986DCB0BD8}" type="presParOf" srcId="{47BD760A-8610-484B-BC5B-CF409E7458A0}" destId="{C1ED9565-2C6C-4C4C-AC3C-2BA75EC0F6F2}" srcOrd="1" destOrd="0" presId="urn:microsoft.com/office/officeart/2005/8/layout/orgChart1"/>
    <dgm:cxn modelId="{1631C3B9-E20A-464E-A23F-EF98F008B105}" type="presParOf" srcId="{BD723109-DD93-954A-9AC0-DD2A1FEBD9D1}" destId="{BED58E51-3236-DA4E-80D3-971F75B4467B}" srcOrd="1" destOrd="0" presId="urn:microsoft.com/office/officeart/2005/8/layout/orgChart1"/>
    <dgm:cxn modelId="{5A1077BD-CCB6-A540-9D5B-0378B81F6D25}" type="presParOf" srcId="{BD723109-DD93-954A-9AC0-DD2A1FEBD9D1}" destId="{1ECDA5E4-C954-E541-8DA0-40D6609B2DDE}" srcOrd="2" destOrd="0" presId="urn:microsoft.com/office/officeart/2005/8/layout/orgChart1"/>
    <dgm:cxn modelId="{19CF298B-48CB-7748-B49A-AD65BB850DBD}" type="presParOf" srcId="{67399CE0-C564-3949-B92A-08FA595E5E80}" destId="{FA77E4B2-CD91-884F-BCD8-467279D5519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44F59-CA3D-A74B-93A3-52D2AB2E9582}">
      <dsp:nvSpPr>
        <dsp:cNvPr id="0" name=""/>
        <dsp:cNvSpPr/>
      </dsp:nvSpPr>
      <dsp:spPr>
        <a:xfrm>
          <a:off x="3894302" y="2444245"/>
          <a:ext cx="609301" cy="580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4650" y="0"/>
              </a:lnTo>
              <a:lnTo>
                <a:pt x="304650" y="580508"/>
              </a:lnTo>
              <a:lnTo>
                <a:pt x="609301" y="58050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77913" y="2713459"/>
        <a:ext cx="42078" cy="42078"/>
      </dsp:txXfrm>
    </dsp:sp>
    <dsp:sp modelId="{5A805DF8-CD1E-3749-8EB2-194B0651609A}">
      <dsp:nvSpPr>
        <dsp:cNvPr id="0" name=""/>
        <dsp:cNvSpPr/>
      </dsp:nvSpPr>
      <dsp:spPr>
        <a:xfrm>
          <a:off x="3894302" y="1863736"/>
          <a:ext cx="609301" cy="580508"/>
        </a:xfrm>
        <a:custGeom>
          <a:avLst/>
          <a:gdLst/>
          <a:ahLst/>
          <a:cxnLst/>
          <a:rect l="0" t="0" r="0" b="0"/>
          <a:pathLst>
            <a:path>
              <a:moveTo>
                <a:pt x="0" y="580508"/>
              </a:moveTo>
              <a:lnTo>
                <a:pt x="304650" y="580508"/>
              </a:lnTo>
              <a:lnTo>
                <a:pt x="304650" y="0"/>
              </a:lnTo>
              <a:lnTo>
                <a:pt x="609301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77913" y="2132951"/>
        <a:ext cx="42078" cy="42078"/>
      </dsp:txXfrm>
    </dsp:sp>
    <dsp:sp modelId="{27426BF7-1D1A-5C48-A15E-5F076BA8EDEF}">
      <dsp:nvSpPr>
        <dsp:cNvPr id="0" name=""/>
        <dsp:cNvSpPr/>
      </dsp:nvSpPr>
      <dsp:spPr>
        <a:xfrm rot="16200000">
          <a:off x="985650" y="1979838"/>
          <a:ext cx="4888490" cy="9288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err="1" smtClean="0"/>
            <a:t>Github</a:t>
          </a:r>
          <a:endParaRPr lang="en-US" sz="6100" kern="1200" dirty="0"/>
        </a:p>
      </dsp:txBody>
      <dsp:txXfrm>
        <a:off x="985650" y="1979838"/>
        <a:ext cx="4888490" cy="928813"/>
      </dsp:txXfrm>
    </dsp:sp>
    <dsp:sp modelId="{F94C00C7-D457-5541-97C3-753D87D6DA6B}">
      <dsp:nvSpPr>
        <dsp:cNvPr id="0" name=""/>
        <dsp:cNvSpPr/>
      </dsp:nvSpPr>
      <dsp:spPr>
        <a:xfrm>
          <a:off x="4503603" y="1399330"/>
          <a:ext cx="3046506" cy="928813"/>
        </a:xfrm>
        <a:prstGeom prst="rect">
          <a:avLst/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Single repository– collaborators and no</a:t>
          </a:r>
          <a:r>
            <a:rPr lang="en-US" sz="2200" kern="1200" baseline="0" dirty="0" smtClean="0"/>
            <a:t> forks</a:t>
          </a:r>
          <a:endParaRPr lang="en-US" sz="2200" kern="1200" dirty="0"/>
        </a:p>
      </dsp:txBody>
      <dsp:txXfrm>
        <a:off x="4503603" y="1399330"/>
        <a:ext cx="3046506" cy="928813"/>
      </dsp:txXfrm>
    </dsp:sp>
    <dsp:sp modelId="{E9BE0D2F-731A-8F46-A694-D22376C63BC3}">
      <dsp:nvSpPr>
        <dsp:cNvPr id="0" name=""/>
        <dsp:cNvSpPr/>
      </dsp:nvSpPr>
      <dsp:spPr>
        <a:xfrm>
          <a:off x="4503603" y="2560346"/>
          <a:ext cx="3046506" cy="9288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Lots of forks </a:t>
          </a:r>
          <a:r>
            <a:rPr lang="en-US" sz="2200" kern="1200" baseline="0" dirty="0" smtClean="0"/>
            <a:t> </a:t>
          </a:r>
          <a:endParaRPr lang="en-US" sz="2200" kern="1200" dirty="0"/>
        </a:p>
      </dsp:txBody>
      <dsp:txXfrm>
        <a:off x="4503603" y="2560346"/>
        <a:ext cx="3046506" cy="928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18D6AC-1A4A-8748-AC4E-9099FFB63EBC}">
      <dsp:nvSpPr>
        <dsp:cNvPr id="0" name=""/>
        <dsp:cNvSpPr/>
      </dsp:nvSpPr>
      <dsp:spPr>
        <a:xfrm>
          <a:off x="5257800" y="1937440"/>
          <a:ext cx="4117941" cy="47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28"/>
              </a:lnTo>
              <a:lnTo>
                <a:pt x="4117941" y="238228"/>
              </a:lnTo>
              <a:lnTo>
                <a:pt x="4117941" y="47645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23927D-DFB3-F14C-81B4-3526D333837B}">
      <dsp:nvSpPr>
        <dsp:cNvPr id="0" name=""/>
        <dsp:cNvSpPr/>
      </dsp:nvSpPr>
      <dsp:spPr>
        <a:xfrm>
          <a:off x="5257800" y="1937440"/>
          <a:ext cx="1372647" cy="47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28"/>
              </a:lnTo>
              <a:lnTo>
                <a:pt x="1372647" y="238228"/>
              </a:lnTo>
              <a:lnTo>
                <a:pt x="1372647" y="47645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FE03C-0359-AC47-963E-0BA6E5A2137B}">
      <dsp:nvSpPr>
        <dsp:cNvPr id="0" name=""/>
        <dsp:cNvSpPr/>
      </dsp:nvSpPr>
      <dsp:spPr>
        <a:xfrm>
          <a:off x="3885152" y="1937440"/>
          <a:ext cx="1372647" cy="476456"/>
        </a:xfrm>
        <a:custGeom>
          <a:avLst/>
          <a:gdLst/>
          <a:ahLst/>
          <a:cxnLst/>
          <a:rect l="0" t="0" r="0" b="0"/>
          <a:pathLst>
            <a:path>
              <a:moveTo>
                <a:pt x="1372647" y="0"/>
              </a:moveTo>
              <a:lnTo>
                <a:pt x="1372647" y="238228"/>
              </a:lnTo>
              <a:lnTo>
                <a:pt x="0" y="238228"/>
              </a:lnTo>
              <a:lnTo>
                <a:pt x="0" y="47645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96A60-0070-6741-9462-3F5FBDAF01B1}">
      <dsp:nvSpPr>
        <dsp:cNvPr id="0" name=""/>
        <dsp:cNvSpPr/>
      </dsp:nvSpPr>
      <dsp:spPr>
        <a:xfrm>
          <a:off x="1139858" y="1937440"/>
          <a:ext cx="4117941" cy="476456"/>
        </a:xfrm>
        <a:custGeom>
          <a:avLst/>
          <a:gdLst/>
          <a:ahLst/>
          <a:cxnLst/>
          <a:rect l="0" t="0" r="0" b="0"/>
          <a:pathLst>
            <a:path>
              <a:moveTo>
                <a:pt x="4117941" y="0"/>
              </a:moveTo>
              <a:lnTo>
                <a:pt x="4117941" y="238228"/>
              </a:lnTo>
              <a:lnTo>
                <a:pt x="0" y="238228"/>
              </a:lnTo>
              <a:lnTo>
                <a:pt x="0" y="47645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244BB-422E-334F-ABA8-5E4291DAE944}">
      <dsp:nvSpPr>
        <dsp:cNvPr id="0" name=""/>
        <dsp:cNvSpPr/>
      </dsp:nvSpPr>
      <dsp:spPr>
        <a:xfrm>
          <a:off x="4123380" y="803021"/>
          <a:ext cx="2268838" cy="11344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Models</a:t>
          </a:r>
          <a:endParaRPr lang="en-US" sz="2000" kern="1200" dirty="0"/>
        </a:p>
      </dsp:txBody>
      <dsp:txXfrm>
        <a:off x="4123380" y="803021"/>
        <a:ext cx="2268838" cy="1134419"/>
      </dsp:txXfrm>
    </dsp:sp>
    <dsp:sp modelId="{4C5D2BC0-3663-DD4F-9CD3-62B32EAA9A27}">
      <dsp:nvSpPr>
        <dsp:cNvPr id="0" name=""/>
        <dsp:cNvSpPr/>
      </dsp:nvSpPr>
      <dsp:spPr>
        <a:xfrm>
          <a:off x="5439" y="2413897"/>
          <a:ext cx="2268838" cy="11344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Users</a:t>
          </a:r>
          <a:endParaRPr lang="en-US" sz="2000" kern="1200" dirty="0"/>
        </a:p>
      </dsp:txBody>
      <dsp:txXfrm>
        <a:off x="5439" y="2413897"/>
        <a:ext cx="2268838" cy="1134419"/>
      </dsp:txXfrm>
    </dsp:sp>
    <dsp:sp modelId="{CD59116D-3090-C448-96D6-863E2569DBE8}">
      <dsp:nvSpPr>
        <dsp:cNvPr id="0" name=""/>
        <dsp:cNvSpPr/>
      </dsp:nvSpPr>
      <dsp:spPr>
        <a:xfrm>
          <a:off x="2750733" y="2413897"/>
          <a:ext cx="2268838" cy="11344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Sheet Music</a:t>
          </a:r>
          <a:endParaRPr lang="en-US" sz="2000" kern="1200" dirty="0"/>
        </a:p>
      </dsp:txBody>
      <dsp:txXfrm>
        <a:off x="2750733" y="2413897"/>
        <a:ext cx="2268838" cy="1134419"/>
      </dsp:txXfrm>
    </dsp:sp>
    <dsp:sp modelId="{45A6CBD7-669E-AD40-8A8C-D202C26F85C5}">
      <dsp:nvSpPr>
        <dsp:cNvPr id="0" name=""/>
        <dsp:cNvSpPr/>
      </dsp:nvSpPr>
      <dsp:spPr>
        <a:xfrm>
          <a:off x="5496028" y="2413897"/>
          <a:ext cx="2268838" cy="11344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Sound</a:t>
          </a:r>
          <a:endParaRPr lang="en-US" sz="2000" kern="1200" dirty="0"/>
        </a:p>
      </dsp:txBody>
      <dsp:txXfrm>
        <a:off x="5496028" y="2413897"/>
        <a:ext cx="2268838" cy="1134419"/>
      </dsp:txXfrm>
    </dsp:sp>
    <dsp:sp modelId="{E4A40B2E-F7EE-4545-8725-5B9CAFCE4B10}">
      <dsp:nvSpPr>
        <dsp:cNvPr id="0" name=""/>
        <dsp:cNvSpPr/>
      </dsp:nvSpPr>
      <dsp:spPr>
        <a:xfrm>
          <a:off x="8241322" y="2413897"/>
          <a:ext cx="2268838" cy="11344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Events/gigs/bookings</a:t>
          </a:r>
          <a:endParaRPr lang="en-US" sz="2000" kern="1200" dirty="0"/>
        </a:p>
      </dsp:txBody>
      <dsp:txXfrm>
        <a:off x="8241322" y="2413897"/>
        <a:ext cx="2268838" cy="11344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4B3EA-9F5C-184A-A7DE-7B4A18A949FE}">
      <dsp:nvSpPr>
        <dsp:cNvPr id="0" name=""/>
        <dsp:cNvSpPr/>
      </dsp:nvSpPr>
      <dsp:spPr>
        <a:xfrm>
          <a:off x="5257800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804"/>
              </a:lnTo>
              <a:lnTo>
                <a:pt x="3719932" y="322804"/>
              </a:lnTo>
              <a:lnTo>
                <a:pt x="3719932" y="64560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60C38-A885-9648-845D-5E4E74FF66F8}">
      <dsp:nvSpPr>
        <dsp:cNvPr id="0" name=""/>
        <dsp:cNvSpPr/>
      </dsp:nvSpPr>
      <dsp:spPr>
        <a:xfrm>
          <a:off x="5212080" y="1852864"/>
          <a:ext cx="91440" cy="645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560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2F50D0-8EBB-CB4C-A493-E55C36071A81}">
      <dsp:nvSpPr>
        <dsp:cNvPr id="0" name=""/>
        <dsp:cNvSpPr/>
      </dsp:nvSpPr>
      <dsp:spPr>
        <a:xfrm>
          <a:off x="1537867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3719932" y="0"/>
              </a:moveTo>
              <a:lnTo>
                <a:pt x="3719932" y="322804"/>
              </a:lnTo>
              <a:lnTo>
                <a:pt x="0" y="322804"/>
              </a:lnTo>
              <a:lnTo>
                <a:pt x="0" y="64560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EB8F5B-42B8-8B4B-A00B-AE36A10C2384}">
      <dsp:nvSpPr>
        <dsp:cNvPr id="0" name=""/>
        <dsp:cNvSpPr/>
      </dsp:nvSpPr>
      <dsp:spPr>
        <a:xfrm>
          <a:off x="3720638" y="315702"/>
          <a:ext cx="3074323" cy="1537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APIs</a:t>
          </a:r>
          <a:endParaRPr lang="en-US" sz="6500" kern="1200" dirty="0"/>
        </a:p>
      </dsp:txBody>
      <dsp:txXfrm>
        <a:off x="3720638" y="315702"/>
        <a:ext cx="3074323" cy="1537161"/>
      </dsp:txXfrm>
    </dsp:sp>
    <dsp:sp modelId="{EC45F225-FDE8-2C4B-A5D6-0728E327B422}">
      <dsp:nvSpPr>
        <dsp:cNvPr id="0" name=""/>
        <dsp:cNvSpPr/>
      </dsp:nvSpPr>
      <dsp:spPr>
        <a:xfrm>
          <a:off x="706" y="2498473"/>
          <a:ext cx="3074323" cy="1537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Meetup</a:t>
          </a:r>
          <a:endParaRPr lang="en-US" sz="6500" kern="1200" dirty="0"/>
        </a:p>
      </dsp:txBody>
      <dsp:txXfrm>
        <a:off x="706" y="2498473"/>
        <a:ext cx="3074323" cy="1537161"/>
      </dsp:txXfrm>
    </dsp:sp>
    <dsp:sp modelId="{5072EC0E-B34A-1049-BDDF-249D4FD0127F}">
      <dsp:nvSpPr>
        <dsp:cNvPr id="0" name=""/>
        <dsp:cNvSpPr/>
      </dsp:nvSpPr>
      <dsp:spPr>
        <a:xfrm>
          <a:off x="3720638" y="2498473"/>
          <a:ext cx="3074323" cy="1537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Twitter</a:t>
          </a:r>
          <a:endParaRPr lang="en-US" sz="6500" kern="1200" dirty="0"/>
        </a:p>
      </dsp:txBody>
      <dsp:txXfrm>
        <a:off x="3720638" y="2498473"/>
        <a:ext cx="3074323" cy="1537161"/>
      </dsp:txXfrm>
    </dsp:sp>
    <dsp:sp modelId="{9226EE93-1789-724A-A980-501B01AC966F}">
      <dsp:nvSpPr>
        <dsp:cNvPr id="0" name=""/>
        <dsp:cNvSpPr/>
      </dsp:nvSpPr>
      <dsp:spPr>
        <a:xfrm>
          <a:off x="7440570" y="2498473"/>
          <a:ext cx="3074323" cy="1537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Dropbox</a:t>
          </a:r>
          <a:endParaRPr lang="en-US" sz="6500" kern="1200" dirty="0"/>
        </a:p>
      </dsp:txBody>
      <dsp:txXfrm>
        <a:off x="7440570" y="2498473"/>
        <a:ext cx="3074323" cy="1537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5C5-A2F6-9746-9667-37D898540754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0043-5709-024C-B567-FEFAEC385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4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5C5-A2F6-9746-9667-37D898540754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0043-5709-024C-B567-FEFAEC385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5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5C5-A2F6-9746-9667-37D898540754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0043-5709-024C-B567-FEFAEC385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5C5-A2F6-9746-9667-37D898540754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0043-5709-024C-B567-FEFAEC385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5C5-A2F6-9746-9667-37D898540754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0043-5709-024C-B567-FEFAEC385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5C5-A2F6-9746-9667-37D898540754}" type="datetimeFigureOut">
              <a:rPr lang="en-US" smtClean="0"/>
              <a:t>6/17/16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0043-5709-024C-B567-FEFAEC385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0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5C5-A2F6-9746-9667-37D898540754}" type="datetimeFigureOut">
              <a:rPr lang="en-US" smtClean="0"/>
              <a:t>6/17/16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0043-5709-024C-B567-FEFAEC385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5C5-A2F6-9746-9667-37D898540754}" type="datetimeFigureOut">
              <a:rPr lang="en-US" smtClean="0"/>
              <a:t>6/17/16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0043-5709-024C-B567-FEFAEC385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4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5C5-A2F6-9746-9667-37D898540754}" type="datetimeFigureOut">
              <a:rPr lang="en-US" smtClean="0"/>
              <a:t>6/17/16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0043-5709-024C-B567-FEFAEC385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2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5C5-A2F6-9746-9667-37D898540754}" type="datetimeFigureOut">
              <a:rPr lang="en-US" smtClean="0"/>
              <a:t>6/17/16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0043-5709-024C-B567-FEFAEC385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5C5-A2F6-9746-9667-37D898540754}" type="datetimeFigureOut">
              <a:rPr lang="en-US" smtClean="0"/>
              <a:t>6/17/16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0043-5709-024C-B567-FEFAEC385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5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F25C5-A2F6-9746-9667-37D898540754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10043-5709-024C-B567-FEFAEC385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4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3855" y="2452255"/>
            <a:ext cx="382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Digital representation of an agreement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6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0363" y="983673"/>
            <a:ext cx="23691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Agreement: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name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date</a:t>
            </a:r>
            <a:endParaRPr lang="en-US" dirty="0"/>
          </a:p>
          <a:p>
            <a:r>
              <a:rPr lang="en-US" dirty="0" smtClean="0"/>
              <a:t>Parties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name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contact</a:t>
            </a:r>
          </a:p>
          <a:p>
            <a:endParaRPr lang="en-US" dirty="0" smtClean="0"/>
          </a:p>
          <a:p>
            <a:r>
              <a:rPr lang="en-US" dirty="0" smtClean="0"/>
              <a:t>Clauses</a:t>
            </a:r>
          </a:p>
          <a:p>
            <a:r>
              <a:rPr lang="en-US" dirty="0" smtClean="0"/>
              <a:t>Clause types</a:t>
            </a:r>
          </a:p>
          <a:p>
            <a:r>
              <a:rPr lang="en-US" dirty="0" smtClean="0"/>
              <a:t>Definitions</a:t>
            </a:r>
          </a:p>
          <a:p>
            <a:r>
              <a:rPr lang="en-US" dirty="0" smtClean="0"/>
              <a:t>Schedules</a:t>
            </a:r>
          </a:p>
        </p:txBody>
      </p:sp>
    </p:spTree>
    <p:extLst>
      <p:ext uri="{BB962C8B-B14F-4D97-AF65-F5344CB8AC3E}">
        <p14:creationId xmlns:p14="http://schemas.microsoft.com/office/powerpoint/2010/main" val="54124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528" y="185016"/>
            <a:ext cx="10515600" cy="1325563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hub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194497"/>
              </p:ext>
            </p:extLst>
          </p:nvPr>
        </p:nvGraphicFramePr>
        <p:xfrm>
          <a:off x="838200" y="1288473"/>
          <a:ext cx="10515600" cy="4888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415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25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194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857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245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bands and towns </a:t>
            </a:r>
          </a:p>
          <a:p>
            <a:r>
              <a:rPr lang="en-US" dirty="0" smtClean="0"/>
              <a:t>four square</a:t>
            </a:r>
          </a:p>
          <a:p>
            <a:r>
              <a:rPr lang="en-US" dirty="0" smtClean="0"/>
              <a:t>geocoder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5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6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7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4696</TotalTime>
  <Words>46</Words>
  <Application>Microsoft Macintosh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Git 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 Hogan</dc:creator>
  <cp:lastModifiedBy>Jane Hogan</cp:lastModifiedBy>
  <cp:revision>7</cp:revision>
  <dcterms:created xsi:type="dcterms:W3CDTF">2016-06-16T22:29:24Z</dcterms:created>
  <dcterms:modified xsi:type="dcterms:W3CDTF">2016-06-20T04:45:34Z</dcterms:modified>
</cp:coreProperties>
</file>