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15/8/4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编辑部工作内容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47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1</a:t>
            </a:r>
            <a:r>
              <a:rPr kumimoji="1" lang="zh-CN" altLang="en-US" sz="4000" dirty="0" smtClean="0"/>
              <a:t>、九点特卖</a:t>
            </a:r>
            <a:endParaRPr kumimoji="1" lang="en-US" altLang="zh-CN" sz="4000" dirty="0" smtClean="0"/>
          </a:p>
          <a:p>
            <a:r>
              <a:rPr kumimoji="1" lang="zh-CN" altLang="zh-CN" sz="4000" dirty="0" smtClean="0"/>
              <a:t>2</a:t>
            </a:r>
            <a:r>
              <a:rPr kumimoji="1" lang="zh-CN" altLang="en-US" sz="4000" dirty="0" smtClean="0"/>
              <a:t>、发现推荐</a:t>
            </a:r>
            <a:endParaRPr kumimoji="1" lang="en-US" altLang="zh-CN" sz="4000" dirty="0" smtClean="0"/>
          </a:p>
          <a:p>
            <a:r>
              <a:rPr kumimoji="1" lang="zh-CN" altLang="zh-CN" sz="4000" dirty="0" smtClean="0"/>
              <a:t>3</a:t>
            </a:r>
            <a:r>
              <a:rPr kumimoji="1" lang="zh-CN" altLang="en-US" sz="4000" dirty="0" smtClean="0"/>
              <a:t>、比价囤货</a:t>
            </a:r>
            <a:endParaRPr kumimoji="1" lang="en-US" altLang="zh-CN" sz="4000" dirty="0" smtClean="0"/>
          </a:p>
          <a:p>
            <a:r>
              <a:rPr kumimoji="1" lang="zh-CN" altLang="zh-CN" sz="4000" dirty="0" smtClean="0"/>
              <a:t>4</a:t>
            </a:r>
            <a:r>
              <a:rPr kumimoji="1" lang="zh-CN" altLang="en-US" sz="4000" dirty="0" smtClean="0"/>
              <a:t>、商品变更日志</a:t>
            </a:r>
            <a:endParaRPr kumimoji="1" lang="en-US" altLang="zh-CN" sz="4000" dirty="0" smtClean="0"/>
          </a:p>
          <a:p>
            <a:r>
              <a:rPr kumimoji="1" lang="zh-CN" altLang="zh-CN" sz="4000" dirty="0" smtClean="0"/>
              <a:t>5</a:t>
            </a:r>
            <a:r>
              <a:rPr kumimoji="1" lang="zh-CN" altLang="en-US" sz="4000" dirty="0" smtClean="0"/>
              <a:t>、发现经验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9930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九点特卖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1</a:t>
            </a:r>
            <a:r>
              <a:rPr kumimoji="1" lang="zh-CN" altLang="en-US" sz="3600" dirty="0" smtClean="0"/>
              <a:t>、上架商品数量及上架时间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2</a:t>
            </a:r>
            <a:r>
              <a:rPr kumimoji="1" lang="zh-CN" altLang="en-US" sz="3600" dirty="0" smtClean="0"/>
              <a:t>、上架商品要求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3</a:t>
            </a:r>
            <a:r>
              <a:rPr kumimoji="1" lang="zh-CN" altLang="en-US" sz="3600" dirty="0" smtClean="0"/>
              <a:t>、现有问题及注意事项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32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上架数量及更新时间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数据源</a:t>
            </a:r>
            <a:r>
              <a:rPr lang="zh-CN" altLang="en-US" dirty="0"/>
              <a:t>更新时间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每天</a:t>
            </a:r>
            <a:r>
              <a:rPr lang="zh-CN" altLang="zh-CN" dirty="0" smtClean="0"/>
              <a:t>0</a:t>
            </a:r>
            <a:r>
              <a:rPr lang="zh-CN" altLang="en-US" dirty="0" smtClean="0"/>
              <a:t>点</a:t>
            </a:r>
            <a:r>
              <a:rPr lang="zh-CN" altLang="en-US" dirty="0"/>
              <a:t>更新</a:t>
            </a:r>
            <a:br>
              <a:rPr lang="zh-CN" altLang="en-US" dirty="0"/>
            </a:br>
            <a:r>
              <a:rPr lang="zh-CN" altLang="en-US" dirty="0" smtClean="0"/>
              <a:t>聚划算</a:t>
            </a:r>
            <a:r>
              <a:rPr lang="zh-CN" altLang="en-US" dirty="0"/>
              <a:t>、</a:t>
            </a:r>
            <a:r>
              <a:rPr lang="zh-CN" altLang="en-US" dirty="0" smtClean="0"/>
              <a:t>淘宝天天特卖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、每天</a:t>
            </a:r>
            <a:r>
              <a:rPr lang="en-US" altLang="zh-CN" dirty="0"/>
              <a:t>9-10</a:t>
            </a:r>
            <a:r>
              <a:rPr lang="zh-CN" altLang="en-US" dirty="0"/>
              <a:t>点半更新</a:t>
            </a:r>
            <a:br>
              <a:rPr lang="zh-CN" altLang="en-US" dirty="0"/>
            </a:br>
            <a:r>
              <a:rPr lang="zh-CN" altLang="en-US" dirty="0" smtClean="0"/>
              <a:t>聚划算</a:t>
            </a:r>
            <a:r>
              <a:rPr lang="zh-CN" altLang="en-US" dirty="0"/>
              <a:t>、折</a:t>
            </a:r>
            <a:r>
              <a:rPr lang="en-US" altLang="zh-CN" dirty="0"/>
              <a:t>800</a:t>
            </a:r>
            <a:r>
              <a:rPr lang="zh-CN" altLang="en-US" dirty="0"/>
              <a:t>、九块邮、米折、卷皮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、每天</a:t>
            </a:r>
            <a:r>
              <a:rPr lang="en-US" altLang="zh-CN" dirty="0" smtClean="0"/>
              <a:t>12</a:t>
            </a:r>
            <a:r>
              <a:rPr lang="zh-CN" altLang="en-US" dirty="0" smtClean="0"/>
              <a:t>点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/>
              <a:t>折</a:t>
            </a:r>
            <a:r>
              <a:rPr lang="en-US" altLang="zh-CN" dirty="0"/>
              <a:t>800</a:t>
            </a:r>
            <a:r>
              <a:rPr lang="zh-CN" altLang="en-US" dirty="0"/>
              <a:t>、九块邮、米折、卷皮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母婴更新数据较少。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、每天</a:t>
            </a:r>
            <a:r>
              <a:rPr lang="en-US" altLang="zh-CN" dirty="0"/>
              <a:t>15</a:t>
            </a:r>
            <a:r>
              <a:rPr lang="zh-CN" altLang="en-US" dirty="0"/>
              <a:t>点</a:t>
            </a:r>
            <a:r>
              <a:rPr lang="en-US" altLang="zh-CN" dirty="0"/>
              <a:t>-15</a:t>
            </a:r>
            <a:r>
              <a:rPr lang="zh-CN" altLang="en-US" dirty="0"/>
              <a:t>点半</a:t>
            </a:r>
            <a:br>
              <a:rPr lang="zh-CN" altLang="en-US" dirty="0"/>
            </a:br>
            <a:r>
              <a:rPr lang="zh-CN" altLang="en-US" dirty="0" smtClean="0"/>
              <a:t>折</a:t>
            </a:r>
            <a:r>
              <a:rPr lang="en-US" altLang="zh-CN" dirty="0"/>
              <a:t>800</a:t>
            </a:r>
            <a:r>
              <a:rPr lang="zh-CN" altLang="en-US" dirty="0"/>
              <a:t>、九块邮、米折、卷皮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9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上架数量及更新时间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en-US" dirty="0" smtClean="0"/>
              <a:t>计划每天10点、16点各更新一次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原因：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、不要随意挑战更改用户习惯的行为。除各大电商平台以外的大部分购物软件的上新时间在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点</a:t>
            </a:r>
            <a:r>
              <a:rPr kumimoji="1" lang="en-US" altLang="zh-CN" dirty="0" smtClean="0"/>
              <a:t>~10</a:t>
            </a:r>
            <a:r>
              <a:rPr kumimoji="1" lang="zh-CN" altLang="en-US" dirty="0" smtClean="0"/>
              <a:t>点、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点</a:t>
            </a:r>
            <a:r>
              <a:rPr kumimoji="1" lang="en-US" altLang="zh-CN" dirty="0" smtClean="0"/>
              <a:t>~1</a:t>
            </a:r>
            <a:r>
              <a:rPr kumimoji="1" lang="zh-CN" altLang="en-US" dirty="0" smtClean="0"/>
              <a:t>点、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点</a:t>
            </a:r>
            <a:r>
              <a:rPr kumimoji="1" lang="en-US" altLang="zh-CN" dirty="0" smtClean="0"/>
              <a:t>~16</a:t>
            </a:r>
            <a:r>
              <a:rPr kumimoji="1" lang="zh-CN" altLang="en-US" dirty="0" smtClean="0"/>
              <a:t>点之间。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、匹配现有数据源更新时间。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上架数量及更新时间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数据保证至少在</a:t>
            </a:r>
            <a:r>
              <a:rPr kumimoji="1" lang="en-US" altLang="zh-CN" dirty="0" smtClean="0"/>
              <a:t>1200</a:t>
            </a:r>
            <a:r>
              <a:rPr kumimoji="1" lang="zh-CN" altLang="en-US" dirty="0" smtClean="0"/>
              <a:t>条以上。在避免过度重复的前提下能多一些更好。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原因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、数据源数量限制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384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传统">
  <a:themeElements>
    <a:clrScheme name="Tradition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Tradit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传统.thmx</Template>
  <TotalTime>93</TotalTime>
  <Words>116</Words>
  <Application>Microsoft Macintosh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传统</vt:lpstr>
      <vt:lpstr>编辑部工作内容</vt:lpstr>
      <vt:lpstr>目录</vt:lpstr>
      <vt:lpstr>九点特卖</vt:lpstr>
      <vt:lpstr>上架数量及更新时间</vt:lpstr>
      <vt:lpstr>上架数量及更新时间</vt:lpstr>
      <vt:lpstr>上架数量及更新时间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编辑部工作内容</dc:title>
  <dc:creator>Jane Hao</dc:creator>
  <cp:lastModifiedBy>Jane Hao</cp:lastModifiedBy>
  <cp:revision>5</cp:revision>
  <dcterms:created xsi:type="dcterms:W3CDTF">2015-08-04T13:50:17Z</dcterms:created>
  <dcterms:modified xsi:type="dcterms:W3CDTF">2015-08-04T15:24:12Z</dcterms:modified>
</cp:coreProperties>
</file>