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86"/>
  </p:normalViewPr>
  <p:slideViewPr>
    <p:cSldViewPr snapToGrid="0">
      <p:cViewPr varScale="1">
        <p:scale>
          <a:sx n="101" d="100"/>
          <a:sy n="101" d="100"/>
        </p:scale>
        <p:origin x="10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BAD4B-A0EA-CFFC-D03D-DD0C4C8C2B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D3868-517F-359A-A3A6-D84CB4C63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37C6-50CD-49A1-FFCC-08ABE0772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F7BE7-34E1-BFD4-FF0F-F8E30ADCB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10E42-3786-45D0-0743-BF46E6C90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56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00D2F-9117-154D-8EE5-29E2215CF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93E69-0620-1AE8-BCFF-4A65862A79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802485-BF36-502C-D79B-6760F232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C7EDB-7424-03DA-980D-6C21A015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1648B-92BD-9126-0944-0316403EB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1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51C61-D014-151A-8A25-DE605CB3B9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16F20A-35A8-4A8E-3B66-0B2FE83F44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F267D-9134-4D07-3575-C242C0CBC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185D-7AED-8C6B-F176-7DF374053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1709-ACDA-E6BA-3DA7-EFD641A1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7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28FD1-3967-A798-9DD2-9DB50DB9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D5430-FEA5-514F-4008-1D7CD30FA6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94E1-A701-218E-185F-984D82D8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967DC-4205-7451-0148-E47AA0142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4AA7D-99AC-3D60-2ECC-9574C7B18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9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F0AE-A6C1-26B8-39F3-3BC6B460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6978-EB49-EEB9-957B-34AB8F5ED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785D1-9774-D83F-4F75-C51FA131E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F9424-E70B-D72B-CB06-6B57E081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664F-DFD2-7682-D5DD-D2BB8423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75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9B87-1C49-3BFC-17BD-A79E8CD38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3D49B-F11E-28D3-CF3D-98B8DAFFB3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303A3E-2F69-F51B-EEF6-1DDCEBFF9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42FF65-5305-5315-F325-E9E30E01C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D1098-2142-EEE9-9EAA-C1399CFE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93BB6-538A-680A-5AC8-C26FF89E9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34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A22AB-8B11-1F13-F179-464D32E65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1EDFF-0276-249E-A941-511E1676A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856F85-0DE6-43D6-65B8-6247C4FC7E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3CBAEC-871E-9CB9-52CC-0B0BE5B0C9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55B31-9DD0-48ED-9BFF-A61ABCE00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F768CE-C415-24E9-1BF8-01B3C53E2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83E125-9C8D-76E2-ECC3-AA500666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FC0933-9C6A-783C-D8FE-4F5C5C427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2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775F-59E3-B9C2-96C0-EDC437E2A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EF1F0-DE0C-9979-ED22-002E0026D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EE1060-AEB2-B4C1-EADE-7F3BA00EC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A2379E-765F-98AE-7F14-652A2751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000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2AAE0-7EDB-AA7A-4097-98482984C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AC4F2-F302-9994-90F7-5219E7A73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2EEC0-99EB-313F-01A8-5F17C6D6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18639-8C7C-1BF7-8022-C37E83A36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219BE-D5BB-C135-8025-9A950ACA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D23949-8A2B-F6E6-254D-6BDD208BA5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EFE7AA-DC63-EEFA-628E-4B2028914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DFE605-4384-5A88-392C-951E4C6B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E1BD3-5B00-85F6-D509-FDDE76799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4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CF56-43EC-D092-AEF9-5E3FA15AC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4DB29-B9A4-C879-7719-8C789CB17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7B3B49-7BDB-C952-13EC-645534294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CFEAD-867B-A079-B3A4-316A8C24B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9EF7EC-1DAD-6B0B-2BEF-1760C9BE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7652CA-F4D5-C85B-1CCD-12F0DAA0A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2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9940E9-2211-47BB-6BD6-C660A405A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615F0-3D24-4BB9-CC5A-7165551F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B7F89-08C1-F412-FA7A-1C823834CB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B9C68-1D75-FD45-8BAC-B9DE3823D683}" type="datetimeFigureOut">
              <a:rPr lang="en-US" smtClean="0"/>
              <a:t>3/27/25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A6F2A-0019-C7FC-63E9-B4457D9DDC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50B6E-07CB-BFEE-9D4B-AD880F06D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7D964-12F8-AF47-B5B2-AEE63249F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77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30BCBF2B-82DF-52F8-7A4A-890A80A2E6FD}"/>
              </a:ext>
            </a:extLst>
          </p:cNvPr>
          <p:cNvSpPr txBox="1"/>
          <p:nvPr/>
        </p:nvSpPr>
        <p:spPr>
          <a:xfrm>
            <a:off x="475086" y="78716"/>
            <a:ext cx="2600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E17AA66-30BC-4E14-EB63-50FF1051999E}"/>
              </a:ext>
            </a:extLst>
          </p:cNvPr>
          <p:cNvSpPr txBox="1"/>
          <p:nvPr/>
        </p:nvSpPr>
        <p:spPr>
          <a:xfrm>
            <a:off x="866992" y="78716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64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E73703-3B24-7407-6CBB-D3281A847D87}"/>
              </a:ext>
            </a:extLst>
          </p:cNvPr>
          <p:cNvSpPr txBox="1"/>
          <p:nvPr/>
        </p:nvSpPr>
        <p:spPr>
          <a:xfrm>
            <a:off x="10557163" y="104158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64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9632381-7151-67B8-4C5C-889426042674}"/>
              </a:ext>
            </a:extLst>
          </p:cNvPr>
          <p:cNvSpPr txBox="1"/>
          <p:nvPr/>
        </p:nvSpPr>
        <p:spPr>
          <a:xfrm>
            <a:off x="10085413" y="95343"/>
            <a:ext cx="4010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128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D79FA5-53BF-B308-E619-02DF420B0A28}"/>
              </a:ext>
            </a:extLst>
          </p:cNvPr>
          <p:cNvSpPr txBox="1"/>
          <p:nvPr/>
        </p:nvSpPr>
        <p:spPr>
          <a:xfrm>
            <a:off x="10987184" y="116294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64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7F55A5D-186F-D90A-58A1-B84F222DB403}"/>
              </a:ext>
            </a:extLst>
          </p:cNvPr>
          <p:cNvSpPr txBox="1"/>
          <p:nvPr/>
        </p:nvSpPr>
        <p:spPr>
          <a:xfrm>
            <a:off x="11428186" y="120244"/>
            <a:ext cx="25680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C4EFB0-E960-8CA1-820E-71F59703433D}"/>
              </a:ext>
            </a:extLst>
          </p:cNvPr>
          <p:cNvSpPr txBox="1"/>
          <p:nvPr/>
        </p:nvSpPr>
        <p:spPr>
          <a:xfrm>
            <a:off x="1269702" y="116294"/>
            <a:ext cx="32893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2">
                    <a:lumMod val="50000"/>
                  </a:schemeClr>
                </a:solidFill>
              </a:rPr>
              <a:t>64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1247568-84C5-74F4-2D23-BCFC53433562}"/>
              </a:ext>
            </a:extLst>
          </p:cNvPr>
          <p:cNvGrpSpPr/>
          <p:nvPr/>
        </p:nvGrpSpPr>
        <p:grpSpPr>
          <a:xfrm>
            <a:off x="311238" y="340326"/>
            <a:ext cx="11459600" cy="6214606"/>
            <a:chOff x="311238" y="340326"/>
            <a:chExt cx="11459600" cy="621460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3E95EB-8A18-572B-1DFA-195278B8C3B2}"/>
                </a:ext>
              </a:extLst>
            </p:cNvPr>
            <p:cNvSpPr/>
            <p:nvPr/>
          </p:nvSpPr>
          <p:spPr>
            <a:xfrm>
              <a:off x="582231" y="340326"/>
              <a:ext cx="45719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BB5414D-8440-E2BD-4931-831532242A8C}"/>
                </a:ext>
              </a:extLst>
            </p:cNvPr>
            <p:cNvSpPr/>
            <p:nvPr/>
          </p:nvSpPr>
          <p:spPr>
            <a:xfrm>
              <a:off x="952006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44FF28B-06A7-0AC6-9FAD-43174AE3771B}"/>
                </a:ext>
              </a:extLst>
            </p:cNvPr>
            <p:cNvSpPr/>
            <p:nvPr/>
          </p:nvSpPr>
          <p:spPr>
            <a:xfrm>
              <a:off x="1385082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1C1EA6F3-241B-52DA-5FEB-734191C8D66B}"/>
                </a:ext>
              </a:extLst>
            </p:cNvPr>
            <p:cNvSpPr/>
            <p:nvPr/>
          </p:nvSpPr>
          <p:spPr>
            <a:xfrm>
              <a:off x="684454" y="1252380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B6E8D39E-2C6F-8335-A1AF-BC35D1F0D6DC}"/>
                </a:ext>
              </a:extLst>
            </p:cNvPr>
            <p:cNvSpPr/>
            <p:nvPr/>
          </p:nvSpPr>
          <p:spPr>
            <a:xfrm>
              <a:off x="1100554" y="1252379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8A5EEE-FD09-E5DF-9E93-F2B9AB0FB905}"/>
                </a:ext>
              </a:extLst>
            </p:cNvPr>
            <p:cNvSpPr/>
            <p:nvPr/>
          </p:nvSpPr>
          <p:spPr>
            <a:xfrm>
              <a:off x="1385081" y="2651636"/>
              <a:ext cx="89981" cy="12801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2D4ACD4-77D5-DB2D-3D7C-3DEB23796C46}"/>
                </a:ext>
              </a:extLst>
            </p:cNvPr>
            <p:cNvSpPr/>
            <p:nvPr/>
          </p:nvSpPr>
          <p:spPr>
            <a:xfrm>
              <a:off x="1816690" y="2651636"/>
              <a:ext cx="182880" cy="12801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40AC68-E740-FFDB-B24B-22431E202A45}"/>
                </a:ext>
              </a:extLst>
            </p:cNvPr>
            <p:cNvSpPr/>
            <p:nvPr/>
          </p:nvSpPr>
          <p:spPr>
            <a:xfrm>
              <a:off x="2341551" y="2651636"/>
              <a:ext cx="182880" cy="12801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CB635C86-8D74-1E8A-7E3C-B712837D04B3}"/>
                </a:ext>
              </a:extLst>
            </p:cNvPr>
            <p:cNvSpPr/>
            <p:nvPr/>
          </p:nvSpPr>
          <p:spPr>
            <a:xfrm>
              <a:off x="1531576" y="3124555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253DEE8F-DDC9-B9D4-D6CD-E9862F0B8E16}"/>
                </a:ext>
              </a:extLst>
            </p:cNvPr>
            <p:cNvSpPr/>
            <p:nvPr/>
          </p:nvSpPr>
          <p:spPr>
            <a:xfrm>
              <a:off x="2054487" y="3124554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F616AA0-FA6F-57D0-7D0A-50A1E485C2EE}"/>
                </a:ext>
              </a:extLst>
            </p:cNvPr>
            <p:cNvSpPr/>
            <p:nvPr/>
          </p:nvSpPr>
          <p:spPr>
            <a:xfrm>
              <a:off x="2330861" y="4313127"/>
              <a:ext cx="201168" cy="685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7880A0-6AA1-736B-3FC5-CAACF638B331}"/>
                </a:ext>
              </a:extLst>
            </p:cNvPr>
            <p:cNvSpPr/>
            <p:nvPr/>
          </p:nvSpPr>
          <p:spPr>
            <a:xfrm>
              <a:off x="2831388" y="4334602"/>
              <a:ext cx="274320" cy="685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ight Arrow 18">
              <a:extLst>
                <a:ext uri="{FF2B5EF4-FFF2-40B4-BE49-F238E27FC236}">
                  <a16:creationId xmlns:a16="http://schemas.microsoft.com/office/drawing/2014/main" id="{22015AAE-53FE-D5CE-8331-6C0A5D05B2D2}"/>
                </a:ext>
              </a:extLst>
            </p:cNvPr>
            <p:cNvSpPr/>
            <p:nvPr/>
          </p:nvSpPr>
          <p:spPr>
            <a:xfrm>
              <a:off x="2567776" y="4599988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D0559CF8-9ADA-10CF-23D8-B3EA26CA60BE}"/>
                </a:ext>
              </a:extLst>
            </p:cNvPr>
            <p:cNvSpPr/>
            <p:nvPr/>
          </p:nvSpPr>
          <p:spPr>
            <a:xfrm>
              <a:off x="3145473" y="4593921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CF2E05-6637-5EF6-377B-534091948B39}"/>
                </a:ext>
              </a:extLst>
            </p:cNvPr>
            <p:cNvSpPr/>
            <p:nvPr/>
          </p:nvSpPr>
          <p:spPr>
            <a:xfrm>
              <a:off x="3413838" y="4344176"/>
              <a:ext cx="274320" cy="685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C5CD1F1-BE8F-272D-1A11-D8F777B5F6C3}"/>
                </a:ext>
              </a:extLst>
            </p:cNvPr>
            <p:cNvSpPr/>
            <p:nvPr/>
          </p:nvSpPr>
          <p:spPr>
            <a:xfrm>
              <a:off x="3413838" y="5408207"/>
              <a:ext cx="27432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A019BF1-BDEC-236F-DEB1-CEC14C65D51B}"/>
                </a:ext>
              </a:extLst>
            </p:cNvPr>
            <p:cNvSpPr/>
            <p:nvPr/>
          </p:nvSpPr>
          <p:spPr>
            <a:xfrm>
              <a:off x="4028295" y="5392964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FE919DB-358C-57F5-F57F-9D6EDB1F3526}"/>
                </a:ext>
              </a:extLst>
            </p:cNvPr>
            <p:cNvSpPr/>
            <p:nvPr/>
          </p:nvSpPr>
          <p:spPr>
            <a:xfrm>
              <a:off x="4724595" y="5392964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ight Arrow 24">
              <a:extLst>
                <a:ext uri="{FF2B5EF4-FFF2-40B4-BE49-F238E27FC236}">
                  <a16:creationId xmlns:a16="http://schemas.microsoft.com/office/drawing/2014/main" id="{7D3E687A-60BF-6B15-43AA-E79A5B700DCF}"/>
                </a:ext>
              </a:extLst>
            </p:cNvPr>
            <p:cNvSpPr/>
            <p:nvPr/>
          </p:nvSpPr>
          <p:spPr>
            <a:xfrm>
              <a:off x="3746812" y="5492264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ight Arrow 25">
              <a:extLst>
                <a:ext uri="{FF2B5EF4-FFF2-40B4-BE49-F238E27FC236}">
                  <a16:creationId xmlns:a16="http://schemas.microsoft.com/office/drawing/2014/main" id="{F3F62923-3A5C-15B2-CB11-727F58FCCE17}"/>
                </a:ext>
              </a:extLst>
            </p:cNvPr>
            <p:cNvSpPr/>
            <p:nvPr/>
          </p:nvSpPr>
          <p:spPr>
            <a:xfrm>
              <a:off x="4445025" y="5492264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E73AD0-6F47-635F-5E12-F2F254F0998A}"/>
                </a:ext>
              </a:extLst>
            </p:cNvPr>
            <p:cNvSpPr/>
            <p:nvPr/>
          </p:nvSpPr>
          <p:spPr>
            <a:xfrm>
              <a:off x="4724595" y="6211770"/>
              <a:ext cx="365760" cy="22727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4D232DC-947A-1F8C-586A-364D0C35666E}"/>
                </a:ext>
              </a:extLst>
            </p:cNvPr>
            <p:cNvSpPr/>
            <p:nvPr/>
          </p:nvSpPr>
          <p:spPr>
            <a:xfrm>
              <a:off x="5393413" y="6210201"/>
              <a:ext cx="548640" cy="2286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67F3172-745F-14D5-FAF7-E35915BB58A5}"/>
                </a:ext>
              </a:extLst>
            </p:cNvPr>
            <p:cNvSpPr/>
            <p:nvPr/>
          </p:nvSpPr>
          <p:spPr>
            <a:xfrm>
              <a:off x="6245111" y="6210201"/>
              <a:ext cx="548640" cy="2286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EE47B55-314B-B03F-2435-4BA1C26A0E1F}"/>
                </a:ext>
              </a:extLst>
            </p:cNvPr>
            <p:cNvSpPr/>
            <p:nvPr/>
          </p:nvSpPr>
          <p:spPr>
            <a:xfrm>
              <a:off x="6427991" y="5428680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9E966036-34ED-8802-6B07-EB7249A83DF6}"/>
                </a:ext>
              </a:extLst>
            </p:cNvPr>
            <p:cNvSpPr/>
            <p:nvPr/>
          </p:nvSpPr>
          <p:spPr>
            <a:xfrm>
              <a:off x="7119019" y="5442968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9D7B606-EE8A-DEDE-F99F-C0FE36020E15}"/>
                </a:ext>
              </a:extLst>
            </p:cNvPr>
            <p:cNvSpPr/>
            <p:nvPr/>
          </p:nvSpPr>
          <p:spPr>
            <a:xfrm>
              <a:off x="7805585" y="5428680"/>
              <a:ext cx="365760" cy="36576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F5AD4CB-C722-3FAA-3B59-EA876A6AF1EA}"/>
                </a:ext>
              </a:extLst>
            </p:cNvPr>
            <p:cNvSpPr/>
            <p:nvPr/>
          </p:nvSpPr>
          <p:spPr>
            <a:xfrm>
              <a:off x="7897025" y="4446740"/>
              <a:ext cx="274320" cy="57366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35CE673-FC8A-DB26-EA5A-642FB78EB0E0}"/>
                </a:ext>
              </a:extLst>
            </p:cNvPr>
            <p:cNvSpPr/>
            <p:nvPr/>
          </p:nvSpPr>
          <p:spPr>
            <a:xfrm>
              <a:off x="8460136" y="4433604"/>
              <a:ext cx="274320" cy="57366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DE33672-16C6-2903-B573-F9BED3BE6639}"/>
                </a:ext>
              </a:extLst>
            </p:cNvPr>
            <p:cNvSpPr/>
            <p:nvPr/>
          </p:nvSpPr>
          <p:spPr>
            <a:xfrm>
              <a:off x="9037876" y="4431727"/>
              <a:ext cx="274320" cy="573662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C7FC025-05B3-C396-BB2E-25470419998F}"/>
                </a:ext>
              </a:extLst>
            </p:cNvPr>
            <p:cNvSpPr/>
            <p:nvPr/>
          </p:nvSpPr>
          <p:spPr>
            <a:xfrm>
              <a:off x="9149436" y="2881578"/>
              <a:ext cx="158029" cy="105021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B155387-2105-E75E-87D5-D802D838D49F}"/>
                </a:ext>
              </a:extLst>
            </p:cNvPr>
            <p:cNvSpPr/>
            <p:nvPr/>
          </p:nvSpPr>
          <p:spPr>
            <a:xfrm>
              <a:off x="9661173" y="2881578"/>
              <a:ext cx="158029" cy="105021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9420D11-CBDE-E5DF-27BD-2ADDD68B596B}"/>
                </a:ext>
              </a:extLst>
            </p:cNvPr>
            <p:cNvSpPr/>
            <p:nvPr/>
          </p:nvSpPr>
          <p:spPr>
            <a:xfrm>
              <a:off x="10172910" y="2881578"/>
              <a:ext cx="158029" cy="1050218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3E51D6-6C74-4045-31E0-913B6E53F79E}"/>
                </a:ext>
              </a:extLst>
            </p:cNvPr>
            <p:cNvSpPr/>
            <p:nvPr/>
          </p:nvSpPr>
          <p:spPr>
            <a:xfrm>
              <a:off x="10285949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ight Arrow 39">
              <a:extLst>
                <a:ext uri="{FF2B5EF4-FFF2-40B4-BE49-F238E27FC236}">
                  <a16:creationId xmlns:a16="http://schemas.microsoft.com/office/drawing/2014/main" id="{BBCBEFAC-72DC-3F22-15CF-2E38D8DFAACB}"/>
                </a:ext>
              </a:extLst>
            </p:cNvPr>
            <p:cNvSpPr/>
            <p:nvPr/>
          </p:nvSpPr>
          <p:spPr>
            <a:xfrm>
              <a:off x="5127234" y="6246635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ight Arrow 40">
              <a:extLst>
                <a:ext uri="{FF2B5EF4-FFF2-40B4-BE49-F238E27FC236}">
                  <a16:creationId xmlns:a16="http://schemas.microsoft.com/office/drawing/2014/main" id="{99FFEFDE-D36C-CB56-909C-AF5EAB937B02}"/>
                </a:ext>
              </a:extLst>
            </p:cNvPr>
            <p:cNvSpPr/>
            <p:nvPr/>
          </p:nvSpPr>
          <p:spPr>
            <a:xfrm>
              <a:off x="5979632" y="6241343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ight Arrow 41">
              <a:extLst>
                <a:ext uri="{FF2B5EF4-FFF2-40B4-BE49-F238E27FC236}">
                  <a16:creationId xmlns:a16="http://schemas.microsoft.com/office/drawing/2014/main" id="{82709813-ECFD-22E9-2A79-6B68800770AF}"/>
                </a:ext>
              </a:extLst>
            </p:cNvPr>
            <p:cNvSpPr/>
            <p:nvPr/>
          </p:nvSpPr>
          <p:spPr>
            <a:xfrm>
              <a:off x="6842085" y="5526217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ight Arrow 42">
              <a:extLst>
                <a:ext uri="{FF2B5EF4-FFF2-40B4-BE49-F238E27FC236}">
                  <a16:creationId xmlns:a16="http://schemas.microsoft.com/office/drawing/2014/main" id="{1FA63473-E3AB-4D7B-5EB7-DE9CB538A1C1}"/>
                </a:ext>
              </a:extLst>
            </p:cNvPr>
            <p:cNvSpPr/>
            <p:nvPr/>
          </p:nvSpPr>
          <p:spPr>
            <a:xfrm>
              <a:off x="7533113" y="5526217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ight Arrow 44">
              <a:extLst>
                <a:ext uri="{FF2B5EF4-FFF2-40B4-BE49-F238E27FC236}">
                  <a16:creationId xmlns:a16="http://schemas.microsoft.com/office/drawing/2014/main" id="{5F91249F-7C7E-2D60-EF7D-3D69249119A3}"/>
                </a:ext>
              </a:extLst>
            </p:cNvPr>
            <p:cNvSpPr/>
            <p:nvPr/>
          </p:nvSpPr>
          <p:spPr>
            <a:xfrm>
              <a:off x="9894680" y="3345419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ight Arrow 45">
              <a:extLst>
                <a:ext uri="{FF2B5EF4-FFF2-40B4-BE49-F238E27FC236}">
                  <a16:creationId xmlns:a16="http://schemas.microsoft.com/office/drawing/2014/main" id="{B174EF8B-426F-2590-BEF6-6F83E7E496B2}"/>
                </a:ext>
              </a:extLst>
            </p:cNvPr>
            <p:cNvSpPr/>
            <p:nvPr/>
          </p:nvSpPr>
          <p:spPr>
            <a:xfrm>
              <a:off x="8198187" y="4683968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ight Arrow 46">
              <a:extLst>
                <a:ext uri="{FF2B5EF4-FFF2-40B4-BE49-F238E27FC236}">
                  <a16:creationId xmlns:a16="http://schemas.microsoft.com/office/drawing/2014/main" id="{BE867713-B4B3-49BA-E123-B55CA09E34B1}"/>
                </a:ext>
              </a:extLst>
            </p:cNvPr>
            <p:cNvSpPr/>
            <p:nvPr/>
          </p:nvSpPr>
          <p:spPr>
            <a:xfrm>
              <a:off x="8771866" y="4677501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ight Arrow 47">
              <a:extLst>
                <a:ext uri="{FF2B5EF4-FFF2-40B4-BE49-F238E27FC236}">
                  <a16:creationId xmlns:a16="http://schemas.microsoft.com/office/drawing/2014/main" id="{9070547A-7D18-3C3D-6BDD-D8914FE82CC5}"/>
                </a:ext>
              </a:extLst>
            </p:cNvPr>
            <p:cNvSpPr/>
            <p:nvPr/>
          </p:nvSpPr>
          <p:spPr>
            <a:xfrm>
              <a:off x="9357095" y="3345419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E009B99-F7CD-30EB-8355-1E54F0610B47}"/>
                </a:ext>
              </a:extLst>
            </p:cNvPr>
            <p:cNvSpPr/>
            <p:nvPr/>
          </p:nvSpPr>
          <p:spPr>
            <a:xfrm>
              <a:off x="10676641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ight Arrow 49">
              <a:extLst>
                <a:ext uri="{FF2B5EF4-FFF2-40B4-BE49-F238E27FC236}">
                  <a16:creationId xmlns:a16="http://schemas.microsoft.com/office/drawing/2014/main" id="{C9D51B0F-CB7B-838F-96A7-EB3E1DBA13EA}"/>
                </a:ext>
              </a:extLst>
            </p:cNvPr>
            <p:cNvSpPr/>
            <p:nvPr/>
          </p:nvSpPr>
          <p:spPr>
            <a:xfrm>
              <a:off x="10411985" y="1254726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ight Arrow 50">
              <a:extLst>
                <a:ext uri="{FF2B5EF4-FFF2-40B4-BE49-F238E27FC236}">
                  <a16:creationId xmlns:a16="http://schemas.microsoft.com/office/drawing/2014/main" id="{1E68645D-064C-0847-5BB6-7747D98C1C74}"/>
                </a:ext>
              </a:extLst>
            </p:cNvPr>
            <p:cNvSpPr/>
            <p:nvPr/>
          </p:nvSpPr>
          <p:spPr>
            <a:xfrm>
              <a:off x="10826997" y="1254726"/>
              <a:ext cx="228600" cy="167161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68E7DBC-4C23-3767-9759-8E5032E35AAD}"/>
                </a:ext>
              </a:extLst>
            </p:cNvPr>
            <p:cNvSpPr/>
            <p:nvPr/>
          </p:nvSpPr>
          <p:spPr>
            <a:xfrm>
              <a:off x="11099250" y="340326"/>
              <a:ext cx="89980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856CD0-74DB-399C-7F0C-EE3900C8C8BF}"/>
                </a:ext>
              </a:extLst>
            </p:cNvPr>
            <p:cNvSpPr/>
            <p:nvPr/>
          </p:nvSpPr>
          <p:spPr>
            <a:xfrm>
              <a:off x="10174143" y="340326"/>
              <a:ext cx="89980" cy="18288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030B4EF-BC19-C19E-FEDB-F1FE2A29011A}"/>
                </a:ext>
              </a:extLst>
            </p:cNvPr>
            <p:cNvSpPr/>
            <p:nvPr/>
          </p:nvSpPr>
          <p:spPr>
            <a:xfrm>
              <a:off x="8991407" y="2881578"/>
              <a:ext cx="158029" cy="105021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B26F315-68A1-CAFD-12A3-F7836BED7879}"/>
                </a:ext>
              </a:extLst>
            </p:cNvPr>
            <p:cNvSpPr/>
            <p:nvPr/>
          </p:nvSpPr>
          <p:spPr>
            <a:xfrm>
              <a:off x="7624553" y="4446740"/>
              <a:ext cx="274320" cy="5736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254EA40-C2FD-B4AE-F552-7C8239B05B67}"/>
                </a:ext>
              </a:extLst>
            </p:cNvPr>
            <p:cNvSpPr/>
            <p:nvPr/>
          </p:nvSpPr>
          <p:spPr>
            <a:xfrm>
              <a:off x="6066875" y="5425331"/>
              <a:ext cx="365760" cy="36576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6CBDFFE-EA41-8360-6ACF-B7C04B03AC04}"/>
                </a:ext>
              </a:extLst>
            </p:cNvPr>
            <p:cNvSpPr txBox="1"/>
            <p:nvPr/>
          </p:nvSpPr>
          <p:spPr>
            <a:xfrm>
              <a:off x="1707594" y="2414807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C58BD93-4F2F-58FA-4BA4-D77CC2B89C58}"/>
                </a:ext>
              </a:extLst>
            </p:cNvPr>
            <p:cNvSpPr txBox="1"/>
            <p:nvPr/>
          </p:nvSpPr>
          <p:spPr>
            <a:xfrm>
              <a:off x="2768012" y="4126330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256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BF26B52-B9CF-2F33-CB47-7CDEDF89AC61}"/>
                </a:ext>
              </a:extLst>
            </p:cNvPr>
            <p:cNvSpPr txBox="1"/>
            <p:nvPr/>
          </p:nvSpPr>
          <p:spPr>
            <a:xfrm>
              <a:off x="2230909" y="2414807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68B9E90-9A41-9046-96BA-64BE6D95E153}"/>
                </a:ext>
              </a:extLst>
            </p:cNvPr>
            <p:cNvSpPr txBox="1"/>
            <p:nvPr/>
          </p:nvSpPr>
          <p:spPr>
            <a:xfrm>
              <a:off x="8399368" y="4217218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256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E839F8C-0864-8ACD-7C92-48B6D08E8244}"/>
                </a:ext>
              </a:extLst>
            </p:cNvPr>
            <p:cNvSpPr txBox="1"/>
            <p:nvPr/>
          </p:nvSpPr>
          <p:spPr>
            <a:xfrm>
              <a:off x="4029170" y="5155581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512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6A5BBB7-EFE5-184B-4FCA-EF7FBDBDEFE4}"/>
                </a:ext>
              </a:extLst>
            </p:cNvPr>
            <p:cNvSpPr txBox="1"/>
            <p:nvPr/>
          </p:nvSpPr>
          <p:spPr>
            <a:xfrm>
              <a:off x="7699241" y="4192824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512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A8A601-0F52-BA5B-8943-554941A1B682}"/>
                </a:ext>
              </a:extLst>
            </p:cNvPr>
            <p:cNvSpPr txBox="1"/>
            <p:nvPr/>
          </p:nvSpPr>
          <p:spPr>
            <a:xfrm>
              <a:off x="5464490" y="5957846"/>
              <a:ext cx="4732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1024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B787FD3-7EAB-EF13-8484-B9F598BEBF60}"/>
                </a:ext>
              </a:extLst>
            </p:cNvPr>
            <p:cNvSpPr txBox="1"/>
            <p:nvPr/>
          </p:nvSpPr>
          <p:spPr>
            <a:xfrm>
              <a:off x="6196032" y="5218940"/>
              <a:ext cx="47320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1024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B3FFD6A9-7FA6-80B7-8927-B0EB92FD7021}"/>
                </a:ext>
              </a:extLst>
            </p:cNvPr>
            <p:cNvSpPr txBox="1"/>
            <p:nvPr/>
          </p:nvSpPr>
          <p:spPr>
            <a:xfrm>
              <a:off x="7101363" y="5218940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512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93B1D63-BB0C-4238-16F5-17FE4F7024EE}"/>
                </a:ext>
              </a:extLst>
            </p:cNvPr>
            <p:cNvSpPr txBox="1"/>
            <p:nvPr/>
          </p:nvSpPr>
          <p:spPr>
            <a:xfrm>
              <a:off x="4720880" y="5140609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512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4B7F109-B4A0-5274-C712-37233A928072}"/>
                </a:ext>
              </a:extLst>
            </p:cNvPr>
            <p:cNvSpPr txBox="1"/>
            <p:nvPr/>
          </p:nvSpPr>
          <p:spPr>
            <a:xfrm>
              <a:off x="3341979" y="4131109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256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BB5D75-E721-47D7-D1BA-E019B2F4A220}"/>
                </a:ext>
              </a:extLst>
            </p:cNvPr>
            <p:cNvSpPr txBox="1"/>
            <p:nvPr/>
          </p:nvSpPr>
          <p:spPr>
            <a:xfrm>
              <a:off x="8960045" y="2650227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256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995355BF-C828-A933-FD23-EA73FC7936B0}"/>
                </a:ext>
              </a:extLst>
            </p:cNvPr>
            <p:cNvSpPr txBox="1"/>
            <p:nvPr/>
          </p:nvSpPr>
          <p:spPr>
            <a:xfrm>
              <a:off x="9546487" y="2650227"/>
              <a:ext cx="40107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C202EBFB-50A2-FA30-FC9A-95D06E8635F2}"/>
                </a:ext>
              </a:extLst>
            </p:cNvPr>
            <p:cNvSpPr txBox="1"/>
            <p:nvPr/>
          </p:nvSpPr>
          <p:spPr>
            <a:xfrm rot="16200000">
              <a:off x="9697479" y="1712707"/>
              <a:ext cx="6767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128x128</a:t>
              </a: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5DA4FE6-F788-E66D-1DF9-9A1DEE2C2694}"/>
                </a:ext>
              </a:extLst>
            </p:cNvPr>
            <p:cNvSpPr/>
            <p:nvPr/>
          </p:nvSpPr>
          <p:spPr>
            <a:xfrm>
              <a:off x="11508859" y="349259"/>
              <a:ext cx="45719" cy="1828800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ight Arrow 78">
              <a:extLst>
                <a:ext uri="{FF2B5EF4-FFF2-40B4-BE49-F238E27FC236}">
                  <a16:creationId xmlns:a16="http://schemas.microsoft.com/office/drawing/2014/main" id="{8D5F031C-4EF0-D5B7-634B-A4BFA1CAF384}"/>
                </a:ext>
              </a:extLst>
            </p:cNvPr>
            <p:cNvSpPr/>
            <p:nvPr/>
          </p:nvSpPr>
          <p:spPr>
            <a:xfrm>
              <a:off x="11232241" y="1254726"/>
              <a:ext cx="228600" cy="167161"/>
            </a:xfrm>
            <a:prstGeom prst="rightArrow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198CE00-7828-F8CC-DB06-B6EC9B60D4BA}"/>
                </a:ext>
              </a:extLst>
            </p:cNvPr>
            <p:cNvSpPr txBox="1"/>
            <p:nvPr/>
          </p:nvSpPr>
          <p:spPr>
            <a:xfrm rot="16200000">
              <a:off x="7254196" y="4713709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32x32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448A366E-0C7F-2572-A48B-EADA8D0F672F}"/>
                </a:ext>
              </a:extLst>
            </p:cNvPr>
            <p:cNvSpPr txBox="1"/>
            <p:nvPr/>
          </p:nvSpPr>
          <p:spPr>
            <a:xfrm rot="16200000">
              <a:off x="991864" y="3651881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64x64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8290C32-B0E1-C62A-C44B-1A0F0063BBFC}"/>
                </a:ext>
              </a:extLst>
            </p:cNvPr>
            <p:cNvSpPr txBox="1"/>
            <p:nvPr/>
          </p:nvSpPr>
          <p:spPr>
            <a:xfrm rot="16200000">
              <a:off x="1957085" y="4717704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32x32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F5C0DBA6-85C6-A9B4-57FF-F5E52D905FAE}"/>
                </a:ext>
              </a:extLst>
            </p:cNvPr>
            <p:cNvSpPr txBox="1"/>
            <p:nvPr/>
          </p:nvSpPr>
          <p:spPr>
            <a:xfrm rot="16200000">
              <a:off x="4451231" y="6233850"/>
              <a:ext cx="38824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8x8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882D5F-42E4-2E5B-5307-2C5DC4DA285A}"/>
                </a:ext>
              </a:extLst>
            </p:cNvPr>
            <p:cNvSpPr txBox="1"/>
            <p:nvPr/>
          </p:nvSpPr>
          <p:spPr>
            <a:xfrm rot="16200000">
              <a:off x="3048428" y="5477526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16x16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6EF47C4-56B8-50F4-7C3B-7EC164B7A9E8}"/>
                </a:ext>
              </a:extLst>
            </p:cNvPr>
            <p:cNvSpPr txBox="1"/>
            <p:nvPr/>
          </p:nvSpPr>
          <p:spPr>
            <a:xfrm rot="16200000">
              <a:off x="5688548" y="5481253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16x16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BCE542DA-1687-35BE-FEF7-E8FA9B5D6C6D}"/>
                </a:ext>
              </a:extLst>
            </p:cNvPr>
            <p:cNvSpPr txBox="1"/>
            <p:nvPr/>
          </p:nvSpPr>
          <p:spPr>
            <a:xfrm rot="16200000">
              <a:off x="8619907" y="3651881"/>
              <a:ext cx="53251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64x64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4EDC414-F7EB-D1D8-D845-FD94F0E84B3B}"/>
                </a:ext>
              </a:extLst>
            </p:cNvPr>
            <p:cNvSpPr txBox="1"/>
            <p:nvPr/>
          </p:nvSpPr>
          <p:spPr>
            <a:xfrm rot="16200000">
              <a:off x="99802" y="1714830"/>
              <a:ext cx="676788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2">
                      <a:lumMod val="50000"/>
                    </a:schemeClr>
                  </a:solidFill>
                </a:rPr>
                <a:t>128x128</a:t>
              </a:r>
            </a:p>
          </p:txBody>
        </p:sp>
        <p:sp>
          <p:nvSpPr>
            <p:cNvPr id="90" name="Right Arrow 89">
              <a:extLst>
                <a:ext uri="{FF2B5EF4-FFF2-40B4-BE49-F238E27FC236}">
                  <a16:creationId xmlns:a16="http://schemas.microsoft.com/office/drawing/2014/main" id="{01AC52D9-86C9-4F7E-95F6-DEDE9F5CFEE5}"/>
                </a:ext>
              </a:extLst>
            </p:cNvPr>
            <p:cNvSpPr/>
            <p:nvPr/>
          </p:nvSpPr>
          <p:spPr>
            <a:xfrm rot="5400000">
              <a:off x="2342892" y="4027223"/>
              <a:ext cx="228600" cy="16716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ight Arrow 90">
              <a:extLst>
                <a:ext uri="{FF2B5EF4-FFF2-40B4-BE49-F238E27FC236}">
                  <a16:creationId xmlns:a16="http://schemas.microsoft.com/office/drawing/2014/main" id="{E44BB476-C450-59D6-94EB-F78ACDD205F2}"/>
                </a:ext>
              </a:extLst>
            </p:cNvPr>
            <p:cNvSpPr/>
            <p:nvPr/>
          </p:nvSpPr>
          <p:spPr>
            <a:xfrm rot="5400000">
              <a:off x="1312660" y="2340453"/>
              <a:ext cx="228600" cy="16716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ight Arrow 91">
              <a:extLst>
                <a:ext uri="{FF2B5EF4-FFF2-40B4-BE49-F238E27FC236}">
                  <a16:creationId xmlns:a16="http://schemas.microsoft.com/office/drawing/2014/main" id="{F5150EAE-1440-3EBE-B8DD-9B0E528E4BD1}"/>
                </a:ext>
              </a:extLst>
            </p:cNvPr>
            <p:cNvSpPr/>
            <p:nvPr/>
          </p:nvSpPr>
          <p:spPr>
            <a:xfrm rot="5400000">
              <a:off x="3448414" y="5159463"/>
              <a:ext cx="228600" cy="16716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ight Arrow 92">
              <a:extLst>
                <a:ext uri="{FF2B5EF4-FFF2-40B4-BE49-F238E27FC236}">
                  <a16:creationId xmlns:a16="http://schemas.microsoft.com/office/drawing/2014/main" id="{004708D8-5050-00F8-A240-F114BEEEAC82}"/>
                </a:ext>
              </a:extLst>
            </p:cNvPr>
            <p:cNvSpPr/>
            <p:nvPr/>
          </p:nvSpPr>
          <p:spPr>
            <a:xfrm rot="5400000">
              <a:off x="4789223" y="5901667"/>
              <a:ext cx="228600" cy="167161"/>
            </a:xfrm>
            <a:prstGeom prst="right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643F57D2-FCC4-9BF4-E092-2ACB1D28114E}"/>
                </a:ext>
              </a:extLst>
            </p:cNvPr>
            <p:cNvSpPr/>
            <p:nvPr/>
          </p:nvSpPr>
          <p:spPr>
            <a:xfrm rot="16200000">
              <a:off x="6405131" y="5900552"/>
              <a:ext cx="228600" cy="167161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ight Arrow 94">
              <a:extLst>
                <a:ext uri="{FF2B5EF4-FFF2-40B4-BE49-F238E27FC236}">
                  <a16:creationId xmlns:a16="http://schemas.microsoft.com/office/drawing/2014/main" id="{38F089F8-DC2B-9AF9-E96F-B418AD50EDC2}"/>
                </a:ext>
              </a:extLst>
            </p:cNvPr>
            <p:cNvSpPr/>
            <p:nvPr/>
          </p:nvSpPr>
          <p:spPr>
            <a:xfrm rot="16200000">
              <a:off x="7902433" y="5134014"/>
              <a:ext cx="228600" cy="167161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ight Arrow 95">
              <a:extLst>
                <a:ext uri="{FF2B5EF4-FFF2-40B4-BE49-F238E27FC236}">
                  <a16:creationId xmlns:a16="http://schemas.microsoft.com/office/drawing/2014/main" id="{FC2C2741-8149-8890-9054-4502C477F640}"/>
                </a:ext>
              </a:extLst>
            </p:cNvPr>
            <p:cNvSpPr/>
            <p:nvPr/>
          </p:nvSpPr>
          <p:spPr>
            <a:xfrm rot="16200000">
              <a:off x="9068776" y="4062179"/>
              <a:ext cx="228600" cy="167161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ight Arrow 96">
              <a:extLst>
                <a:ext uri="{FF2B5EF4-FFF2-40B4-BE49-F238E27FC236}">
                  <a16:creationId xmlns:a16="http://schemas.microsoft.com/office/drawing/2014/main" id="{4A89315C-AD06-D9FC-E744-F4E22B962C45}"/>
                </a:ext>
              </a:extLst>
            </p:cNvPr>
            <p:cNvSpPr/>
            <p:nvPr/>
          </p:nvSpPr>
          <p:spPr>
            <a:xfrm rot="16200000">
              <a:off x="10189041" y="2441771"/>
              <a:ext cx="228600" cy="167161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ight Arrow 97">
              <a:extLst>
                <a:ext uri="{FF2B5EF4-FFF2-40B4-BE49-F238E27FC236}">
                  <a16:creationId xmlns:a16="http://schemas.microsoft.com/office/drawing/2014/main" id="{B7DD7230-7CD7-5130-C6BF-0EA988AD22AE}"/>
                </a:ext>
              </a:extLst>
            </p:cNvPr>
            <p:cNvSpPr/>
            <p:nvPr/>
          </p:nvSpPr>
          <p:spPr>
            <a:xfrm>
              <a:off x="1707594" y="1252379"/>
              <a:ext cx="8229600" cy="16716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ight Arrow 98">
              <a:extLst>
                <a:ext uri="{FF2B5EF4-FFF2-40B4-BE49-F238E27FC236}">
                  <a16:creationId xmlns:a16="http://schemas.microsoft.com/office/drawing/2014/main" id="{272CE740-EBFE-827A-A142-F13572624B22}"/>
                </a:ext>
              </a:extLst>
            </p:cNvPr>
            <p:cNvSpPr/>
            <p:nvPr/>
          </p:nvSpPr>
          <p:spPr>
            <a:xfrm>
              <a:off x="2752345" y="3157709"/>
              <a:ext cx="6035040" cy="16716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ight Arrow 99">
              <a:extLst>
                <a:ext uri="{FF2B5EF4-FFF2-40B4-BE49-F238E27FC236}">
                  <a16:creationId xmlns:a16="http://schemas.microsoft.com/office/drawing/2014/main" id="{EA1D7130-F0C0-C377-5937-58502A844CED}"/>
                </a:ext>
              </a:extLst>
            </p:cNvPr>
            <p:cNvSpPr/>
            <p:nvPr/>
          </p:nvSpPr>
          <p:spPr>
            <a:xfrm>
              <a:off x="3919215" y="4588603"/>
              <a:ext cx="3383280" cy="16716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ight Arrow 100">
              <a:extLst>
                <a:ext uri="{FF2B5EF4-FFF2-40B4-BE49-F238E27FC236}">
                  <a16:creationId xmlns:a16="http://schemas.microsoft.com/office/drawing/2014/main" id="{3A168C6A-4045-300F-CAD9-67926EDEC3E9}"/>
                </a:ext>
              </a:extLst>
            </p:cNvPr>
            <p:cNvSpPr/>
            <p:nvPr/>
          </p:nvSpPr>
          <p:spPr>
            <a:xfrm>
              <a:off x="5303801" y="5492264"/>
              <a:ext cx="457200" cy="167161"/>
            </a:xfrm>
            <a:prstGeom prst="rightArrow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5705702E-94D2-F8E1-D83B-8CE32844184C}"/>
                </a:ext>
              </a:extLst>
            </p:cNvPr>
            <p:cNvGrpSpPr/>
            <p:nvPr/>
          </p:nvGrpSpPr>
          <p:grpSpPr>
            <a:xfrm>
              <a:off x="9747023" y="4630874"/>
              <a:ext cx="2023815" cy="1859073"/>
              <a:chOff x="9661173" y="4998927"/>
              <a:chExt cx="2023815" cy="1859073"/>
            </a:xfrm>
          </p:grpSpPr>
          <p:sp>
            <p:nvSpPr>
              <p:cNvPr id="102" name="Right Arrow 101">
                <a:extLst>
                  <a:ext uri="{FF2B5EF4-FFF2-40B4-BE49-F238E27FC236}">
                    <a16:creationId xmlns:a16="http://schemas.microsoft.com/office/drawing/2014/main" id="{620E08D6-C991-643E-A08C-0EAA141C2139}"/>
                  </a:ext>
                </a:extLst>
              </p:cNvPr>
              <p:cNvSpPr/>
              <p:nvPr/>
            </p:nvSpPr>
            <p:spPr>
              <a:xfrm>
                <a:off x="9780380" y="5225803"/>
                <a:ext cx="228600" cy="167161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ight Arrow 102">
                <a:extLst>
                  <a:ext uri="{FF2B5EF4-FFF2-40B4-BE49-F238E27FC236}">
                    <a16:creationId xmlns:a16="http://schemas.microsoft.com/office/drawing/2014/main" id="{99748768-749F-ACAF-EAE8-403DDDEA81EC}"/>
                  </a:ext>
                </a:extLst>
              </p:cNvPr>
              <p:cNvSpPr/>
              <p:nvPr/>
            </p:nvSpPr>
            <p:spPr>
              <a:xfrm rot="5400000">
                <a:off x="9757941" y="5544265"/>
                <a:ext cx="228600" cy="167161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ight Arrow 103">
                <a:extLst>
                  <a:ext uri="{FF2B5EF4-FFF2-40B4-BE49-F238E27FC236}">
                    <a16:creationId xmlns:a16="http://schemas.microsoft.com/office/drawing/2014/main" id="{F2A2051B-FCA4-382B-DD80-1F506B04EB58}"/>
                  </a:ext>
                </a:extLst>
              </p:cNvPr>
              <p:cNvSpPr/>
              <p:nvPr/>
            </p:nvSpPr>
            <p:spPr>
              <a:xfrm rot="16200000">
                <a:off x="9749679" y="5886924"/>
                <a:ext cx="228600" cy="167161"/>
              </a:xfrm>
              <a:prstGeom prst="rightArrow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ight Arrow 104">
                <a:extLst>
                  <a:ext uri="{FF2B5EF4-FFF2-40B4-BE49-F238E27FC236}">
                    <a16:creationId xmlns:a16="http://schemas.microsoft.com/office/drawing/2014/main" id="{F63566D6-EEC8-E947-C28D-08DDCAA44EC4}"/>
                  </a:ext>
                </a:extLst>
              </p:cNvPr>
              <p:cNvSpPr/>
              <p:nvPr/>
            </p:nvSpPr>
            <p:spPr>
              <a:xfrm>
                <a:off x="9819202" y="6176004"/>
                <a:ext cx="228600" cy="167161"/>
              </a:xfrm>
              <a:prstGeom prst="rightArrow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ECF2E7-1EBF-6BC2-6BD7-74B208DE80D0}"/>
                  </a:ext>
                </a:extLst>
              </p:cNvPr>
              <p:cNvSpPr txBox="1"/>
              <p:nvPr/>
            </p:nvSpPr>
            <p:spPr>
              <a:xfrm>
                <a:off x="10123280" y="5044909"/>
                <a:ext cx="1366143" cy="1677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accent1">
                        <a:lumMod val="50000"/>
                      </a:schemeClr>
                    </a:solidFill>
                  </a:rPr>
                  <a:t>conv 3x3, </a:t>
                </a:r>
                <a:r>
                  <a:rPr lang="en-US" sz="1400" dirty="0" err="1">
                    <a:solidFill>
                      <a:schemeClr val="accent1">
                        <a:lumMod val="50000"/>
                      </a:schemeClr>
                    </a:solidFill>
                  </a:rPr>
                  <a:t>ReLU</a:t>
                </a:r>
                <a:endParaRPr lang="en-US" sz="14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 err="1">
                    <a:solidFill>
                      <a:schemeClr val="accent2">
                        <a:lumMod val="50000"/>
                      </a:schemeClr>
                    </a:solidFill>
                  </a:rPr>
                  <a:t>maxpool</a:t>
                </a:r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</a:rPr>
                  <a:t> 2x2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accent5">
                        <a:lumMod val="50000"/>
                      </a:schemeClr>
                    </a:solidFill>
                  </a:rPr>
                  <a:t>up-conv 2x2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bg2">
                        <a:lumMod val="25000"/>
                      </a:schemeClr>
                    </a:solidFill>
                  </a:rPr>
                  <a:t>concatenation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solidFill>
                      <a:schemeClr val="accent4">
                        <a:lumMod val="50000"/>
                      </a:schemeClr>
                    </a:solidFill>
                  </a:rPr>
                  <a:t>conv 1x1</a:t>
                </a:r>
              </a:p>
            </p:txBody>
          </p:sp>
          <p:sp>
            <p:nvSpPr>
              <p:cNvPr id="107" name="Right Arrow 106">
                <a:extLst>
                  <a:ext uri="{FF2B5EF4-FFF2-40B4-BE49-F238E27FC236}">
                    <a16:creationId xmlns:a16="http://schemas.microsoft.com/office/drawing/2014/main" id="{4256FF84-4ACE-52A2-7120-AF197694D8A3}"/>
                  </a:ext>
                </a:extLst>
              </p:cNvPr>
              <p:cNvSpPr/>
              <p:nvPr/>
            </p:nvSpPr>
            <p:spPr>
              <a:xfrm>
                <a:off x="9807273" y="6471351"/>
                <a:ext cx="228600" cy="167161"/>
              </a:xfrm>
              <a:prstGeom prst="rightArrow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7B33102F-1B21-84B5-082B-8D901E177DDC}"/>
                  </a:ext>
                </a:extLst>
              </p:cNvPr>
              <p:cNvSpPr/>
              <p:nvPr/>
            </p:nvSpPr>
            <p:spPr>
              <a:xfrm>
                <a:off x="9661173" y="4998927"/>
                <a:ext cx="2023815" cy="1859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19863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40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Jane Housley</dc:creator>
  <cp:lastModifiedBy>Jane Housley</cp:lastModifiedBy>
  <cp:revision>2</cp:revision>
  <dcterms:created xsi:type="dcterms:W3CDTF">2025-03-26T15:00:27Z</dcterms:created>
  <dcterms:modified xsi:type="dcterms:W3CDTF">2025-03-27T15:38:27Z</dcterms:modified>
</cp:coreProperties>
</file>