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6"/>
  </p:normalViewPr>
  <p:slideViewPr>
    <p:cSldViewPr snapToGrid="0">
      <p:cViewPr varScale="1">
        <p:scale>
          <a:sx n="90" d="100"/>
          <a:sy n="90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D4B-A0EA-CFFC-D03D-DD0C4C8C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D3868-517F-359A-A3A6-D84CB4C6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37C6-50CD-49A1-FFCC-08ABE07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7BE7-34E1-BFD4-FF0F-F8E30ADC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0E42-3786-45D0-0743-BF46E6C9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D2F-9117-154D-8EE5-29E2215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93E69-0620-1AE8-BCFF-4A65862A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2485-BF36-502C-D79B-6760F232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7EDB-7424-03DA-980D-6C21A015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648B-92BD-9126-0944-0316403E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51C61-D014-151A-8A25-DE605CB3B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6F20A-35A8-4A8E-3B66-0B2FE83F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267D-9134-4D07-3575-C242C0CB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185D-7AED-8C6B-F176-7DF37405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709-ACDA-E6BA-3DA7-EFD641A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FD1-3967-A798-9DD2-9DB50DB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30-FEA5-514F-4008-1D7CD30F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94E1-A701-218E-185F-984D82D8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67DC-4205-7451-0148-E47AA014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AA7D-99AC-3D60-2ECC-9574C7B1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0AE-A6C1-26B8-39F3-3BC6B460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6978-EB49-EEB9-957B-34AB8F5E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85D1-9774-D83F-4F75-C51FA13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9424-E70B-D72B-CB06-6B57E081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664F-DFD2-7682-D5DD-D2BB842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9B87-1C49-3BFC-17BD-A79E8CD3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D49B-F11E-28D3-CF3D-98B8DAFFB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03A3E-2F69-F51B-EEF6-1DDCEBFF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FF65-5305-5315-F325-E9E30E01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D1098-2142-EEE9-9EAA-C1399CFE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BB6-538A-680A-5AC8-C26FF89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22AB-8B11-1F13-F179-464D32E6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EDFF-0276-249E-A941-511E1676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56F85-0DE6-43D6-65B8-6247C4FC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CBAEC-871E-9CB9-52CC-0B0BE5B0C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55B31-9DD0-48ED-9BFF-A61ABCE0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768CE-C415-24E9-1BF8-01B3C53E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3E125-9C8D-76E2-ECC3-AA500666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0933-9C6A-783C-D8FE-4F5C5C4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775F-59E3-B9C2-96C0-EDC437E2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EF1F0-DE0C-9979-ED22-002E0026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E1060-AEB2-B4C1-EADE-7F3BA00E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2379E-765F-98AE-7F14-652A275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2AAE0-7EDB-AA7A-4097-98482984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AC4F2-F302-9994-90F7-5219E7A7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EEC0-99EB-313F-01A8-5F17C6D6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8639-8C7C-1BF7-8022-C37E83A3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19BE-D5BB-C135-8025-9A950ACA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3949-8A2B-F6E6-254D-6BDD208B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E7AA-DC63-EEFA-628E-4B20289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FE605-4384-5A88-392C-951E4C6B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E1BD3-5B00-85F6-D509-FDDE7679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CF56-43EC-D092-AEF9-5E3FA15A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4DB29-B9A4-C879-7719-8C789CB1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3B49-7BDB-C952-13EC-64553429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FEAD-867B-A079-B3A4-316A8C24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F7EC-1DAD-6B0B-2BEF-1760C9BE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52CA-F4D5-C85B-1CCD-12F0DAA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940E9-2211-47BB-6BD6-C660A40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5F0-3D24-4BB9-CC5A-7165551F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7F89-08C1-F412-FA7A-1C823834C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9C68-1D75-FD45-8BAC-B9DE3823D683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6F2A-0019-C7FC-63E9-B4457D9D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0B6E-07CB-BFEE-9D4B-AD880F06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0BCBF2B-82DF-52F8-7A4A-890A80A2E6FD}"/>
              </a:ext>
            </a:extLst>
          </p:cNvPr>
          <p:cNvSpPr txBox="1"/>
          <p:nvPr/>
        </p:nvSpPr>
        <p:spPr>
          <a:xfrm>
            <a:off x="475086" y="7871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17AA66-30BC-4E14-EB63-50FF1051999E}"/>
              </a:ext>
            </a:extLst>
          </p:cNvPr>
          <p:cNvSpPr txBox="1"/>
          <p:nvPr/>
        </p:nvSpPr>
        <p:spPr>
          <a:xfrm>
            <a:off x="866992" y="78716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E73703-3B24-7407-6CBB-D3281A847D87}"/>
              </a:ext>
            </a:extLst>
          </p:cNvPr>
          <p:cNvSpPr txBox="1"/>
          <p:nvPr/>
        </p:nvSpPr>
        <p:spPr>
          <a:xfrm>
            <a:off x="10557163" y="104158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632381-7151-67B8-4C5C-889426042674}"/>
              </a:ext>
            </a:extLst>
          </p:cNvPr>
          <p:cNvSpPr txBox="1"/>
          <p:nvPr/>
        </p:nvSpPr>
        <p:spPr>
          <a:xfrm>
            <a:off x="10085413" y="95343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128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D79FA5-53BF-B308-E619-02DF420B0A28}"/>
              </a:ext>
            </a:extLst>
          </p:cNvPr>
          <p:cNvSpPr txBox="1"/>
          <p:nvPr/>
        </p:nvSpPr>
        <p:spPr>
          <a:xfrm>
            <a:off x="10987184" y="116294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F55A5D-186F-D90A-58A1-B84F222DB403}"/>
              </a:ext>
            </a:extLst>
          </p:cNvPr>
          <p:cNvSpPr txBox="1"/>
          <p:nvPr/>
        </p:nvSpPr>
        <p:spPr>
          <a:xfrm>
            <a:off x="11428186" y="120244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C4EFB0-E960-8CA1-820E-71F59703433D}"/>
              </a:ext>
            </a:extLst>
          </p:cNvPr>
          <p:cNvSpPr txBox="1"/>
          <p:nvPr/>
        </p:nvSpPr>
        <p:spPr>
          <a:xfrm>
            <a:off x="1269702" y="116294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1247568-84C5-74F4-2D23-BCFC53433562}"/>
              </a:ext>
            </a:extLst>
          </p:cNvPr>
          <p:cNvGrpSpPr/>
          <p:nvPr/>
        </p:nvGrpSpPr>
        <p:grpSpPr>
          <a:xfrm>
            <a:off x="257314" y="548051"/>
            <a:ext cx="11459600" cy="6214606"/>
            <a:chOff x="311238" y="340326"/>
            <a:chExt cx="11459600" cy="6214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E95EB-8A18-572B-1DFA-195278B8C3B2}"/>
                </a:ext>
              </a:extLst>
            </p:cNvPr>
            <p:cNvSpPr/>
            <p:nvPr/>
          </p:nvSpPr>
          <p:spPr>
            <a:xfrm>
              <a:off x="582231" y="340326"/>
              <a:ext cx="45719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5414D-8440-E2BD-4931-831532242A8C}"/>
                </a:ext>
              </a:extLst>
            </p:cNvPr>
            <p:cNvSpPr/>
            <p:nvPr/>
          </p:nvSpPr>
          <p:spPr>
            <a:xfrm>
              <a:off x="952006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4FF28B-06A7-0AC6-9FAD-43174AE3771B}"/>
                </a:ext>
              </a:extLst>
            </p:cNvPr>
            <p:cNvSpPr/>
            <p:nvPr/>
          </p:nvSpPr>
          <p:spPr>
            <a:xfrm>
              <a:off x="1385082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C1EA6F3-241B-52DA-5FEB-734191C8D66B}"/>
                </a:ext>
              </a:extLst>
            </p:cNvPr>
            <p:cNvSpPr/>
            <p:nvPr/>
          </p:nvSpPr>
          <p:spPr>
            <a:xfrm>
              <a:off x="684454" y="1252380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E8D39E-2C6F-8335-A1AF-BC35D1F0D6DC}"/>
                </a:ext>
              </a:extLst>
            </p:cNvPr>
            <p:cNvSpPr/>
            <p:nvPr/>
          </p:nvSpPr>
          <p:spPr>
            <a:xfrm>
              <a:off x="1100554" y="125237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8A5EEE-FD09-E5DF-9E93-F2B9AB0FB905}"/>
                </a:ext>
              </a:extLst>
            </p:cNvPr>
            <p:cNvSpPr/>
            <p:nvPr/>
          </p:nvSpPr>
          <p:spPr>
            <a:xfrm>
              <a:off x="1385081" y="2651636"/>
              <a:ext cx="89981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D4ACD4-77D5-DB2D-3D7C-3DEB23796C46}"/>
                </a:ext>
              </a:extLst>
            </p:cNvPr>
            <p:cNvSpPr/>
            <p:nvPr/>
          </p:nvSpPr>
          <p:spPr>
            <a:xfrm>
              <a:off x="1816690" y="2651636"/>
              <a:ext cx="182880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40AC68-E740-FFDB-B24B-22431E202A45}"/>
                </a:ext>
              </a:extLst>
            </p:cNvPr>
            <p:cNvSpPr/>
            <p:nvPr/>
          </p:nvSpPr>
          <p:spPr>
            <a:xfrm>
              <a:off x="2341551" y="2651636"/>
              <a:ext cx="182880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B635C86-8D74-1E8A-7E3C-B712837D04B3}"/>
                </a:ext>
              </a:extLst>
            </p:cNvPr>
            <p:cNvSpPr/>
            <p:nvPr/>
          </p:nvSpPr>
          <p:spPr>
            <a:xfrm>
              <a:off x="1531576" y="3124555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53DEE8F-DDC9-B9D4-D6CD-E9862F0B8E16}"/>
                </a:ext>
              </a:extLst>
            </p:cNvPr>
            <p:cNvSpPr/>
            <p:nvPr/>
          </p:nvSpPr>
          <p:spPr>
            <a:xfrm>
              <a:off x="2054487" y="312455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616AA0-FA6F-57D0-7D0A-50A1E485C2EE}"/>
                </a:ext>
              </a:extLst>
            </p:cNvPr>
            <p:cNvSpPr/>
            <p:nvPr/>
          </p:nvSpPr>
          <p:spPr>
            <a:xfrm>
              <a:off x="2330861" y="4313127"/>
              <a:ext cx="201168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7880A0-6AA1-736B-3FC5-CAACF638B331}"/>
                </a:ext>
              </a:extLst>
            </p:cNvPr>
            <p:cNvSpPr/>
            <p:nvPr/>
          </p:nvSpPr>
          <p:spPr>
            <a:xfrm>
              <a:off x="2831388" y="4334602"/>
              <a:ext cx="274320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2015AAE-53FE-D5CE-8331-6C0A5D05B2D2}"/>
                </a:ext>
              </a:extLst>
            </p:cNvPr>
            <p:cNvSpPr/>
            <p:nvPr/>
          </p:nvSpPr>
          <p:spPr>
            <a:xfrm>
              <a:off x="2567776" y="4599988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0559CF8-9ADA-10CF-23D8-B3EA26CA60BE}"/>
                </a:ext>
              </a:extLst>
            </p:cNvPr>
            <p:cNvSpPr/>
            <p:nvPr/>
          </p:nvSpPr>
          <p:spPr>
            <a:xfrm>
              <a:off x="3145473" y="4593921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CF2E05-6637-5EF6-377B-534091948B39}"/>
                </a:ext>
              </a:extLst>
            </p:cNvPr>
            <p:cNvSpPr/>
            <p:nvPr/>
          </p:nvSpPr>
          <p:spPr>
            <a:xfrm>
              <a:off x="3413838" y="4344176"/>
              <a:ext cx="274320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5CD1F1-BE8F-272D-1A11-D8F777B5F6C3}"/>
                </a:ext>
              </a:extLst>
            </p:cNvPr>
            <p:cNvSpPr/>
            <p:nvPr/>
          </p:nvSpPr>
          <p:spPr>
            <a:xfrm>
              <a:off x="3413838" y="5408207"/>
              <a:ext cx="27432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019BF1-BDEC-236F-DEB1-CEC14C65D51B}"/>
                </a:ext>
              </a:extLst>
            </p:cNvPr>
            <p:cNvSpPr/>
            <p:nvPr/>
          </p:nvSpPr>
          <p:spPr>
            <a:xfrm>
              <a:off x="4028295" y="5392964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E919DB-358C-57F5-F57F-9D6EDB1F3526}"/>
                </a:ext>
              </a:extLst>
            </p:cNvPr>
            <p:cNvSpPr/>
            <p:nvPr/>
          </p:nvSpPr>
          <p:spPr>
            <a:xfrm>
              <a:off x="4724595" y="5392964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7D3E687A-60BF-6B15-43AA-E79A5B700DCF}"/>
                </a:ext>
              </a:extLst>
            </p:cNvPr>
            <p:cNvSpPr/>
            <p:nvPr/>
          </p:nvSpPr>
          <p:spPr>
            <a:xfrm>
              <a:off x="3746812" y="549226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F3F62923-3A5C-15B2-CB11-727F58FCCE17}"/>
                </a:ext>
              </a:extLst>
            </p:cNvPr>
            <p:cNvSpPr/>
            <p:nvPr/>
          </p:nvSpPr>
          <p:spPr>
            <a:xfrm>
              <a:off x="4445025" y="549226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E73AD0-6F47-635F-5E12-F2F254F0998A}"/>
                </a:ext>
              </a:extLst>
            </p:cNvPr>
            <p:cNvSpPr/>
            <p:nvPr/>
          </p:nvSpPr>
          <p:spPr>
            <a:xfrm>
              <a:off x="4724595" y="6211770"/>
              <a:ext cx="365760" cy="22727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D232DC-947A-1F8C-586A-364D0C35666E}"/>
                </a:ext>
              </a:extLst>
            </p:cNvPr>
            <p:cNvSpPr/>
            <p:nvPr/>
          </p:nvSpPr>
          <p:spPr>
            <a:xfrm>
              <a:off x="5393413" y="6210201"/>
              <a:ext cx="548640" cy="2286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7F3172-745F-14D5-FAF7-E35915BB58A5}"/>
                </a:ext>
              </a:extLst>
            </p:cNvPr>
            <p:cNvSpPr/>
            <p:nvPr/>
          </p:nvSpPr>
          <p:spPr>
            <a:xfrm>
              <a:off x="6245111" y="6210201"/>
              <a:ext cx="548640" cy="2286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E47B55-314B-B03F-2435-4BA1C26A0E1F}"/>
                </a:ext>
              </a:extLst>
            </p:cNvPr>
            <p:cNvSpPr/>
            <p:nvPr/>
          </p:nvSpPr>
          <p:spPr>
            <a:xfrm>
              <a:off x="6427991" y="5428680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966036-34ED-8802-6B07-EB7249A83DF6}"/>
                </a:ext>
              </a:extLst>
            </p:cNvPr>
            <p:cNvSpPr/>
            <p:nvPr/>
          </p:nvSpPr>
          <p:spPr>
            <a:xfrm>
              <a:off x="7119019" y="5442968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D7B606-EE8A-DEDE-F99F-C0FE36020E15}"/>
                </a:ext>
              </a:extLst>
            </p:cNvPr>
            <p:cNvSpPr/>
            <p:nvPr/>
          </p:nvSpPr>
          <p:spPr>
            <a:xfrm>
              <a:off x="7805585" y="5428680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5AD4CB-C722-3FAA-3B59-EA876A6AF1EA}"/>
                </a:ext>
              </a:extLst>
            </p:cNvPr>
            <p:cNvSpPr/>
            <p:nvPr/>
          </p:nvSpPr>
          <p:spPr>
            <a:xfrm>
              <a:off x="7897025" y="4446740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5CE673-FC8A-DB26-EA5A-642FB78EB0E0}"/>
                </a:ext>
              </a:extLst>
            </p:cNvPr>
            <p:cNvSpPr/>
            <p:nvPr/>
          </p:nvSpPr>
          <p:spPr>
            <a:xfrm>
              <a:off x="8460136" y="4433604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33672-16C6-2903-B573-F9BED3BE6639}"/>
                </a:ext>
              </a:extLst>
            </p:cNvPr>
            <p:cNvSpPr/>
            <p:nvPr/>
          </p:nvSpPr>
          <p:spPr>
            <a:xfrm>
              <a:off x="9037876" y="4431727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7FC025-05B3-C396-BB2E-25470419998F}"/>
                </a:ext>
              </a:extLst>
            </p:cNvPr>
            <p:cNvSpPr/>
            <p:nvPr/>
          </p:nvSpPr>
          <p:spPr>
            <a:xfrm>
              <a:off x="9149436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155387-2105-E75E-87D5-D802D838D49F}"/>
                </a:ext>
              </a:extLst>
            </p:cNvPr>
            <p:cNvSpPr/>
            <p:nvPr/>
          </p:nvSpPr>
          <p:spPr>
            <a:xfrm>
              <a:off x="9661173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20D11-CBDE-E5DF-27BD-2ADDD68B596B}"/>
                </a:ext>
              </a:extLst>
            </p:cNvPr>
            <p:cNvSpPr/>
            <p:nvPr/>
          </p:nvSpPr>
          <p:spPr>
            <a:xfrm>
              <a:off x="10172910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3E51D6-6C74-4045-31E0-913B6E53F79E}"/>
                </a:ext>
              </a:extLst>
            </p:cNvPr>
            <p:cNvSpPr/>
            <p:nvPr/>
          </p:nvSpPr>
          <p:spPr>
            <a:xfrm>
              <a:off x="10285949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BBCBEFAC-72DC-3F22-15CF-2E38D8DFAACB}"/>
                </a:ext>
              </a:extLst>
            </p:cNvPr>
            <p:cNvSpPr/>
            <p:nvPr/>
          </p:nvSpPr>
          <p:spPr>
            <a:xfrm>
              <a:off x="5127234" y="6246635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99FFEFDE-D36C-CB56-909C-AF5EAB937B02}"/>
                </a:ext>
              </a:extLst>
            </p:cNvPr>
            <p:cNvSpPr/>
            <p:nvPr/>
          </p:nvSpPr>
          <p:spPr>
            <a:xfrm>
              <a:off x="5979632" y="6241343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82709813-ECFD-22E9-2A79-6B68800770AF}"/>
                </a:ext>
              </a:extLst>
            </p:cNvPr>
            <p:cNvSpPr/>
            <p:nvPr/>
          </p:nvSpPr>
          <p:spPr>
            <a:xfrm>
              <a:off x="6842085" y="5526217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1FA63473-E3AB-4D7B-5EB7-DE9CB538A1C1}"/>
                </a:ext>
              </a:extLst>
            </p:cNvPr>
            <p:cNvSpPr/>
            <p:nvPr/>
          </p:nvSpPr>
          <p:spPr>
            <a:xfrm>
              <a:off x="7533113" y="5526217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F91249F-7C7E-2D60-EF7D-3D69249119A3}"/>
                </a:ext>
              </a:extLst>
            </p:cNvPr>
            <p:cNvSpPr/>
            <p:nvPr/>
          </p:nvSpPr>
          <p:spPr>
            <a:xfrm>
              <a:off x="9894680" y="334541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B174EF8B-426F-2590-BEF6-6F83E7E496B2}"/>
                </a:ext>
              </a:extLst>
            </p:cNvPr>
            <p:cNvSpPr/>
            <p:nvPr/>
          </p:nvSpPr>
          <p:spPr>
            <a:xfrm>
              <a:off x="8198187" y="4683968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BE867713-B4B3-49BA-E123-B55CA09E34B1}"/>
                </a:ext>
              </a:extLst>
            </p:cNvPr>
            <p:cNvSpPr/>
            <p:nvPr/>
          </p:nvSpPr>
          <p:spPr>
            <a:xfrm>
              <a:off x="8771866" y="4677501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9070547A-7D18-3C3D-6BDD-D8914FE82CC5}"/>
                </a:ext>
              </a:extLst>
            </p:cNvPr>
            <p:cNvSpPr/>
            <p:nvPr/>
          </p:nvSpPr>
          <p:spPr>
            <a:xfrm>
              <a:off x="9357095" y="334541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009B99-F7CD-30EB-8355-1E54F0610B47}"/>
                </a:ext>
              </a:extLst>
            </p:cNvPr>
            <p:cNvSpPr/>
            <p:nvPr/>
          </p:nvSpPr>
          <p:spPr>
            <a:xfrm>
              <a:off x="10676641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9D51B0F-CB7B-838F-96A7-EB3E1DBA13EA}"/>
                </a:ext>
              </a:extLst>
            </p:cNvPr>
            <p:cNvSpPr/>
            <p:nvPr/>
          </p:nvSpPr>
          <p:spPr>
            <a:xfrm>
              <a:off x="10411985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1E68645D-064C-0847-5BB6-7747D98C1C74}"/>
                </a:ext>
              </a:extLst>
            </p:cNvPr>
            <p:cNvSpPr/>
            <p:nvPr/>
          </p:nvSpPr>
          <p:spPr>
            <a:xfrm>
              <a:off x="10826997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8E7DBC-4C23-3767-9759-8E5032E35AAD}"/>
                </a:ext>
              </a:extLst>
            </p:cNvPr>
            <p:cNvSpPr/>
            <p:nvPr/>
          </p:nvSpPr>
          <p:spPr>
            <a:xfrm>
              <a:off x="11099250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856CD0-74DB-399C-7F0C-EE3900C8C8BF}"/>
                </a:ext>
              </a:extLst>
            </p:cNvPr>
            <p:cNvSpPr/>
            <p:nvPr/>
          </p:nvSpPr>
          <p:spPr>
            <a:xfrm>
              <a:off x="10174143" y="340326"/>
              <a:ext cx="8998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30B4EF-BC19-C19E-FEDB-F1FE2A29011A}"/>
                </a:ext>
              </a:extLst>
            </p:cNvPr>
            <p:cNvSpPr/>
            <p:nvPr/>
          </p:nvSpPr>
          <p:spPr>
            <a:xfrm>
              <a:off x="8991407" y="2881578"/>
              <a:ext cx="158029" cy="105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315-68A1-CAFD-12A3-F7836BED7879}"/>
                </a:ext>
              </a:extLst>
            </p:cNvPr>
            <p:cNvSpPr/>
            <p:nvPr/>
          </p:nvSpPr>
          <p:spPr>
            <a:xfrm>
              <a:off x="7624553" y="4446740"/>
              <a:ext cx="274320" cy="573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254EA40-C2FD-B4AE-F552-7C8239B05B67}"/>
                </a:ext>
              </a:extLst>
            </p:cNvPr>
            <p:cNvSpPr/>
            <p:nvPr/>
          </p:nvSpPr>
          <p:spPr>
            <a:xfrm>
              <a:off x="6066875" y="5425331"/>
              <a:ext cx="365760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CBDFFE-EA41-8360-6ACF-B7C04B03AC04}"/>
                </a:ext>
              </a:extLst>
            </p:cNvPr>
            <p:cNvSpPr txBox="1"/>
            <p:nvPr/>
          </p:nvSpPr>
          <p:spPr>
            <a:xfrm>
              <a:off x="1707594" y="241480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58BD93-4F2F-58FA-4BA4-D77CC2B89C58}"/>
                </a:ext>
              </a:extLst>
            </p:cNvPr>
            <p:cNvSpPr txBox="1"/>
            <p:nvPr/>
          </p:nvSpPr>
          <p:spPr>
            <a:xfrm>
              <a:off x="2768012" y="4126330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F26B52-B9CF-2F33-CB47-7CDEDF89AC61}"/>
                </a:ext>
              </a:extLst>
            </p:cNvPr>
            <p:cNvSpPr txBox="1"/>
            <p:nvPr/>
          </p:nvSpPr>
          <p:spPr>
            <a:xfrm>
              <a:off x="2230909" y="241480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B9E90-9A41-9046-96BA-64BE6D95E153}"/>
                </a:ext>
              </a:extLst>
            </p:cNvPr>
            <p:cNvSpPr txBox="1"/>
            <p:nvPr/>
          </p:nvSpPr>
          <p:spPr>
            <a:xfrm>
              <a:off x="8399368" y="4217218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839F8C-0864-8ACD-7C92-48B6D08E8244}"/>
                </a:ext>
              </a:extLst>
            </p:cNvPr>
            <p:cNvSpPr txBox="1"/>
            <p:nvPr/>
          </p:nvSpPr>
          <p:spPr>
            <a:xfrm>
              <a:off x="4029170" y="5155581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A5BBB7-EFE5-184B-4FCA-EF7FBDBDEFE4}"/>
                </a:ext>
              </a:extLst>
            </p:cNvPr>
            <p:cNvSpPr txBox="1"/>
            <p:nvPr/>
          </p:nvSpPr>
          <p:spPr>
            <a:xfrm>
              <a:off x="7699241" y="4192824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A8A601-0F52-BA5B-8943-554941A1B682}"/>
                </a:ext>
              </a:extLst>
            </p:cNvPr>
            <p:cNvSpPr txBox="1"/>
            <p:nvPr/>
          </p:nvSpPr>
          <p:spPr>
            <a:xfrm>
              <a:off x="5464490" y="5957846"/>
              <a:ext cx="473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1024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787FD3-7EAB-EF13-8484-B9F598BEBF60}"/>
                </a:ext>
              </a:extLst>
            </p:cNvPr>
            <p:cNvSpPr txBox="1"/>
            <p:nvPr/>
          </p:nvSpPr>
          <p:spPr>
            <a:xfrm>
              <a:off x="6196032" y="5218940"/>
              <a:ext cx="473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1024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FFD6A9-7FA6-80B7-8927-B0EB92FD7021}"/>
                </a:ext>
              </a:extLst>
            </p:cNvPr>
            <p:cNvSpPr txBox="1"/>
            <p:nvPr/>
          </p:nvSpPr>
          <p:spPr>
            <a:xfrm>
              <a:off x="7101363" y="5218940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3B1D63-BB0C-4238-16F5-17FE4F7024EE}"/>
                </a:ext>
              </a:extLst>
            </p:cNvPr>
            <p:cNvSpPr txBox="1"/>
            <p:nvPr/>
          </p:nvSpPr>
          <p:spPr>
            <a:xfrm>
              <a:off x="4720880" y="5140609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B7F109-B4A0-5274-C712-37233A928072}"/>
                </a:ext>
              </a:extLst>
            </p:cNvPr>
            <p:cNvSpPr txBox="1"/>
            <p:nvPr/>
          </p:nvSpPr>
          <p:spPr>
            <a:xfrm>
              <a:off x="3341979" y="4131109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BB5D75-E721-47D7-D1BA-E019B2F4A220}"/>
                </a:ext>
              </a:extLst>
            </p:cNvPr>
            <p:cNvSpPr txBox="1"/>
            <p:nvPr/>
          </p:nvSpPr>
          <p:spPr>
            <a:xfrm>
              <a:off x="8960045" y="265022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95355BF-C828-A933-FD23-EA73FC7936B0}"/>
                </a:ext>
              </a:extLst>
            </p:cNvPr>
            <p:cNvSpPr txBox="1"/>
            <p:nvPr/>
          </p:nvSpPr>
          <p:spPr>
            <a:xfrm>
              <a:off x="9546487" y="265022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202EBFB-50A2-FA30-FC9A-95D06E8635F2}"/>
                </a:ext>
              </a:extLst>
            </p:cNvPr>
            <p:cNvSpPr txBox="1"/>
            <p:nvPr/>
          </p:nvSpPr>
          <p:spPr>
            <a:xfrm rot="16200000">
              <a:off x="9697479" y="1712707"/>
              <a:ext cx="6767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128x128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DA4FE6-F788-E66D-1DF9-9A1DEE2C2694}"/>
                </a:ext>
              </a:extLst>
            </p:cNvPr>
            <p:cNvSpPr/>
            <p:nvPr/>
          </p:nvSpPr>
          <p:spPr>
            <a:xfrm>
              <a:off x="11508859" y="349259"/>
              <a:ext cx="45719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8D5F031C-4EF0-D5B7-634B-A4BFA1CAF384}"/>
                </a:ext>
              </a:extLst>
            </p:cNvPr>
            <p:cNvSpPr/>
            <p:nvPr/>
          </p:nvSpPr>
          <p:spPr>
            <a:xfrm>
              <a:off x="11232241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98CE00-7828-F8CC-DB06-B6EC9B60D4BA}"/>
                </a:ext>
              </a:extLst>
            </p:cNvPr>
            <p:cNvSpPr txBox="1"/>
            <p:nvPr/>
          </p:nvSpPr>
          <p:spPr>
            <a:xfrm rot="16200000">
              <a:off x="7254196" y="4713709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32x32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8A366E-0C7F-2572-A48B-EADA8D0F672F}"/>
                </a:ext>
              </a:extLst>
            </p:cNvPr>
            <p:cNvSpPr txBox="1"/>
            <p:nvPr/>
          </p:nvSpPr>
          <p:spPr>
            <a:xfrm rot="16200000">
              <a:off x="991864" y="3651881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64x64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290C32-B0E1-C62A-C44B-1A0F0063BBFC}"/>
                </a:ext>
              </a:extLst>
            </p:cNvPr>
            <p:cNvSpPr txBox="1"/>
            <p:nvPr/>
          </p:nvSpPr>
          <p:spPr>
            <a:xfrm rot="16200000">
              <a:off x="1957085" y="4717704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32x32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0DBA6-85C6-A9B4-57FF-F5E52D905FAE}"/>
                </a:ext>
              </a:extLst>
            </p:cNvPr>
            <p:cNvSpPr txBox="1"/>
            <p:nvPr/>
          </p:nvSpPr>
          <p:spPr>
            <a:xfrm rot="16200000">
              <a:off x="4451231" y="6233850"/>
              <a:ext cx="388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8x8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882D5F-42E4-2E5B-5307-2C5DC4DA285A}"/>
                </a:ext>
              </a:extLst>
            </p:cNvPr>
            <p:cNvSpPr txBox="1"/>
            <p:nvPr/>
          </p:nvSpPr>
          <p:spPr>
            <a:xfrm rot="16200000">
              <a:off x="3048428" y="5477526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16x16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EF47C4-56B8-50F4-7C3B-7EC164B7A9E8}"/>
                </a:ext>
              </a:extLst>
            </p:cNvPr>
            <p:cNvSpPr txBox="1"/>
            <p:nvPr/>
          </p:nvSpPr>
          <p:spPr>
            <a:xfrm rot="16200000">
              <a:off x="5688548" y="5481253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16x16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CE542DA-1687-35BE-FEF7-E8FA9B5D6C6D}"/>
                </a:ext>
              </a:extLst>
            </p:cNvPr>
            <p:cNvSpPr txBox="1"/>
            <p:nvPr/>
          </p:nvSpPr>
          <p:spPr>
            <a:xfrm rot="16200000">
              <a:off x="8619907" y="3651881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64x64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EDC414-F7EB-D1D8-D845-FD94F0E84B3B}"/>
                </a:ext>
              </a:extLst>
            </p:cNvPr>
            <p:cNvSpPr txBox="1"/>
            <p:nvPr/>
          </p:nvSpPr>
          <p:spPr>
            <a:xfrm rot="16200000">
              <a:off x="99802" y="1714830"/>
              <a:ext cx="6767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128x128</a:t>
              </a:r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01AC52D9-86C9-4F7E-95F6-DEDE9F5CFEE5}"/>
                </a:ext>
              </a:extLst>
            </p:cNvPr>
            <p:cNvSpPr/>
            <p:nvPr/>
          </p:nvSpPr>
          <p:spPr>
            <a:xfrm rot="5400000">
              <a:off x="2342892" y="402722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E44BB476-C450-59D6-94EB-F78ACDD205F2}"/>
                </a:ext>
              </a:extLst>
            </p:cNvPr>
            <p:cNvSpPr/>
            <p:nvPr/>
          </p:nvSpPr>
          <p:spPr>
            <a:xfrm rot="5400000">
              <a:off x="1312660" y="234045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F5150EAE-1440-3EBE-B8DD-9B0E528E4BD1}"/>
                </a:ext>
              </a:extLst>
            </p:cNvPr>
            <p:cNvSpPr/>
            <p:nvPr/>
          </p:nvSpPr>
          <p:spPr>
            <a:xfrm rot="5400000">
              <a:off x="3448414" y="515946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Arrow 92">
              <a:extLst>
                <a:ext uri="{FF2B5EF4-FFF2-40B4-BE49-F238E27FC236}">
                  <a16:creationId xmlns:a16="http://schemas.microsoft.com/office/drawing/2014/main" id="{004708D8-5050-00F8-A240-F114BEEEAC82}"/>
                </a:ext>
              </a:extLst>
            </p:cNvPr>
            <p:cNvSpPr/>
            <p:nvPr/>
          </p:nvSpPr>
          <p:spPr>
            <a:xfrm rot="5400000">
              <a:off x="4789223" y="5901667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643F57D2-FCC4-9BF4-E092-2ACB1D28114E}"/>
                </a:ext>
              </a:extLst>
            </p:cNvPr>
            <p:cNvSpPr/>
            <p:nvPr/>
          </p:nvSpPr>
          <p:spPr>
            <a:xfrm rot="16200000">
              <a:off x="6405131" y="5900552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8F089F8-DC2B-9AF9-E96F-B418AD50EDC2}"/>
                </a:ext>
              </a:extLst>
            </p:cNvPr>
            <p:cNvSpPr/>
            <p:nvPr/>
          </p:nvSpPr>
          <p:spPr>
            <a:xfrm rot="16200000">
              <a:off x="7902433" y="5134014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FC2C2741-8149-8890-9054-4502C477F640}"/>
                </a:ext>
              </a:extLst>
            </p:cNvPr>
            <p:cNvSpPr/>
            <p:nvPr/>
          </p:nvSpPr>
          <p:spPr>
            <a:xfrm rot="16200000">
              <a:off x="9068776" y="4062179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4A89315C-AD06-D9FC-E744-F4E22B962C45}"/>
                </a:ext>
              </a:extLst>
            </p:cNvPr>
            <p:cNvSpPr/>
            <p:nvPr/>
          </p:nvSpPr>
          <p:spPr>
            <a:xfrm rot="16200000">
              <a:off x="10189041" y="2441771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B7DD7230-7CD7-5130-C6BF-0EA988AD22AE}"/>
                </a:ext>
              </a:extLst>
            </p:cNvPr>
            <p:cNvSpPr/>
            <p:nvPr/>
          </p:nvSpPr>
          <p:spPr>
            <a:xfrm>
              <a:off x="1707594" y="1252379"/>
              <a:ext cx="822960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272CE740-EBFE-827A-A142-F13572624B22}"/>
                </a:ext>
              </a:extLst>
            </p:cNvPr>
            <p:cNvSpPr/>
            <p:nvPr/>
          </p:nvSpPr>
          <p:spPr>
            <a:xfrm>
              <a:off x="2752345" y="3157709"/>
              <a:ext cx="603504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EA1D7130-F0C0-C377-5937-58502A844CED}"/>
                </a:ext>
              </a:extLst>
            </p:cNvPr>
            <p:cNvSpPr/>
            <p:nvPr/>
          </p:nvSpPr>
          <p:spPr>
            <a:xfrm>
              <a:off x="3919215" y="4588603"/>
              <a:ext cx="338328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3A168C6A-4045-300F-CAD9-67926EDEC3E9}"/>
                </a:ext>
              </a:extLst>
            </p:cNvPr>
            <p:cNvSpPr/>
            <p:nvPr/>
          </p:nvSpPr>
          <p:spPr>
            <a:xfrm>
              <a:off x="5303801" y="5492264"/>
              <a:ext cx="45720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05702E-94D2-F8E1-D83B-8CE32844184C}"/>
                </a:ext>
              </a:extLst>
            </p:cNvPr>
            <p:cNvGrpSpPr/>
            <p:nvPr/>
          </p:nvGrpSpPr>
          <p:grpSpPr>
            <a:xfrm>
              <a:off x="9747023" y="4630874"/>
              <a:ext cx="2023815" cy="1859073"/>
              <a:chOff x="9661173" y="4998927"/>
              <a:chExt cx="2023815" cy="1859073"/>
            </a:xfrm>
          </p:grpSpPr>
          <p:sp>
            <p:nvSpPr>
              <p:cNvPr id="102" name="Right Arrow 101">
                <a:extLst>
                  <a:ext uri="{FF2B5EF4-FFF2-40B4-BE49-F238E27FC236}">
                    <a16:creationId xmlns:a16="http://schemas.microsoft.com/office/drawing/2014/main" id="{620E08D6-C991-643E-A08C-0EAA141C2139}"/>
                  </a:ext>
                </a:extLst>
              </p:cNvPr>
              <p:cNvSpPr/>
              <p:nvPr/>
            </p:nvSpPr>
            <p:spPr>
              <a:xfrm>
                <a:off x="9780380" y="5225803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Arrow 102">
                <a:extLst>
                  <a:ext uri="{FF2B5EF4-FFF2-40B4-BE49-F238E27FC236}">
                    <a16:creationId xmlns:a16="http://schemas.microsoft.com/office/drawing/2014/main" id="{99748768-749F-ACAF-EAE8-403DDDEA81EC}"/>
                  </a:ext>
                </a:extLst>
              </p:cNvPr>
              <p:cNvSpPr/>
              <p:nvPr/>
            </p:nvSpPr>
            <p:spPr>
              <a:xfrm rot="5400000">
                <a:off x="9757941" y="5544265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>
                <a:extLst>
                  <a:ext uri="{FF2B5EF4-FFF2-40B4-BE49-F238E27FC236}">
                    <a16:creationId xmlns:a16="http://schemas.microsoft.com/office/drawing/2014/main" id="{F2A2051B-FCA4-382B-DD80-1F506B04EB58}"/>
                  </a:ext>
                </a:extLst>
              </p:cNvPr>
              <p:cNvSpPr/>
              <p:nvPr/>
            </p:nvSpPr>
            <p:spPr>
              <a:xfrm rot="16200000">
                <a:off x="9749679" y="5886924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>
                <a:extLst>
                  <a:ext uri="{FF2B5EF4-FFF2-40B4-BE49-F238E27FC236}">
                    <a16:creationId xmlns:a16="http://schemas.microsoft.com/office/drawing/2014/main" id="{F63566D6-EEC8-E947-C28D-08DDCAA44EC4}"/>
                  </a:ext>
                </a:extLst>
              </p:cNvPr>
              <p:cNvSpPr/>
              <p:nvPr/>
            </p:nvSpPr>
            <p:spPr>
              <a:xfrm>
                <a:off x="9819202" y="6176004"/>
                <a:ext cx="228600" cy="167161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ECF2E7-1EBF-6BC2-6BD7-74B208DE80D0}"/>
                  </a:ext>
                </a:extLst>
              </p:cNvPr>
              <p:cNvSpPr txBox="1"/>
              <p:nvPr/>
            </p:nvSpPr>
            <p:spPr>
              <a:xfrm>
                <a:off x="10123280" y="5044909"/>
                <a:ext cx="1366143" cy="1677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conv 3x3, </a:t>
                </a:r>
                <a:r>
                  <a:rPr lang="en-US" sz="1400" dirty="0" err="1">
                    <a:solidFill>
                      <a:schemeClr val="accent1">
                        <a:lumMod val="50000"/>
                      </a:schemeClr>
                    </a:solidFill>
                  </a:rPr>
                  <a:t>ReLU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</a:rPr>
                  <a:t>maxpool</a:t>
                </a: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 2x2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up-conv 2x2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concatenation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conv 1x1</a:t>
                </a:r>
              </a:p>
            </p:txBody>
          </p:sp>
          <p:sp>
            <p:nvSpPr>
              <p:cNvPr id="107" name="Right Arrow 106">
                <a:extLst>
                  <a:ext uri="{FF2B5EF4-FFF2-40B4-BE49-F238E27FC236}">
                    <a16:creationId xmlns:a16="http://schemas.microsoft.com/office/drawing/2014/main" id="{4256FF84-4ACE-52A2-7120-AF197694D8A3}"/>
                  </a:ext>
                </a:extLst>
              </p:cNvPr>
              <p:cNvSpPr/>
              <p:nvPr/>
            </p:nvSpPr>
            <p:spPr>
              <a:xfrm>
                <a:off x="9807273" y="6471351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B33102F-1B21-84B5-082B-8D901E177DDC}"/>
                  </a:ext>
                </a:extLst>
              </p:cNvPr>
              <p:cNvSpPr/>
              <p:nvPr/>
            </p:nvSpPr>
            <p:spPr>
              <a:xfrm>
                <a:off x="9661173" y="4998927"/>
                <a:ext cx="2023815" cy="1859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63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6-Point Star 1">
            <a:extLst>
              <a:ext uri="{FF2B5EF4-FFF2-40B4-BE49-F238E27FC236}">
                <a16:creationId xmlns:a16="http://schemas.microsoft.com/office/drawing/2014/main" id="{379F5CEB-8E71-5A92-B6F8-8012965C45B7}"/>
              </a:ext>
            </a:extLst>
          </p:cNvPr>
          <p:cNvSpPr/>
          <p:nvPr/>
        </p:nvSpPr>
        <p:spPr>
          <a:xfrm>
            <a:off x="1312865" y="114296"/>
            <a:ext cx="1752600" cy="1752600"/>
          </a:xfrm>
          <a:prstGeom prst="star16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CFD solver</a:t>
            </a:r>
          </a:p>
        </p:txBody>
      </p:sp>
      <p:sp>
        <p:nvSpPr>
          <p:cNvPr id="3" name="16-Point Star 2">
            <a:extLst>
              <a:ext uri="{FF2B5EF4-FFF2-40B4-BE49-F238E27FC236}">
                <a16:creationId xmlns:a16="http://schemas.microsoft.com/office/drawing/2014/main" id="{CABF2F7A-FD94-F445-5825-D47EA7723756}"/>
              </a:ext>
            </a:extLst>
          </p:cNvPr>
          <p:cNvSpPr/>
          <p:nvPr/>
        </p:nvSpPr>
        <p:spPr>
          <a:xfrm>
            <a:off x="3800477" y="114296"/>
            <a:ext cx="1752600" cy="1752600"/>
          </a:xfrm>
          <a:prstGeom prst="star1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Mass-conserving solver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14572F-E6EB-410B-75CE-812BADDEE497}"/>
              </a:ext>
            </a:extLst>
          </p:cNvPr>
          <p:cNvGrpSpPr/>
          <p:nvPr/>
        </p:nvGrpSpPr>
        <p:grpSpPr>
          <a:xfrm>
            <a:off x="3991453" y="2756690"/>
            <a:ext cx="1263650" cy="1263650"/>
            <a:chOff x="527050" y="4800600"/>
            <a:chExt cx="1263650" cy="1263650"/>
          </a:xfrm>
          <a:pattFill prst="smGrid">
            <a:fgClr>
              <a:schemeClr val="accent1"/>
            </a:fgClr>
            <a:bgClr>
              <a:schemeClr val="tx2">
                <a:lumMod val="10000"/>
                <a:lumOff val="90000"/>
              </a:schemeClr>
            </a:bgClr>
          </a:patt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4303B0-CA59-4383-8EFF-739C6D1D1D72}"/>
                </a:ext>
              </a:extLst>
            </p:cNvPr>
            <p:cNvSpPr/>
            <p:nvPr/>
          </p:nvSpPr>
          <p:spPr>
            <a:xfrm>
              <a:off x="635000" y="480060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F2EE83B-462C-4600-CB8D-AD0D86131609}"/>
                </a:ext>
              </a:extLst>
            </p:cNvPr>
            <p:cNvSpPr/>
            <p:nvPr/>
          </p:nvSpPr>
          <p:spPr>
            <a:xfrm>
              <a:off x="527050" y="490855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59059-789D-610D-53BA-15A40ADD763C}"/>
              </a:ext>
            </a:extLst>
          </p:cNvPr>
          <p:cNvGrpSpPr/>
          <p:nvPr/>
        </p:nvGrpSpPr>
        <p:grpSpPr>
          <a:xfrm>
            <a:off x="1568452" y="2756690"/>
            <a:ext cx="1263650" cy="1263650"/>
            <a:chOff x="527050" y="4800600"/>
            <a:chExt cx="1263650" cy="1263650"/>
          </a:xfrm>
          <a:pattFill prst="smGrid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1BA0AF-99F3-80A3-BCC5-C89E02F08960}"/>
                </a:ext>
              </a:extLst>
            </p:cNvPr>
            <p:cNvSpPr/>
            <p:nvPr/>
          </p:nvSpPr>
          <p:spPr>
            <a:xfrm>
              <a:off x="635000" y="480060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A07F261-A830-EAC3-A44F-D9C920173848}"/>
                </a:ext>
              </a:extLst>
            </p:cNvPr>
            <p:cNvSpPr/>
            <p:nvPr/>
          </p:nvSpPr>
          <p:spPr>
            <a:xfrm>
              <a:off x="527050" y="490855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CF25A4-6430-5AC1-EAB0-D07634844057}"/>
              </a:ext>
            </a:extLst>
          </p:cNvPr>
          <p:cNvGrpSpPr/>
          <p:nvPr/>
        </p:nvGrpSpPr>
        <p:grpSpPr>
          <a:xfrm>
            <a:off x="3892550" y="4910135"/>
            <a:ext cx="1263650" cy="1263650"/>
            <a:chOff x="527050" y="4800600"/>
            <a:chExt cx="1263650" cy="1263650"/>
          </a:xfrm>
          <a:pattFill prst="lgGrid">
            <a:fgClr>
              <a:schemeClr val="accent1"/>
            </a:fgClr>
            <a:bgClr>
              <a:schemeClr val="tx2">
                <a:lumMod val="10000"/>
                <a:lumOff val="90000"/>
              </a:schemeClr>
            </a:bgClr>
          </a:patt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1C04EE-73B6-0788-B9C2-B60D6F2C8A83}"/>
                </a:ext>
              </a:extLst>
            </p:cNvPr>
            <p:cNvSpPr/>
            <p:nvPr/>
          </p:nvSpPr>
          <p:spPr>
            <a:xfrm>
              <a:off x="635000" y="480060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422ED6-CE5C-1D3B-398B-BEB6F5D6BD3D}"/>
                </a:ext>
              </a:extLst>
            </p:cNvPr>
            <p:cNvSpPr/>
            <p:nvPr/>
          </p:nvSpPr>
          <p:spPr>
            <a:xfrm>
              <a:off x="527050" y="490855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DABFC6-D138-9A95-FB6C-06C98F66268A}"/>
              </a:ext>
            </a:extLst>
          </p:cNvPr>
          <p:cNvGrpSpPr/>
          <p:nvPr/>
        </p:nvGrpSpPr>
        <p:grpSpPr>
          <a:xfrm>
            <a:off x="1514477" y="4910135"/>
            <a:ext cx="1263650" cy="1263650"/>
            <a:chOff x="527050" y="4800600"/>
            <a:chExt cx="1263650" cy="1263650"/>
          </a:xfrm>
          <a:pattFill prst="lgGrid">
            <a:fgClr>
              <a:schemeClr val="accent1"/>
            </a:fgClr>
            <a:bgClr>
              <a:schemeClr val="accent1">
                <a:lumMod val="20000"/>
                <a:lumOff val="80000"/>
              </a:schemeClr>
            </a:bgClr>
          </a:patt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C9DD55-412E-B4C1-19FC-CD3FF928B7A0}"/>
                </a:ext>
              </a:extLst>
            </p:cNvPr>
            <p:cNvSpPr/>
            <p:nvPr/>
          </p:nvSpPr>
          <p:spPr>
            <a:xfrm>
              <a:off x="635000" y="480060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59D41F-A068-7FCD-D5B8-8308279BF71D}"/>
                </a:ext>
              </a:extLst>
            </p:cNvPr>
            <p:cNvSpPr/>
            <p:nvPr/>
          </p:nvSpPr>
          <p:spPr>
            <a:xfrm>
              <a:off x="527050" y="490855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DF5262F-6A5E-E9B1-8138-A00F34DC6FBE}"/>
              </a:ext>
            </a:extLst>
          </p:cNvPr>
          <p:cNvSpPr/>
          <p:nvPr/>
        </p:nvSpPr>
        <p:spPr>
          <a:xfrm>
            <a:off x="2996408" y="5376067"/>
            <a:ext cx="534987" cy="22383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2A627B-A5E6-F14E-749B-F4DEB221298D}"/>
              </a:ext>
            </a:extLst>
          </p:cNvPr>
          <p:cNvGrpSpPr/>
          <p:nvPr/>
        </p:nvGrpSpPr>
        <p:grpSpPr>
          <a:xfrm>
            <a:off x="6703221" y="4841872"/>
            <a:ext cx="1263650" cy="1263650"/>
            <a:chOff x="527050" y="4800600"/>
            <a:chExt cx="1263650" cy="1263650"/>
          </a:xfrm>
          <a:pattFill prst="lgGrid">
            <a:fgClr>
              <a:schemeClr val="accent1"/>
            </a:fgClr>
            <a:bgClr>
              <a:srgbClr val="F6A39A"/>
            </a:bgClr>
          </a:patt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90B859E-D781-8F02-1F1E-7A56E99BE8D6}"/>
                </a:ext>
              </a:extLst>
            </p:cNvPr>
            <p:cNvSpPr/>
            <p:nvPr/>
          </p:nvSpPr>
          <p:spPr>
            <a:xfrm>
              <a:off x="635000" y="480060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09A26D5-A7C2-9999-8F9B-2A02A9DF26B3}"/>
                </a:ext>
              </a:extLst>
            </p:cNvPr>
            <p:cNvSpPr/>
            <p:nvPr/>
          </p:nvSpPr>
          <p:spPr>
            <a:xfrm>
              <a:off x="527050" y="4908550"/>
              <a:ext cx="1155700" cy="1155700"/>
            </a:xfrm>
            <a:prstGeom prst="rect">
              <a:avLst/>
            </a:prstGeom>
            <a:grpFill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000000"/>
                </a:highlight>
              </a:endParaRP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4931CEA-F186-B23B-47CD-3FBFD674A979}"/>
              </a:ext>
            </a:extLst>
          </p:cNvPr>
          <p:cNvSpPr/>
          <p:nvPr/>
        </p:nvSpPr>
        <p:spPr>
          <a:xfrm>
            <a:off x="9069065" y="3428202"/>
            <a:ext cx="1871662" cy="1871662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FAABBA-611D-00EC-FFFB-A824C665B12B}"/>
              </a:ext>
            </a:extLst>
          </p:cNvPr>
          <p:cNvSpPr/>
          <p:nvPr/>
        </p:nvSpPr>
        <p:spPr>
          <a:xfrm>
            <a:off x="6936583" y="237985"/>
            <a:ext cx="1155700" cy="1155700"/>
          </a:xfrm>
          <a:prstGeom prst="rect">
            <a:avLst/>
          </a:prstGeom>
          <a:pattFill prst="smGrid">
            <a:fgClr>
              <a:schemeClr val="accent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43B7EA-A955-BA45-4290-7E0E82DF6F80}"/>
              </a:ext>
            </a:extLst>
          </p:cNvPr>
          <p:cNvSpPr/>
          <p:nvPr/>
        </p:nvSpPr>
        <p:spPr>
          <a:xfrm>
            <a:off x="9545639" y="197766"/>
            <a:ext cx="1155700" cy="1155700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accent6">
                <a:lumMod val="60000"/>
                <a:lumOff val="40000"/>
              </a:schemeClr>
            </a:bgClr>
          </a:patt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B3A159-DB84-10E1-921C-B5CDCCCE9263}"/>
              </a:ext>
            </a:extLst>
          </p:cNvPr>
          <p:cNvGrpSpPr/>
          <p:nvPr/>
        </p:nvGrpSpPr>
        <p:grpSpPr>
          <a:xfrm>
            <a:off x="6719228" y="2657877"/>
            <a:ext cx="1371600" cy="1371600"/>
            <a:chOff x="8326426" y="1241425"/>
            <a:chExt cx="1371600" cy="13716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6E748A-1D1D-B7FD-AE89-AD727A39A977}"/>
                </a:ext>
              </a:extLst>
            </p:cNvPr>
            <p:cNvSpPr/>
            <p:nvPr/>
          </p:nvSpPr>
          <p:spPr>
            <a:xfrm>
              <a:off x="8542326" y="1241425"/>
              <a:ext cx="1155700" cy="1155700"/>
            </a:xfrm>
            <a:prstGeom prst="rect">
              <a:avLst/>
            </a:prstGeom>
            <a:pattFill prst="lgGrid">
              <a:fgClr>
                <a:schemeClr val="accent1"/>
              </a:fgClr>
              <a:bgClr>
                <a:schemeClr val="accent6">
                  <a:lumMod val="60000"/>
                  <a:lumOff val="40000"/>
                </a:schemeClr>
              </a:bgClr>
            </a:patt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782571E-DF9D-B9BE-ED6C-A6C9A97E6AA3}"/>
                </a:ext>
              </a:extLst>
            </p:cNvPr>
            <p:cNvGrpSpPr/>
            <p:nvPr/>
          </p:nvGrpSpPr>
          <p:grpSpPr>
            <a:xfrm>
              <a:off x="8326426" y="1349375"/>
              <a:ext cx="1263650" cy="1263650"/>
              <a:chOff x="527050" y="4800600"/>
              <a:chExt cx="1263650" cy="1263650"/>
            </a:xfrm>
            <a:pattFill prst="lgGrid">
              <a:fgClr>
                <a:schemeClr val="accent1"/>
              </a:fgClr>
              <a:bgClr>
                <a:schemeClr val="tx2">
                  <a:lumMod val="10000"/>
                  <a:lumOff val="90000"/>
                </a:schemeClr>
              </a:bgClr>
            </a:pattFill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729D292-48E2-3DC6-1B4C-1AA325426EB7}"/>
                  </a:ext>
                </a:extLst>
              </p:cNvPr>
              <p:cNvSpPr/>
              <p:nvPr/>
            </p:nvSpPr>
            <p:spPr>
              <a:xfrm>
                <a:off x="635000" y="4800600"/>
                <a:ext cx="1155700" cy="11557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45173E7-B904-7A2D-AD4C-CC8AE0D011EA}"/>
                  </a:ext>
                </a:extLst>
              </p:cNvPr>
              <p:cNvSpPr/>
              <p:nvPr/>
            </p:nvSpPr>
            <p:spPr>
              <a:xfrm>
                <a:off x="527050" y="4908550"/>
                <a:ext cx="1155700" cy="1155700"/>
              </a:xfrm>
              <a:prstGeom prst="rect">
                <a:avLst/>
              </a:prstGeom>
              <a:grpFill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highlight>
                    <a:srgbClr val="000000"/>
                  </a:highlight>
                </a:endParaRPr>
              </a:p>
            </p:txBody>
          </p:sp>
        </p:grpSp>
      </p:grpSp>
      <p:sp>
        <p:nvSpPr>
          <p:cNvPr id="34" name="Right Arrow 33">
            <a:extLst>
              <a:ext uri="{FF2B5EF4-FFF2-40B4-BE49-F238E27FC236}">
                <a16:creationId xmlns:a16="http://schemas.microsoft.com/office/drawing/2014/main" id="{C8AC6CB9-E382-C919-C0A8-E057C1B90405}"/>
              </a:ext>
            </a:extLst>
          </p:cNvPr>
          <p:cNvSpPr/>
          <p:nvPr/>
        </p:nvSpPr>
        <p:spPr>
          <a:xfrm>
            <a:off x="5517356" y="5390929"/>
            <a:ext cx="763588" cy="422720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215AAE00-8562-B8F1-BE88-09C82279CD67}"/>
              </a:ext>
            </a:extLst>
          </p:cNvPr>
          <p:cNvSpPr/>
          <p:nvPr/>
        </p:nvSpPr>
        <p:spPr>
          <a:xfrm>
            <a:off x="4518984" y="2086542"/>
            <a:ext cx="209385" cy="4227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C67580A5-E079-1F77-249D-1539D6F3B528}"/>
              </a:ext>
            </a:extLst>
          </p:cNvPr>
          <p:cNvSpPr/>
          <p:nvPr/>
        </p:nvSpPr>
        <p:spPr>
          <a:xfrm>
            <a:off x="2097090" y="2086542"/>
            <a:ext cx="209385" cy="4227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C1D1FF4F-9580-B64E-DB32-1D1355C39888}"/>
              </a:ext>
            </a:extLst>
          </p:cNvPr>
          <p:cNvSpPr/>
          <p:nvPr/>
        </p:nvSpPr>
        <p:spPr>
          <a:xfrm>
            <a:off x="2097090" y="4253877"/>
            <a:ext cx="209385" cy="4227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B8E1DFE6-4F0B-4BDE-09AD-C2E35DB743F2}"/>
              </a:ext>
            </a:extLst>
          </p:cNvPr>
          <p:cNvSpPr/>
          <p:nvPr/>
        </p:nvSpPr>
        <p:spPr>
          <a:xfrm>
            <a:off x="4518984" y="4249290"/>
            <a:ext cx="209385" cy="4227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195FCB7-B7AF-4849-915A-1713758516B6}"/>
              </a:ext>
            </a:extLst>
          </p:cNvPr>
          <p:cNvSpPr txBox="1"/>
          <p:nvPr/>
        </p:nvSpPr>
        <p:spPr>
          <a:xfrm>
            <a:off x="2653664" y="1754181"/>
            <a:ext cx="15346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 output from the CFD solver and mass-conserving solver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FE9E2F-924C-E618-0A0C-A07CA4BF0B45}"/>
              </a:ext>
            </a:extLst>
          </p:cNvPr>
          <p:cNvSpPr txBox="1"/>
          <p:nvPr/>
        </p:nvSpPr>
        <p:spPr>
          <a:xfrm>
            <a:off x="2663663" y="4178421"/>
            <a:ext cx="1336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Reduce grid dimensions to 128 x 128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7A24C9-8F27-C36E-D3C3-B7C1975CE410}"/>
              </a:ext>
            </a:extLst>
          </p:cNvPr>
          <p:cNvSpPr txBox="1"/>
          <p:nvPr/>
        </p:nvSpPr>
        <p:spPr>
          <a:xfrm>
            <a:off x="2293139" y="6151218"/>
            <a:ext cx="2022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Subtract mass-conserving solver output from CFD solver output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8599F2-2CA1-4594-8FD9-5EA1C3235E0B}"/>
              </a:ext>
            </a:extLst>
          </p:cNvPr>
          <p:cNvSpPr txBox="1"/>
          <p:nvPr/>
        </p:nvSpPr>
        <p:spPr>
          <a:xfrm>
            <a:off x="6758405" y="6188289"/>
            <a:ext cx="1045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target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C500C9-BB4F-0D48-EC87-8330A34E8D88}"/>
              </a:ext>
            </a:extLst>
          </p:cNvPr>
          <p:cNvSpPr txBox="1"/>
          <p:nvPr/>
        </p:nvSpPr>
        <p:spPr>
          <a:xfrm>
            <a:off x="6982582" y="4025633"/>
            <a:ext cx="658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Build input</a:t>
            </a:r>
          </a:p>
        </p:txBody>
      </p:sp>
      <p:sp>
        <p:nvSpPr>
          <p:cNvPr id="44" name="Down Arrow 43">
            <a:extLst>
              <a:ext uri="{FF2B5EF4-FFF2-40B4-BE49-F238E27FC236}">
                <a16:creationId xmlns:a16="http://schemas.microsoft.com/office/drawing/2014/main" id="{FAE53681-1456-6088-3C0A-A62398776DF8}"/>
              </a:ext>
            </a:extLst>
          </p:cNvPr>
          <p:cNvSpPr/>
          <p:nvPr/>
        </p:nvSpPr>
        <p:spPr>
          <a:xfrm rot="16200000">
            <a:off x="8684182" y="604475"/>
            <a:ext cx="209385" cy="422720"/>
          </a:xfrm>
          <a:prstGeom prst="down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853A60D-C5A1-3D9D-1D9B-5ADC95D109DF}"/>
              </a:ext>
            </a:extLst>
          </p:cNvPr>
          <p:cNvSpPr txBox="1"/>
          <p:nvPr/>
        </p:nvSpPr>
        <p:spPr>
          <a:xfrm>
            <a:off x="6952398" y="1397704"/>
            <a:ext cx="1045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Elevation grid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F251CE-2A3E-114D-D2EB-7429E6618369}"/>
              </a:ext>
            </a:extLst>
          </p:cNvPr>
          <p:cNvSpPr txBox="1"/>
          <p:nvPr/>
        </p:nvSpPr>
        <p:spPr>
          <a:xfrm>
            <a:off x="8125239" y="1353466"/>
            <a:ext cx="13272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Reduce </a:t>
            </a:r>
            <a:r>
              <a:rPr lang="en-US" sz="1200"/>
              <a:t>grid dimensions </a:t>
            </a:r>
            <a:r>
              <a:rPr lang="en-US" sz="1200" dirty="0"/>
              <a:t>to 128 x 128</a:t>
            </a:r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D4F3361F-4F63-7A0C-0044-9C8E46CC73C6}"/>
              </a:ext>
            </a:extLst>
          </p:cNvPr>
          <p:cNvSpPr/>
          <p:nvPr/>
        </p:nvSpPr>
        <p:spPr>
          <a:xfrm rot="1559059">
            <a:off x="8200045" y="3444895"/>
            <a:ext cx="754938" cy="19365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2154A70B-1DA4-FD43-61E7-F4B1BA4444C7}"/>
              </a:ext>
            </a:extLst>
          </p:cNvPr>
          <p:cNvSpPr/>
          <p:nvPr/>
        </p:nvSpPr>
        <p:spPr>
          <a:xfrm rot="19989047">
            <a:off x="8093868" y="5073581"/>
            <a:ext cx="754938" cy="193657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D71C776-C439-BD9B-1A0E-0F133D6D51D5}"/>
              </a:ext>
            </a:extLst>
          </p:cNvPr>
          <p:cNvSpPr/>
          <p:nvPr/>
        </p:nvSpPr>
        <p:spPr>
          <a:xfrm>
            <a:off x="3288105" y="1474719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A553EAA-E64D-EA45-AA2E-52536C5A21C5}"/>
              </a:ext>
            </a:extLst>
          </p:cNvPr>
          <p:cNvSpPr/>
          <p:nvPr/>
        </p:nvSpPr>
        <p:spPr>
          <a:xfrm>
            <a:off x="3263504" y="3914584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01D7D7-F941-D4EE-1AE9-1E3444570AC2}"/>
              </a:ext>
            </a:extLst>
          </p:cNvPr>
          <p:cNvSpPr/>
          <p:nvPr/>
        </p:nvSpPr>
        <p:spPr>
          <a:xfrm>
            <a:off x="8673500" y="1080631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2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C4F766-2477-305B-0824-921555AD808B}"/>
              </a:ext>
            </a:extLst>
          </p:cNvPr>
          <p:cNvSpPr/>
          <p:nvPr/>
        </p:nvSpPr>
        <p:spPr>
          <a:xfrm>
            <a:off x="3145230" y="5905444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3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AB90EDA-37BF-27B8-D0AE-5AA477C50D42}"/>
              </a:ext>
            </a:extLst>
          </p:cNvPr>
          <p:cNvSpPr/>
          <p:nvPr/>
        </p:nvSpPr>
        <p:spPr>
          <a:xfrm>
            <a:off x="6748607" y="4072542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4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253F27C-E252-C23B-A666-A1A510FD2933}"/>
              </a:ext>
            </a:extLst>
          </p:cNvPr>
          <p:cNvSpPr/>
          <p:nvPr/>
        </p:nvSpPr>
        <p:spPr>
          <a:xfrm>
            <a:off x="8612728" y="4198170"/>
            <a:ext cx="285750" cy="285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5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C83442-5F3C-970E-36DB-990F431FF88B}"/>
              </a:ext>
            </a:extLst>
          </p:cNvPr>
          <p:cNvCxnSpPr>
            <a:cxnSpLocks/>
          </p:cNvCxnSpPr>
          <p:nvPr/>
        </p:nvCxnSpPr>
        <p:spPr>
          <a:xfrm flipV="1">
            <a:off x="5410240" y="3921527"/>
            <a:ext cx="1104392" cy="10290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5576210-C86D-012B-4482-142D47A3C093}"/>
              </a:ext>
            </a:extLst>
          </p:cNvPr>
          <p:cNvCxnSpPr/>
          <p:nvPr/>
        </p:nvCxnSpPr>
        <p:spPr>
          <a:xfrm flipH="1">
            <a:off x="8322824" y="1739893"/>
            <a:ext cx="1551702" cy="10025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3A6498-CB8D-ECDF-F4CB-97E17EC7A102}"/>
              </a:ext>
            </a:extLst>
          </p:cNvPr>
          <p:cNvSpPr txBox="1"/>
          <p:nvPr/>
        </p:nvSpPr>
        <p:spPr>
          <a:xfrm>
            <a:off x="8435186" y="4479756"/>
            <a:ext cx="658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3133768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89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Housley</dc:creator>
  <cp:lastModifiedBy>Jane Housley</cp:lastModifiedBy>
  <cp:revision>6</cp:revision>
  <dcterms:created xsi:type="dcterms:W3CDTF">2025-03-26T15:00:27Z</dcterms:created>
  <dcterms:modified xsi:type="dcterms:W3CDTF">2025-03-28T15:46:05Z</dcterms:modified>
</cp:coreProperties>
</file>