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095F2-7F6D-4749-9A0D-057811A599CB}"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3580247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4095F2-7F6D-4749-9A0D-057811A599CB}" type="datetimeFigureOut">
              <a:rPr lang="en-US" smtClean="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85775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461114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640771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371709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135257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1253226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095F2-7F6D-4749-9A0D-057811A599CB}"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44849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095F2-7F6D-4749-9A0D-057811A599CB}"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5971415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095F2-7F6D-4749-9A0D-057811A599CB}"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74512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44192886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095F2-7F6D-4749-9A0D-057811A599CB}" type="datetimeFigureOut">
              <a:rPr lang="en-US" smtClean="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39278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095F2-7F6D-4749-9A0D-057811A599CB}" type="datetimeFigureOut">
              <a:rPr lang="en-US" smtClean="0"/>
              <a:t>5/9/2018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84182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095F2-7F6D-4749-9A0D-057811A599CB}" type="datetimeFigureOut">
              <a:rPr lang="en-US" smtClean="0"/>
              <a:t>5/9/2018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57242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095F2-7F6D-4749-9A0D-057811A599CB}" type="datetimeFigureOut">
              <a:rPr lang="en-US" smtClean="0"/>
              <a:t>5/9/2018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1608825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4095F2-7F6D-4749-9A0D-057811A599CB}" type="datetimeFigureOut">
              <a:rPr lang="en-US" smtClean="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19849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544095F2-7F6D-4749-9A0D-057811A599CB}" type="datetimeFigureOut">
              <a:rPr lang="en-US" smtClean="0"/>
              <a:t>5/9/2018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86326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44095F2-7F6D-4749-9A0D-057811A599CB}" type="datetimeFigureOut">
              <a:rPr lang="en-US" smtClean="0"/>
              <a:t>5/9/2018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287CD2C-F037-4F4B-902C-D310CE23EB70}" type="slidenum">
              <a:rPr lang="en-US" smtClean="0"/>
              <a:t>‹#›</a:t>
            </a:fld>
            <a:endParaRPr lang="en-US"/>
          </a:p>
        </p:txBody>
      </p:sp>
    </p:spTree>
    <p:extLst>
      <p:ext uri="{BB962C8B-B14F-4D97-AF65-F5344CB8AC3E}">
        <p14:creationId xmlns:p14="http://schemas.microsoft.com/office/powerpoint/2010/main" val="1521193972"/>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83FC-95ED-44EF-AAD8-69EB05A14C06}"/>
              </a:ext>
            </a:extLst>
          </p:cNvPr>
          <p:cNvSpPr>
            <a:spLocks noGrp="1"/>
          </p:cNvSpPr>
          <p:nvPr>
            <p:ph type="ctrTitle"/>
          </p:nvPr>
        </p:nvSpPr>
        <p:spPr>
          <a:xfrm>
            <a:off x="956603" y="437685"/>
            <a:ext cx="10278794" cy="2387600"/>
          </a:xfrm>
        </p:spPr>
        <p:txBody>
          <a:bodyPr>
            <a:normAutofit/>
          </a:bodyPr>
          <a:lstStyle/>
          <a:p>
            <a:r>
              <a:rPr lang="en-US" sz="7200" dirty="0"/>
              <a:t>Restaurant Finder </a:t>
            </a:r>
            <a:br>
              <a:rPr lang="en-US" sz="7200" dirty="0"/>
            </a:br>
            <a:r>
              <a:rPr lang="en-US" sz="7200" dirty="0"/>
              <a:t>Chat-Bot</a:t>
            </a:r>
          </a:p>
        </p:txBody>
      </p:sp>
      <p:sp>
        <p:nvSpPr>
          <p:cNvPr id="3" name="Subtitle 2">
            <a:extLst>
              <a:ext uri="{FF2B5EF4-FFF2-40B4-BE49-F238E27FC236}">
                <a16:creationId xmlns:a16="http://schemas.microsoft.com/office/drawing/2014/main" id="{C00E021D-77EF-48F9-A865-DAB36B6704F8}"/>
              </a:ext>
            </a:extLst>
          </p:cNvPr>
          <p:cNvSpPr>
            <a:spLocks noGrp="1"/>
          </p:cNvSpPr>
          <p:nvPr>
            <p:ph type="subTitle" idx="1"/>
          </p:nvPr>
        </p:nvSpPr>
        <p:spPr>
          <a:xfrm>
            <a:off x="1524000" y="2954924"/>
            <a:ext cx="9144000" cy="1655762"/>
          </a:xfrm>
        </p:spPr>
        <p:txBody>
          <a:bodyPr>
            <a:normAutofit/>
          </a:bodyPr>
          <a:lstStyle/>
          <a:p>
            <a:r>
              <a:rPr lang="en-US" sz="4800" dirty="0"/>
              <a:t>Cloud Computing Project</a:t>
            </a:r>
          </a:p>
        </p:txBody>
      </p:sp>
      <p:sp>
        <p:nvSpPr>
          <p:cNvPr id="4" name="TextBox 3">
            <a:extLst>
              <a:ext uri="{FF2B5EF4-FFF2-40B4-BE49-F238E27FC236}">
                <a16:creationId xmlns:a16="http://schemas.microsoft.com/office/drawing/2014/main" id="{F16A148F-1F2C-4461-BB59-1380D363193D}"/>
              </a:ext>
            </a:extLst>
          </p:cNvPr>
          <p:cNvSpPr txBox="1"/>
          <p:nvPr/>
        </p:nvSpPr>
        <p:spPr>
          <a:xfrm>
            <a:off x="956603" y="4564966"/>
            <a:ext cx="5139397" cy="1323439"/>
          </a:xfrm>
          <a:prstGeom prst="rect">
            <a:avLst/>
          </a:prstGeom>
          <a:noFill/>
        </p:spPr>
        <p:txBody>
          <a:bodyPr wrap="square" rtlCol="0">
            <a:spAutoFit/>
          </a:bodyPr>
          <a:lstStyle/>
          <a:p>
            <a:r>
              <a:rPr lang="en-US" sz="2000" dirty="0" err="1"/>
              <a:t>Janeil</a:t>
            </a:r>
            <a:r>
              <a:rPr lang="en-US" sz="2000" dirty="0"/>
              <a:t> Atul Patel (jap813)</a:t>
            </a:r>
          </a:p>
          <a:p>
            <a:r>
              <a:rPr lang="en-US" sz="2000" dirty="0"/>
              <a:t>Bhushan Manohar Newalkar (bmn258)</a:t>
            </a:r>
          </a:p>
          <a:p>
            <a:r>
              <a:rPr lang="en-US" sz="2000" dirty="0"/>
              <a:t>Rana Salman Rashid (rsr348)</a:t>
            </a:r>
          </a:p>
          <a:p>
            <a:r>
              <a:rPr lang="en-US" sz="2000" dirty="0" err="1"/>
              <a:t>Divyanshu</a:t>
            </a:r>
            <a:r>
              <a:rPr lang="en-US" sz="2000" dirty="0"/>
              <a:t> Singh (ds5387)</a:t>
            </a:r>
          </a:p>
        </p:txBody>
      </p:sp>
    </p:spTree>
    <p:extLst>
      <p:ext uri="{BB962C8B-B14F-4D97-AF65-F5344CB8AC3E}">
        <p14:creationId xmlns:p14="http://schemas.microsoft.com/office/powerpoint/2010/main" val="371147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A86D-B4D1-41C1-9072-B1DCDCAED8C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96D70882-3997-42D9-8681-2031C72F6B71}"/>
              </a:ext>
            </a:extLst>
          </p:cNvPr>
          <p:cNvSpPr>
            <a:spLocks noGrp="1"/>
          </p:cNvSpPr>
          <p:nvPr>
            <p:ph idx="1"/>
          </p:nvPr>
        </p:nvSpPr>
        <p:spPr/>
        <p:txBody>
          <a:bodyPr>
            <a:normAutofit/>
          </a:bodyPr>
          <a:lstStyle/>
          <a:p>
            <a:r>
              <a:rPr lang="en-US" dirty="0"/>
              <a:t>An intelligent restaurant finder chat bot, which will help users to find nearby restaurants based on their choices, preferences and affinity.</a:t>
            </a:r>
          </a:p>
          <a:p>
            <a:r>
              <a:rPr lang="en-US" dirty="0"/>
              <a:t>This chatbot asks a set of predefined questions to user, and based on the answers it generates a query for yelp API and the result is passed as an SMS to the user.</a:t>
            </a:r>
          </a:p>
          <a:p>
            <a:r>
              <a:rPr lang="en-US" dirty="0"/>
              <a:t>The web app also has an informative dashboard that displays the list of most popular restaurants on yelp, chat bots most frequently suggested restaurants as well as the user’s suggestion history (restaurants suggested to this user by chat-bot).</a:t>
            </a:r>
          </a:p>
        </p:txBody>
      </p:sp>
    </p:spTree>
    <p:extLst>
      <p:ext uri="{BB962C8B-B14F-4D97-AF65-F5344CB8AC3E}">
        <p14:creationId xmlns:p14="http://schemas.microsoft.com/office/powerpoint/2010/main" val="118234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2" name="Content Placeholder 8">
            <a:extLst>
              <a:ext uri="{FF2B5EF4-FFF2-40B4-BE49-F238E27FC236}">
                <a16:creationId xmlns:a16="http://schemas.microsoft.com/office/drawing/2014/main" id="{129B22EA-B722-4C3D-A04A-10A8E0222EA7}"/>
              </a:ext>
            </a:extLst>
          </p:cNvPr>
          <p:cNvPicPr>
            <a:picLocks noChangeAspect="1"/>
          </p:cNvPicPr>
          <p:nvPr/>
        </p:nvPicPr>
        <p:blipFill rotWithShape="1">
          <a:blip r:embed="rId3">
            <a:extLst>
              <a:ext uri="{28A0092B-C50C-407E-A947-70E740481C1C}">
                <a14:useLocalDpi xmlns:a14="http://schemas.microsoft.com/office/drawing/2010/main" val="0"/>
              </a:ext>
            </a:extLst>
          </a:blip>
          <a:srcRect l="31359" r="31144"/>
          <a:stretch/>
        </p:blipFill>
        <p:spPr>
          <a:xfrm>
            <a:off x="6865035" y="411480"/>
            <a:ext cx="4459457" cy="603503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9E1178EE-16A8-4BC4-90C4-F4168391F5FB}"/>
              </a:ext>
            </a:extLst>
          </p:cNvPr>
          <p:cNvSpPr>
            <a:spLocks noGrp="1"/>
          </p:cNvSpPr>
          <p:nvPr>
            <p:ph type="title"/>
          </p:nvPr>
        </p:nvSpPr>
        <p:spPr>
          <a:xfrm>
            <a:off x="643192" y="411480"/>
            <a:ext cx="5452808" cy="1905000"/>
          </a:xfrm>
        </p:spPr>
        <p:txBody>
          <a:bodyPr>
            <a:normAutofit/>
          </a:bodyPr>
          <a:lstStyle/>
          <a:p>
            <a:r>
              <a:rPr lang="en-US" sz="2800" dirty="0"/>
              <a:t>Web Application UI (Chat Window)</a:t>
            </a:r>
          </a:p>
        </p:txBody>
      </p:sp>
      <p:sp>
        <p:nvSpPr>
          <p:cNvPr id="14" name="Content Placeholder 13">
            <a:extLst>
              <a:ext uri="{FF2B5EF4-FFF2-40B4-BE49-F238E27FC236}">
                <a16:creationId xmlns:a16="http://schemas.microsoft.com/office/drawing/2014/main" id="{8406ED2B-884F-4060-8A50-C0ACDEE6DFAA}"/>
              </a:ext>
            </a:extLst>
          </p:cNvPr>
          <p:cNvSpPr>
            <a:spLocks noGrp="1"/>
          </p:cNvSpPr>
          <p:nvPr>
            <p:ph idx="1"/>
          </p:nvPr>
        </p:nvSpPr>
        <p:spPr>
          <a:xfrm>
            <a:off x="643191" y="2316480"/>
            <a:ext cx="5452807" cy="3566795"/>
          </a:xfrm>
        </p:spPr>
        <p:txBody>
          <a:bodyPr anchor="t">
            <a:normAutofit/>
          </a:bodyPr>
          <a:lstStyle/>
          <a:p>
            <a:r>
              <a:rPr lang="en-US" sz="1800" dirty="0"/>
              <a:t>This is the first page where user will be re-directed as he/she logs in</a:t>
            </a:r>
          </a:p>
          <a:p>
            <a:r>
              <a:rPr lang="en-US" sz="1800" dirty="0"/>
              <a:t>This is where user will interact with the chatbot and ask for restaurant suggestions</a:t>
            </a:r>
          </a:p>
          <a:p>
            <a:r>
              <a:rPr lang="en-US" sz="1800" dirty="0"/>
              <a:t>User can use the voice input functionality provided to interact with the chat-bot</a:t>
            </a:r>
          </a:p>
        </p:txBody>
      </p:sp>
    </p:spTree>
    <p:extLst>
      <p:ext uri="{BB962C8B-B14F-4D97-AF65-F5344CB8AC3E}">
        <p14:creationId xmlns:p14="http://schemas.microsoft.com/office/powerpoint/2010/main" val="389392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2" name="Content Placeholder 8">
            <a:extLst>
              <a:ext uri="{FF2B5EF4-FFF2-40B4-BE49-F238E27FC236}">
                <a16:creationId xmlns:a16="http://schemas.microsoft.com/office/drawing/2014/main" id="{129B22EA-B722-4C3D-A04A-10A8E0222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994" y="609600"/>
            <a:ext cx="6917814" cy="52736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9E1178EE-16A8-4BC4-90C4-F4168391F5FB}"/>
              </a:ext>
            </a:extLst>
          </p:cNvPr>
          <p:cNvSpPr>
            <a:spLocks noGrp="1"/>
          </p:cNvSpPr>
          <p:nvPr>
            <p:ph type="title"/>
          </p:nvPr>
        </p:nvSpPr>
        <p:spPr>
          <a:xfrm>
            <a:off x="643192" y="609599"/>
            <a:ext cx="3643674" cy="1440767"/>
          </a:xfrm>
        </p:spPr>
        <p:txBody>
          <a:bodyPr>
            <a:normAutofit/>
          </a:bodyPr>
          <a:lstStyle/>
          <a:p>
            <a:r>
              <a:rPr lang="en-US" sz="2800" dirty="0"/>
              <a:t>Web Application UI (Dashboard)</a:t>
            </a:r>
          </a:p>
        </p:txBody>
      </p:sp>
      <p:sp>
        <p:nvSpPr>
          <p:cNvPr id="14" name="Content Placeholder 13">
            <a:extLst>
              <a:ext uri="{FF2B5EF4-FFF2-40B4-BE49-F238E27FC236}">
                <a16:creationId xmlns:a16="http://schemas.microsoft.com/office/drawing/2014/main" id="{79DB3BF6-F4A4-48C2-B8A0-D2F3D4333252}"/>
              </a:ext>
            </a:extLst>
          </p:cNvPr>
          <p:cNvSpPr>
            <a:spLocks noGrp="1"/>
          </p:cNvSpPr>
          <p:nvPr>
            <p:ph idx="1"/>
          </p:nvPr>
        </p:nvSpPr>
        <p:spPr>
          <a:xfrm>
            <a:off x="643192" y="2514600"/>
            <a:ext cx="3643674" cy="3368675"/>
          </a:xfrm>
        </p:spPr>
        <p:txBody>
          <a:bodyPr anchor="t">
            <a:normAutofit/>
          </a:bodyPr>
          <a:lstStyle/>
          <a:p>
            <a:r>
              <a:rPr lang="en-US" sz="1800" dirty="0"/>
              <a:t>This page displays:</a:t>
            </a:r>
          </a:p>
          <a:p>
            <a:pPr lvl="1"/>
            <a:r>
              <a:rPr lang="en-US" dirty="0"/>
              <a:t>Top trending/popular restaurants on YELP</a:t>
            </a:r>
          </a:p>
          <a:p>
            <a:pPr lvl="1"/>
            <a:r>
              <a:rPr lang="en-US" dirty="0"/>
              <a:t>Most frequently suggested restaurants by the chat-bot application</a:t>
            </a:r>
          </a:p>
          <a:p>
            <a:pPr lvl="1"/>
            <a:r>
              <a:rPr lang="en-US" dirty="0"/>
              <a:t>Restaurants suggested to the user in the past</a:t>
            </a:r>
          </a:p>
        </p:txBody>
      </p:sp>
    </p:spTree>
    <p:extLst>
      <p:ext uri="{BB962C8B-B14F-4D97-AF65-F5344CB8AC3E}">
        <p14:creationId xmlns:p14="http://schemas.microsoft.com/office/powerpoint/2010/main" val="156290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2" name="Content Placeholder 8">
            <a:extLst>
              <a:ext uri="{FF2B5EF4-FFF2-40B4-BE49-F238E27FC236}">
                <a16:creationId xmlns:a16="http://schemas.microsoft.com/office/drawing/2014/main" id="{129B22EA-B722-4C3D-A04A-10A8E0222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866" y="609600"/>
            <a:ext cx="7261942" cy="52736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9E1178EE-16A8-4BC4-90C4-F4168391F5FB}"/>
              </a:ext>
            </a:extLst>
          </p:cNvPr>
          <p:cNvSpPr>
            <a:spLocks noGrp="1"/>
          </p:cNvSpPr>
          <p:nvPr>
            <p:ph type="title"/>
          </p:nvPr>
        </p:nvSpPr>
        <p:spPr>
          <a:xfrm>
            <a:off x="643192" y="18757"/>
            <a:ext cx="3643674" cy="1905000"/>
          </a:xfrm>
        </p:spPr>
        <p:txBody>
          <a:bodyPr>
            <a:normAutofit/>
          </a:bodyPr>
          <a:lstStyle/>
          <a:p>
            <a:r>
              <a:rPr lang="en-US" sz="2800" dirty="0"/>
              <a:t>Web Application UI (Footprint)</a:t>
            </a:r>
          </a:p>
        </p:txBody>
      </p:sp>
      <p:sp>
        <p:nvSpPr>
          <p:cNvPr id="14" name="Content Placeholder 13">
            <a:extLst>
              <a:ext uri="{FF2B5EF4-FFF2-40B4-BE49-F238E27FC236}">
                <a16:creationId xmlns:a16="http://schemas.microsoft.com/office/drawing/2014/main" id="{86658043-4C7A-4821-9B64-179CAEE00FDA}"/>
              </a:ext>
            </a:extLst>
          </p:cNvPr>
          <p:cNvSpPr>
            <a:spLocks noGrp="1"/>
          </p:cNvSpPr>
          <p:nvPr>
            <p:ph idx="1"/>
          </p:nvPr>
        </p:nvSpPr>
        <p:spPr>
          <a:xfrm>
            <a:off x="643192" y="1923757"/>
            <a:ext cx="3643674" cy="3959518"/>
          </a:xfrm>
        </p:spPr>
        <p:txBody>
          <a:bodyPr anchor="t">
            <a:normAutofit/>
          </a:bodyPr>
          <a:lstStyle/>
          <a:p>
            <a:r>
              <a:rPr lang="en-US" sz="1800" dirty="0"/>
              <a:t>This is the profile page where user can see his information</a:t>
            </a:r>
          </a:p>
          <a:p>
            <a:r>
              <a:rPr lang="en-US" sz="1800" dirty="0"/>
              <a:t>Also there is a map where user can find all the restaurants that were suggested to him in the past</a:t>
            </a:r>
          </a:p>
        </p:txBody>
      </p:sp>
    </p:spTree>
    <p:extLst>
      <p:ext uri="{BB962C8B-B14F-4D97-AF65-F5344CB8AC3E}">
        <p14:creationId xmlns:p14="http://schemas.microsoft.com/office/powerpoint/2010/main" val="161098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4BE11B9F-1C8C-4E15-A2D8-3EE39859D24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22209" y="1522983"/>
            <a:ext cx="10931161" cy="487883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3E5C5FF3-5EFD-4992-9F0B-CD997E0DA04A}"/>
              </a:ext>
            </a:extLst>
          </p:cNvPr>
          <p:cNvSpPr>
            <a:spLocks noGrp="1"/>
          </p:cNvSpPr>
          <p:nvPr>
            <p:ph type="title"/>
          </p:nvPr>
        </p:nvSpPr>
        <p:spPr>
          <a:xfrm>
            <a:off x="1757889" y="238468"/>
            <a:ext cx="8676222" cy="1066801"/>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Architecture</a:t>
            </a:r>
          </a:p>
        </p:txBody>
      </p:sp>
    </p:spTree>
    <p:extLst>
      <p:ext uri="{BB962C8B-B14F-4D97-AF65-F5344CB8AC3E}">
        <p14:creationId xmlns:p14="http://schemas.microsoft.com/office/powerpoint/2010/main" val="144776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EEF20D74-5665-42D1-A2B1-1178EBD4C505}"/>
              </a:ext>
            </a:extLst>
          </p:cNvPr>
          <p:cNvPicPr>
            <a:picLocks noChangeAspect="1"/>
          </p:cNvPicPr>
          <p:nvPr/>
        </p:nvPicPr>
        <p:blipFill rotWithShape="1">
          <a:blip r:embed="rId3">
            <a:alphaModFix amt="35000"/>
            <a:grayscl/>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Tree>
    <p:extLst>
      <p:ext uri="{BB962C8B-B14F-4D97-AF65-F5344CB8AC3E}">
        <p14:creationId xmlns:p14="http://schemas.microsoft.com/office/powerpoint/2010/main" val="2780437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66</TotalTime>
  <Words>251</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Restaurant Finder  Chat-Bot</vt:lpstr>
      <vt:lpstr>Description:</vt:lpstr>
      <vt:lpstr>Web Application UI (Chat Window)</vt:lpstr>
      <vt:lpstr>Web Application UI (Dashboard)</vt:lpstr>
      <vt:lpstr>Web Application UI (Footprint)</vt:lpstr>
      <vt:lpstr>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Finder Chat-Bot</dc:title>
  <dc:creator>Bhushan Newalkar</dc:creator>
  <cp:lastModifiedBy>Bhushan Newalkar</cp:lastModifiedBy>
  <cp:revision>11</cp:revision>
  <dcterms:created xsi:type="dcterms:W3CDTF">2018-05-09T22:34:53Z</dcterms:created>
  <dcterms:modified xsi:type="dcterms:W3CDTF">2018-05-10T01:56:05Z</dcterms:modified>
</cp:coreProperties>
</file>