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F9D0F2-75D7-240E-4550-C07F1DCC9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C503600-E1C3-3E9A-1D2F-1BD4E2D9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FA469D-9767-7270-32F6-1A6E612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53248D-1A87-3515-B472-B8859A3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CB2DAD-EEA3-4307-6A37-F7BBB357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28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5B5D77-4DE3-E655-35DB-B6A7F721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4B97D16-705C-E258-FEAF-1A2708A8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F9A2B4-D9EF-11DF-5CD7-D07855EF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189847-2E54-D9C3-AE52-5C2CEA12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ADA845-685C-8B05-C720-2C4F5828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84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5F912A5-A8F3-2A10-91B6-91AF96AB9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DD7FD8-450E-EFE2-F80A-AF96560F4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262BD0-9927-FDE8-0964-21EBBEEE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7413C5-DCE2-6B2C-42B4-A37FDC5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2CA5A8-DCA8-881D-657D-7B0D4178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101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4EFC8B-6D23-FF7C-B799-3785A615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EF26C4-906B-C48B-4BE6-51221D5A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72481C-90CF-3B93-552B-01050E26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DB524B-9946-7186-E9BD-C55135C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B0DDC5-0530-5B44-5CCC-69DEAF3A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A5F052-DAB5-9B2E-1373-B3F9DF8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6FB06E-343C-A38B-D781-99D4539D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F353BF-CC36-A13D-2781-5F9CB0DC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B1C9C0-3A41-C04B-1D7E-9D3EF63C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C1C695-5BC7-73B4-375A-1B6C391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474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7F31B8-BA6C-5D13-40FA-66E591A7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586A7C-DFD8-2086-257D-A5CF7F05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3EB078-ED03-3F39-D55B-37B248D8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575F41D-B3F1-86BF-03A2-0C25F258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B852CF-2E84-B29F-B1CC-2E72192E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60792DA-0025-F107-4CC1-B62246E5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63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75F9CD-3F9F-AEDF-4276-FD16681B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05BC8F-7F3D-933B-BA5E-F167625A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DA57A9B-F017-EF55-3019-D32E904B2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83D5769-D0D0-B879-2264-B9F4966C4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A478F54-D6B9-A5A7-52DD-0EFC1CD53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7B57F2D-BB77-B1EF-0779-A050AEA9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A177FD9-B3D8-D38C-1975-BECD2159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FE01FAD-3BA3-2FE1-6C85-8A6691A3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BC16F-1E9E-B920-3F28-7358156F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F7F2DAA-F24E-93F7-4D5B-85BFB9B9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BE60C4B-EF69-BFE2-4D5F-A0FC58C2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0F8E6AC-0668-9BA0-527B-276DF7D7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43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757C20-AD54-5C02-B322-700BF70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F5F9B5F-29AD-337A-BC59-69AD7760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AD66389-797D-ACB3-CB67-54750B9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9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5E907-73D5-A309-E6CC-689554C9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1D1E00-6475-03CE-FCF9-760E60C3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C34449-08D3-8813-07DA-F6085206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03A37A-BB68-5053-81DA-8991DE81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D4F036-EC44-FE13-8B1B-43B7C690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B46CB0-C27C-FCB3-CB1D-C19694C9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2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5AF9F0-3024-0406-AE0C-7585E942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F66E856-3411-7459-E1E9-59C0C76E3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B55EA9-3F7E-76CA-A1D2-F4FFDB85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49CAB5-9B6B-7B8F-D7FB-F1D0613D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5EE385-22E1-9AB2-E613-0117C71E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5794C5-961F-90BB-4197-8D278977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9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1FC8AC7-B93D-3187-8968-FEB103B4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8E8307-317A-7B62-02A0-AAAE8257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094F14-4578-9CB0-B5C0-6FC962A7E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44F3-02D8-47E2-9B4B-F322EFFB2F30}" type="datetimeFigureOut">
              <a:rPr lang="pl-PL" smtClean="0"/>
              <a:t>15.01.2025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789B99-2945-02DF-DC18-0976853E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5F9B70-A86E-8151-F9D8-EBE79FCAB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5F25-CE24-41E0-8F1A-BBDA9C3E95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570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067986-4486-27A6-CAF7-232B89B07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173061-0A22-7531-3147-F7A699532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B11FBDB-F3E6-88FF-7445-69AD49590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A5063F7-E9D8-BCE0-A7A6-A3022E54F929}"/>
              </a:ext>
            </a:extLst>
          </p:cNvPr>
          <p:cNvSpPr/>
          <p:nvPr/>
        </p:nvSpPr>
        <p:spPr>
          <a:xfrm rot="8316642">
            <a:off x="2409985" y="-386566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415A41A-C501-F451-97EA-CEDB3BF91C0A}"/>
              </a:ext>
            </a:extLst>
          </p:cNvPr>
          <p:cNvSpPr txBox="1"/>
          <p:nvPr/>
        </p:nvSpPr>
        <p:spPr>
          <a:xfrm>
            <a:off x="3436015" y="2324904"/>
            <a:ext cx="580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 err="1">
                <a:solidFill>
                  <a:schemeClr val="bg1"/>
                </a:solidFill>
              </a:rPr>
              <a:t>GEEKoczelnia</a:t>
            </a:r>
            <a:endParaRPr lang="pl-PL" sz="8000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4CDC6E2-93F5-9020-4EAD-5DA3F26DB222}"/>
              </a:ext>
            </a:extLst>
          </p:cNvPr>
          <p:cNvSpPr txBox="1"/>
          <p:nvPr/>
        </p:nvSpPr>
        <p:spPr>
          <a:xfrm>
            <a:off x="5257800" y="5649912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Jan Kolanek, Mikołaj Marczewski, Tomasz Milewski</a:t>
            </a:r>
          </a:p>
        </p:txBody>
      </p:sp>
    </p:spTree>
    <p:extLst>
      <p:ext uri="{BB962C8B-B14F-4D97-AF65-F5344CB8AC3E}">
        <p14:creationId xmlns:p14="http://schemas.microsoft.com/office/powerpoint/2010/main" val="230503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CF8C2-5AE7-800A-DF06-51CA51E9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E87568-38A1-19C3-F921-5D1451144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6A9761-0437-A864-D979-795B348BC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BF95C60-F08D-0941-6137-E9748C01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F847466-D61E-9C3A-40E7-ACECA8C3EE64}"/>
              </a:ext>
            </a:extLst>
          </p:cNvPr>
          <p:cNvSpPr/>
          <p:nvPr/>
        </p:nvSpPr>
        <p:spPr>
          <a:xfrm rot="8316642">
            <a:off x="2289448" y="-3781145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178776C-25AB-DBB5-E80D-966830E595FB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Proces wdrożenia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B3E14D-FF7B-F579-D6A9-3401A8914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21" y="1460836"/>
            <a:ext cx="811369" cy="8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F27E266F-35E4-5561-2A43-40677FDE3CF1}"/>
              </a:ext>
            </a:extLst>
          </p:cNvPr>
          <p:cNvCxnSpPr>
            <a:cxnSpLocks/>
          </p:cNvCxnSpPr>
          <p:nvPr/>
        </p:nvCxnSpPr>
        <p:spPr>
          <a:xfrm>
            <a:off x="2936383" y="2353628"/>
            <a:ext cx="528034" cy="80158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2" descr="GitLab Logos and Brand Assets | GitLab">
            <a:extLst>
              <a:ext uri="{FF2B5EF4-FFF2-40B4-BE49-F238E27FC236}">
                <a16:creationId xmlns:a16="http://schemas.microsoft.com/office/drawing/2014/main" id="{377BF694-A807-F864-2282-9EC1F31E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50" y="3015724"/>
            <a:ext cx="2153385" cy="82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826E0E2-C5AF-C8E8-DAC2-C3C64AEAFF9F}"/>
              </a:ext>
            </a:extLst>
          </p:cNvPr>
          <p:cNvSpPr txBox="1"/>
          <p:nvPr/>
        </p:nvSpPr>
        <p:spPr>
          <a:xfrm>
            <a:off x="3266538" y="24592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push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57B7FDCF-D1BD-EC40-D2C1-F93925D220A7}"/>
              </a:ext>
            </a:extLst>
          </p:cNvPr>
          <p:cNvCxnSpPr>
            <a:cxnSpLocks/>
          </p:cNvCxnSpPr>
          <p:nvPr/>
        </p:nvCxnSpPr>
        <p:spPr>
          <a:xfrm>
            <a:off x="4601916" y="3429000"/>
            <a:ext cx="1091969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1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32F1D1A4-1217-04BD-2A44-63D88E79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45" y="2828631"/>
            <a:ext cx="1953884" cy="109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265CA86-79A9-1248-A1D1-100AADEF4E13}"/>
              </a:ext>
            </a:extLst>
          </p:cNvPr>
          <p:cNvSpPr txBox="1"/>
          <p:nvPr/>
        </p:nvSpPr>
        <p:spPr>
          <a:xfrm>
            <a:off x="4794012" y="304500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CI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60AC3661-59CA-226E-A98E-2EE2E2576A2D}"/>
              </a:ext>
            </a:extLst>
          </p:cNvPr>
          <p:cNvCxnSpPr>
            <a:cxnSpLocks/>
          </p:cNvCxnSpPr>
          <p:nvPr/>
        </p:nvCxnSpPr>
        <p:spPr>
          <a:xfrm>
            <a:off x="3608942" y="3755264"/>
            <a:ext cx="383509" cy="1009919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C926592-807E-8EFA-1F34-24FA5DD21DA2}"/>
              </a:ext>
            </a:extLst>
          </p:cNvPr>
          <p:cNvSpPr txBox="1"/>
          <p:nvPr/>
        </p:nvSpPr>
        <p:spPr>
          <a:xfrm>
            <a:off x="3880700" y="40236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CD</a:t>
            </a:r>
          </a:p>
        </p:txBody>
      </p:sp>
      <p:pic>
        <p:nvPicPr>
          <p:cNvPr id="2054" name="Picture 6" descr="Cloud Run | xMatters">
            <a:extLst>
              <a:ext uri="{FF2B5EF4-FFF2-40B4-BE49-F238E27FC236}">
                <a16:creationId xmlns:a16="http://schemas.microsoft.com/office/drawing/2014/main" id="{4F2300CA-019F-6F79-B105-3D3CC2674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32" y="4890148"/>
            <a:ext cx="817003" cy="7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C0235AE5-7A12-AAC9-1FB5-8C251A6B6A4C}"/>
              </a:ext>
            </a:extLst>
          </p:cNvPr>
          <p:cNvCxnSpPr>
            <a:cxnSpLocks/>
          </p:cNvCxnSpPr>
          <p:nvPr/>
        </p:nvCxnSpPr>
        <p:spPr>
          <a:xfrm flipV="1">
            <a:off x="4654049" y="3777170"/>
            <a:ext cx="1293245" cy="111668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6" name="Picture 8" descr="Google Cloud Storage API - Developer docs, APIs, SDKs, and auth. | API  Tracker">
            <a:extLst>
              <a:ext uri="{FF2B5EF4-FFF2-40B4-BE49-F238E27FC236}">
                <a16:creationId xmlns:a16="http://schemas.microsoft.com/office/drawing/2014/main" id="{CA77A35F-D54C-9774-B7D6-7B3D8E57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57" y="4764233"/>
            <a:ext cx="861218" cy="86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CBC6F7C7-15EC-C201-164C-8124E8CD2050}"/>
              </a:ext>
            </a:extLst>
          </p:cNvPr>
          <p:cNvCxnSpPr>
            <a:cxnSpLocks/>
          </p:cNvCxnSpPr>
          <p:nvPr/>
        </p:nvCxnSpPr>
        <p:spPr>
          <a:xfrm flipH="1">
            <a:off x="4844749" y="5257799"/>
            <a:ext cx="1083696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ACB3A766-7F7C-E02B-580F-419C817CA430}"/>
              </a:ext>
            </a:extLst>
          </p:cNvPr>
          <p:cNvCxnSpPr>
            <a:cxnSpLocks/>
          </p:cNvCxnSpPr>
          <p:nvPr/>
        </p:nvCxnSpPr>
        <p:spPr>
          <a:xfrm>
            <a:off x="4612548" y="5621742"/>
            <a:ext cx="1094539" cy="57421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Picture 20" descr="GoDaddy POS Review and Pricing in 2025 | business.com">
            <a:extLst>
              <a:ext uri="{FF2B5EF4-FFF2-40B4-BE49-F238E27FC236}">
                <a16:creationId xmlns:a16="http://schemas.microsoft.com/office/drawing/2014/main" id="{484AF174-F9A7-603F-EAC5-1AFDE930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61" y="5908850"/>
            <a:ext cx="1147221" cy="71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pole tekstowe 34">
            <a:extLst>
              <a:ext uri="{FF2B5EF4-FFF2-40B4-BE49-F238E27FC236}">
                <a16:creationId xmlns:a16="http://schemas.microsoft.com/office/drawing/2014/main" id="{A25786DF-6C01-4C4F-9DAB-B774FC61EA7C}"/>
              </a:ext>
            </a:extLst>
          </p:cNvPr>
          <p:cNvSpPr txBox="1"/>
          <p:nvPr/>
        </p:nvSpPr>
        <p:spPr>
          <a:xfrm>
            <a:off x="4567745" y="4872331"/>
            <a:ext cx="164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Data &amp; </a:t>
            </a:r>
            <a:r>
              <a:rPr lang="pl-PL" dirty="0" err="1">
                <a:solidFill>
                  <a:schemeClr val="bg1"/>
                </a:solidFill>
              </a:rPr>
              <a:t>Uploads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8E1DC4C2-6C45-BCD7-B995-FC591674E89F}"/>
              </a:ext>
            </a:extLst>
          </p:cNvPr>
          <p:cNvSpPr txBox="1"/>
          <p:nvPr/>
        </p:nvSpPr>
        <p:spPr>
          <a:xfrm>
            <a:off x="5042856" y="56056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925E5092-B317-0082-EDF0-55A623BA67DA}"/>
              </a:ext>
            </a:extLst>
          </p:cNvPr>
          <p:cNvSpPr txBox="1"/>
          <p:nvPr/>
        </p:nvSpPr>
        <p:spPr>
          <a:xfrm>
            <a:off x="5227685" y="4335513"/>
            <a:ext cx="116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Image </a:t>
            </a:r>
            <a:r>
              <a:rPr lang="pl-PL" dirty="0" err="1">
                <a:solidFill>
                  <a:schemeClr val="bg1"/>
                </a:solidFill>
              </a:rPr>
              <a:t>pull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1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229D-EBC4-E1DE-1748-1F8F7E37A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B802E4-8BCA-5B3F-66A2-6F5B60735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47FAD0-1445-F0FB-B8DC-CE5B85AFE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8673F09-E57F-826A-967D-A8A98F93A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6571780-41FD-00BB-11AA-E53EB1A1B18A}"/>
              </a:ext>
            </a:extLst>
          </p:cNvPr>
          <p:cNvSpPr/>
          <p:nvPr/>
        </p:nvSpPr>
        <p:spPr>
          <a:xfrm rot="8316642">
            <a:off x="2429303" y="-387210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BDAABBD-DF1A-6650-556B-285E53B98EBD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Obraz kontenera</a:t>
            </a:r>
          </a:p>
        </p:txBody>
      </p:sp>
    </p:spTree>
    <p:extLst>
      <p:ext uri="{BB962C8B-B14F-4D97-AF65-F5344CB8AC3E}">
        <p14:creationId xmlns:p14="http://schemas.microsoft.com/office/powerpoint/2010/main" val="72427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0B0E-878C-49E3-1871-9D0A4A61E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ED39A8-DAFA-33E0-EC15-F96D24ED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5A3486-84E3-33FE-DA30-7097458E1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A8938FE-4E83-387A-81AD-3E44612C1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0C4ADF6E-0509-47B0-1C7A-E4A6EEBEE966}"/>
              </a:ext>
            </a:extLst>
          </p:cNvPr>
          <p:cNvSpPr/>
          <p:nvPr/>
        </p:nvSpPr>
        <p:spPr>
          <a:xfrm rot="8316642">
            <a:off x="2429303" y="-387210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ADCBAFE-4868-F5F6-EDE1-860B5E9559AC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Proces CI/CD</a:t>
            </a:r>
          </a:p>
        </p:txBody>
      </p:sp>
    </p:spTree>
    <p:extLst>
      <p:ext uri="{BB962C8B-B14F-4D97-AF65-F5344CB8AC3E}">
        <p14:creationId xmlns:p14="http://schemas.microsoft.com/office/powerpoint/2010/main" val="133557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1294B-A6CF-E068-9A04-68CC791B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3A5583-5FD8-36E6-03CC-6E2D5C2BE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DF1E4A-0B48-3711-5229-FDA07D3D3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A60ABF-E483-395E-AE1B-B11F27BD7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A8E2911A-8E91-FEC4-812C-FB16BA8FFB3E}"/>
              </a:ext>
            </a:extLst>
          </p:cNvPr>
          <p:cNvSpPr/>
          <p:nvPr/>
        </p:nvSpPr>
        <p:spPr>
          <a:xfrm rot="8316642">
            <a:off x="2429303" y="-387210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DED17C8-A03B-9F91-647F-9A64DB74D275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 err="1">
                <a:solidFill>
                  <a:schemeClr val="bg1"/>
                </a:solidFill>
              </a:rPr>
              <a:t>Cloud</a:t>
            </a:r>
            <a:r>
              <a:rPr lang="pl-PL" sz="8000" dirty="0">
                <a:solidFill>
                  <a:schemeClr val="bg1"/>
                </a:solidFill>
              </a:rPr>
              <a:t> RUN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065E6E5-31EA-28AB-141B-018B298E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76" y="1216129"/>
            <a:ext cx="10155548" cy="52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8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62F3C-8A38-1FB7-779E-31F488189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03CF07-5531-304C-006F-3AE22637A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1F9B60-352A-95BB-43DD-4ABB80A14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CBEDE21-17F8-D2A9-70FE-453AD0CF3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EEBF3A8F-61E8-DF16-33A0-F060B41A4C9F}"/>
              </a:ext>
            </a:extLst>
          </p:cNvPr>
          <p:cNvSpPr/>
          <p:nvPr/>
        </p:nvSpPr>
        <p:spPr>
          <a:xfrm rot="8316642">
            <a:off x="2429303" y="-387210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1238387-1D5F-9229-F007-8F742989BE51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 err="1">
                <a:solidFill>
                  <a:schemeClr val="bg1"/>
                </a:solidFill>
              </a:rPr>
              <a:t>Cloud</a:t>
            </a:r>
            <a:r>
              <a:rPr lang="pl-PL" sz="8000" dirty="0">
                <a:solidFill>
                  <a:schemeClr val="bg1"/>
                </a:solidFill>
              </a:rPr>
              <a:t> STORAGE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874D54E-6343-82B8-65C0-A7B487A1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4794"/>
            <a:ext cx="12192000" cy="11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2FD5-914E-3C3C-664D-C4318D70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002050-E33C-0CB6-7C85-35D5C45E9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05201A-DE5B-8A7D-F603-016BDD6B3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92EE1C-BF96-DEBC-1DA1-F9F6E6F17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D88C7F5-9D23-9655-45D1-F6921146ECD3}"/>
              </a:ext>
            </a:extLst>
          </p:cNvPr>
          <p:cNvSpPr/>
          <p:nvPr/>
        </p:nvSpPr>
        <p:spPr>
          <a:xfrm rot="8316642">
            <a:off x="2409985" y="-386566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484464D-5058-FB69-513C-D7B4153D2ACC}"/>
              </a:ext>
            </a:extLst>
          </p:cNvPr>
          <p:cNvSpPr txBox="1"/>
          <p:nvPr/>
        </p:nvSpPr>
        <p:spPr>
          <a:xfrm>
            <a:off x="2595822" y="2232561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Dziękujemy</a:t>
            </a:r>
          </a:p>
        </p:txBody>
      </p:sp>
    </p:spTree>
    <p:extLst>
      <p:ext uri="{BB962C8B-B14F-4D97-AF65-F5344CB8AC3E}">
        <p14:creationId xmlns:p14="http://schemas.microsoft.com/office/powerpoint/2010/main" val="96816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74918-B429-BA4A-6500-DF8BB0AE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F6E74F-163F-38DE-1619-A065922F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DAEB63-0CC1-7997-A014-8705DBBE0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440B581-72A7-CFD7-11DC-82A2B4483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73AD9D03-96D5-CEE1-1651-0E5406C509D9}"/>
              </a:ext>
            </a:extLst>
          </p:cNvPr>
          <p:cNvSpPr/>
          <p:nvPr/>
        </p:nvSpPr>
        <p:spPr>
          <a:xfrm rot="8316642">
            <a:off x="2409985" y="-386566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FED5C4B-C6F5-18FE-8475-489E8119D690}"/>
              </a:ext>
            </a:extLst>
          </p:cNvPr>
          <p:cNvSpPr txBox="1"/>
          <p:nvPr/>
        </p:nvSpPr>
        <p:spPr>
          <a:xfrm>
            <a:off x="2564363" y="1184701"/>
            <a:ext cx="706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chemeClr val="bg1"/>
                </a:solidFill>
              </a:rPr>
              <a:t>Projekt webowy uczelni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5F6E676-1719-9D46-3D45-9C5533BB4E86}"/>
              </a:ext>
            </a:extLst>
          </p:cNvPr>
          <p:cNvSpPr txBox="1"/>
          <p:nvPr/>
        </p:nvSpPr>
        <p:spPr>
          <a:xfrm>
            <a:off x="3362131" y="2349312"/>
            <a:ext cx="54677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Zastosowane technologie:</a:t>
            </a:r>
          </a:p>
          <a:p>
            <a:pPr marL="285750" indent="-285750">
              <a:buFontTx/>
              <a:buChar char="-"/>
            </a:pPr>
            <a:r>
              <a:rPr lang="pl-PL" sz="2800" dirty="0" err="1">
                <a:solidFill>
                  <a:schemeClr val="bg1"/>
                </a:solidFill>
              </a:rPr>
              <a:t>Python</a:t>
            </a: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l-PL" sz="2800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solidFill>
                  <a:schemeClr val="bg1"/>
                </a:solidFill>
              </a:rPr>
              <a:t>CSS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solidFill>
                  <a:schemeClr val="bg1"/>
                </a:solidFill>
              </a:rPr>
              <a:t>JSON</a:t>
            </a:r>
          </a:p>
          <a:p>
            <a:pPr marL="285750" indent="-285750">
              <a:buFontTx/>
              <a:buChar char="-"/>
            </a:pPr>
            <a:r>
              <a:rPr lang="pl-PL" sz="2800" dirty="0" err="1">
                <a:solidFill>
                  <a:schemeClr val="bg1"/>
                </a:solidFill>
              </a:rPr>
              <a:t>Javascript</a:t>
            </a: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l-PL" sz="2800" dirty="0" err="1">
                <a:solidFill>
                  <a:schemeClr val="bg1"/>
                </a:solidFill>
              </a:rPr>
              <a:t>GitLab</a:t>
            </a: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69758-C4A9-5105-4AE2-2D36D706A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8853C7-27F9-A876-8E27-16F1788BC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BEDD2A0-4867-BA4C-8995-56C59EF35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FA1D67-0B1C-6F7F-C4AB-D8AEC1A4A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B8C3C5C-0568-4FAE-393E-7E1D80A33B87}"/>
              </a:ext>
            </a:extLst>
          </p:cNvPr>
          <p:cNvSpPr/>
          <p:nvPr/>
        </p:nvSpPr>
        <p:spPr>
          <a:xfrm rot="8316642">
            <a:off x="2409985" y="-386566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1534E92-AA63-5A3E-1DB4-398826DB53C1}"/>
              </a:ext>
            </a:extLst>
          </p:cNvPr>
          <p:cNvSpPr txBox="1"/>
          <p:nvPr/>
        </p:nvSpPr>
        <p:spPr>
          <a:xfrm>
            <a:off x="692944" y="1041400"/>
            <a:ext cx="5645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chemeClr val="bg1"/>
                </a:solidFill>
              </a:rPr>
              <a:t>Architektura projektu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555A345-5A2B-CE69-4B09-13C6AFA5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54" y="0"/>
            <a:ext cx="2059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176F3-878A-4EF7-D9E0-D9BFCC95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45DF7-4B0F-D41A-154C-438F45E62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059F8B-6964-F8F7-8523-291E14F57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FBE86C6-2339-2718-E3C7-347B3A2D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00519FD-B01B-B718-E8AE-C863DFE2A54A}"/>
              </a:ext>
            </a:extLst>
          </p:cNvPr>
          <p:cNvSpPr/>
          <p:nvPr/>
        </p:nvSpPr>
        <p:spPr>
          <a:xfrm rot="8316642">
            <a:off x="2409985" y="-386566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1CC0AFC-CF75-5E4C-4A19-3365D5F9B684}"/>
              </a:ext>
            </a:extLst>
          </p:cNvPr>
          <p:cNvSpPr txBox="1"/>
          <p:nvPr/>
        </p:nvSpPr>
        <p:spPr>
          <a:xfrm>
            <a:off x="2517079" y="1600200"/>
            <a:ext cx="7641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Ekran logowania i rejestracji</a:t>
            </a:r>
          </a:p>
        </p:txBody>
      </p:sp>
    </p:spTree>
    <p:extLst>
      <p:ext uri="{BB962C8B-B14F-4D97-AF65-F5344CB8AC3E}">
        <p14:creationId xmlns:p14="http://schemas.microsoft.com/office/powerpoint/2010/main" val="1011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2DEB3-D803-5675-D949-C89D4478A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FCFC39-36EB-D90B-848F-CA98FE71E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396A33-F7ED-F6EF-9567-3BB09F006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775553F-275D-A93B-5590-2B20ABD3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B4BECD7-EE61-7C38-F71E-E0E770F05828}"/>
              </a:ext>
            </a:extLst>
          </p:cNvPr>
          <p:cNvSpPr/>
          <p:nvPr/>
        </p:nvSpPr>
        <p:spPr>
          <a:xfrm rot="8316642">
            <a:off x="2409985" y="-386566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B50AF1-A445-5905-DD90-44BCA44AD671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Panel administratora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25959E9-8166-589C-5BCB-DD3426FBC6E0}"/>
              </a:ext>
            </a:extLst>
          </p:cNvPr>
          <p:cNvSpPr txBox="1"/>
          <p:nvPr/>
        </p:nvSpPr>
        <p:spPr>
          <a:xfrm>
            <a:off x="3545632" y="1280983"/>
            <a:ext cx="81456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Wykładowcy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Rejestracje wykładowców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Studenci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Pobieranie opłat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Rejestracje na kierunki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Kalendarz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Wyświetlanie i usuwanie zajęć / egzaminów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Kierunki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Dodawanie nowego kierunku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Przedmioty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Dodawanie nowego przedmiotu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Grupy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Dodawanie nowej grupy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Zajęcia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Dodawanie nowych zajęć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Egzaminy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Statystyki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Edytuj dane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Zmiana zdjęcia profilowego oraz hasła</a:t>
            </a:r>
          </a:p>
        </p:txBody>
      </p:sp>
    </p:spTree>
    <p:extLst>
      <p:ext uri="{BB962C8B-B14F-4D97-AF65-F5344CB8AC3E}">
        <p14:creationId xmlns:p14="http://schemas.microsoft.com/office/powerpoint/2010/main" val="273516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5B57B-CCE8-4C92-A2D7-5052AD95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53BE4C-5C97-34C4-5A54-6FFCC2324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80137D-AD77-AFA3-255A-89019BE5F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CC45744-C0A4-EFC6-2B1A-F81ACD10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3136997-0803-29CD-E866-B26D3CCAC4AA}"/>
              </a:ext>
            </a:extLst>
          </p:cNvPr>
          <p:cNvSpPr/>
          <p:nvPr/>
        </p:nvSpPr>
        <p:spPr>
          <a:xfrm rot="8316642">
            <a:off x="2409985" y="-386566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098577B-9192-C504-423B-4654F3F2AB68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Panel wykładowcy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BF83556-504A-5A1D-6892-50C6754FF493}"/>
              </a:ext>
            </a:extLst>
          </p:cNvPr>
          <p:cNvSpPr txBox="1"/>
          <p:nvPr/>
        </p:nvSpPr>
        <p:spPr>
          <a:xfrm>
            <a:off x="3435576" y="1444737"/>
            <a:ext cx="8145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Zajęcia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Twoje grupy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Dodawanie egzaminów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Dodawanie ocen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Dodawanie wyników egzaminów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Kalendarz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Edytuj dane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Zmiana zdjęcia profilowego oraz hasła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Wyloguj się</a:t>
            </a:r>
          </a:p>
        </p:txBody>
      </p:sp>
    </p:spTree>
    <p:extLst>
      <p:ext uri="{BB962C8B-B14F-4D97-AF65-F5344CB8AC3E}">
        <p14:creationId xmlns:p14="http://schemas.microsoft.com/office/powerpoint/2010/main" val="160420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3C645-686D-D58E-4101-FCAF50FB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CC076-76C8-C8F2-7E49-E45DD2C0C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465010F-35BB-01B4-C283-B058B4B48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0670EA-204A-D947-D484-29381BA8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ABF26947-36C6-4C77-EABF-0391660A89FE}"/>
              </a:ext>
            </a:extLst>
          </p:cNvPr>
          <p:cNvSpPr/>
          <p:nvPr/>
        </p:nvSpPr>
        <p:spPr>
          <a:xfrm rot="8316642">
            <a:off x="2409985" y="-386566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BD778AD-4C10-496A-3F24-8FBF23EE80D3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Panel studenta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A4D73D6-B6EF-0BF8-72F3-B88303CCF745}"/>
              </a:ext>
            </a:extLst>
          </p:cNvPr>
          <p:cNvSpPr txBox="1"/>
          <p:nvPr/>
        </p:nvSpPr>
        <p:spPr>
          <a:xfrm>
            <a:off x="3435576" y="1444737"/>
            <a:ext cx="8145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Zajęcia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Oceny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Płatności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Zasilenie konta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Wyświetlenie historii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Kalendarz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Wiadomości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Wyświetlenie wiadomości mailowych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Edytuj dane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Zmiana zdjęcia profilowego oraz hasła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Wyloguj się</a:t>
            </a:r>
          </a:p>
        </p:txBody>
      </p:sp>
    </p:spTree>
    <p:extLst>
      <p:ext uri="{BB962C8B-B14F-4D97-AF65-F5344CB8AC3E}">
        <p14:creationId xmlns:p14="http://schemas.microsoft.com/office/powerpoint/2010/main" val="418774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7ACB-D6F9-B2B4-4CC8-8E79D419D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85E36D-E30E-0BDA-D5F9-5A0E643A0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905E161-F05E-5922-F527-E42100E85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DAC5933-11F2-2F83-0053-9100D9254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DE2D729-0034-6F16-9DAF-240472C02494}"/>
              </a:ext>
            </a:extLst>
          </p:cNvPr>
          <p:cNvSpPr/>
          <p:nvPr/>
        </p:nvSpPr>
        <p:spPr>
          <a:xfrm rot="8316642">
            <a:off x="2429303" y="-3872101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14555ED-9368-CEFF-D621-A0104002D345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Bonus - Produkcja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F40F080-2F8E-15A1-9BAA-0EF7FDCE8DB9}"/>
              </a:ext>
            </a:extLst>
          </p:cNvPr>
          <p:cNvSpPr txBox="1"/>
          <p:nvPr/>
        </p:nvSpPr>
        <p:spPr>
          <a:xfrm>
            <a:off x="1864593" y="2105561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 err="1">
                <a:solidFill>
                  <a:schemeClr val="bg1"/>
                </a:solidFill>
              </a:rPr>
              <a:t>Geekoczelnia.online</a:t>
            </a:r>
            <a:endParaRPr lang="pl-P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6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A1F05-5344-963F-5C10-0A42662B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2C399-5D86-64A1-0F80-ED16920F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65EE08-262C-4A3F-D1BD-FD3B02231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84CA69-BEE7-8B5B-D1CF-FD3C218D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E7DE058-E9B5-E2C8-8B2A-20B6FE2D041B}"/>
              </a:ext>
            </a:extLst>
          </p:cNvPr>
          <p:cNvSpPr/>
          <p:nvPr/>
        </p:nvSpPr>
        <p:spPr>
          <a:xfrm rot="8316642">
            <a:off x="2461500" y="-3865662"/>
            <a:ext cx="7855960" cy="14318613"/>
          </a:xfrm>
          <a:prstGeom prst="rect">
            <a:avLst/>
          </a:prstGeom>
          <a:solidFill>
            <a:schemeClr val="tx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631C12D-A1C4-C105-08AA-E046F304C82A}"/>
              </a:ext>
            </a:extLst>
          </p:cNvPr>
          <p:cNvSpPr txBox="1"/>
          <p:nvPr/>
        </p:nvSpPr>
        <p:spPr>
          <a:xfrm>
            <a:off x="641626" y="121298"/>
            <a:ext cx="898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solidFill>
                  <a:schemeClr val="bg1"/>
                </a:solidFill>
              </a:rPr>
              <a:t>Technologie</a:t>
            </a:r>
          </a:p>
        </p:txBody>
      </p:sp>
      <p:pic>
        <p:nvPicPr>
          <p:cNvPr id="1036" name="Picture 12" descr="GitLab Logos and Brand Assets | GitLab">
            <a:extLst>
              <a:ext uri="{FF2B5EF4-FFF2-40B4-BE49-F238E27FC236}">
                <a16:creationId xmlns:a16="http://schemas.microsoft.com/office/drawing/2014/main" id="{7B4332B9-3F2C-D8AF-6107-477AA905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21" y="2547155"/>
            <a:ext cx="2153385" cy="82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1BDE2BEF-8230-EB00-DF34-E3FDEDD7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370557"/>
            <a:ext cx="1953884" cy="109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oogle Cloud | aveneo Software House">
            <a:extLst>
              <a:ext uri="{FF2B5EF4-FFF2-40B4-BE49-F238E27FC236}">
                <a16:creationId xmlns:a16="http://schemas.microsoft.com/office/drawing/2014/main" id="{4305BA37-074C-1CC1-716D-87B823A3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53" y="2355968"/>
            <a:ext cx="2214367" cy="124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oDaddy POS Review and Pricing in 2025 | business.com">
            <a:extLst>
              <a:ext uri="{FF2B5EF4-FFF2-40B4-BE49-F238E27FC236}">
                <a16:creationId xmlns:a16="http://schemas.microsoft.com/office/drawing/2014/main" id="{3CEC722A-DC2F-4C3E-1951-73738387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827" y="2298711"/>
            <a:ext cx="211750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7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144</Words>
  <Application>Microsoft Office PowerPoint</Application>
  <PresentationFormat>Panoramiczny</PresentationFormat>
  <Paragraphs>69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Kolanek</dc:creator>
  <cp:lastModifiedBy>Tomasz Milewski</cp:lastModifiedBy>
  <cp:revision>38</cp:revision>
  <dcterms:created xsi:type="dcterms:W3CDTF">2025-01-12T19:03:10Z</dcterms:created>
  <dcterms:modified xsi:type="dcterms:W3CDTF">2025-01-15T22:15:37Z</dcterms:modified>
</cp:coreProperties>
</file>