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12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5/9/18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828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5/9/18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20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5/9/18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084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5/9/18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304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5/9/18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878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5/9/18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07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5/9/18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574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5/9/18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93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5/9/18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5/9/18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99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5/9/18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06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37694-747B-429D-BAB8-A0D65AE46555}" type="datetimeFigureOut">
              <a:rPr lang="en-AU" smtClean="0"/>
              <a:t>5/9/18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08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5451DC-123F-4B99-AADD-9B976F5E8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20800"/>
            <a:ext cx="8689976" cy="2489198"/>
          </a:xfrm>
        </p:spPr>
        <p:txBody>
          <a:bodyPr>
            <a:normAutofit/>
          </a:bodyPr>
          <a:lstStyle/>
          <a:p>
            <a:r>
              <a:rPr lang="en-AU" sz="7200" dirty="0"/>
              <a:t>Exercise Log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FE00943-9AFC-4A15-B898-4ED3EB920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By Mark </a:t>
            </a:r>
            <a:r>
              <a:rPr lang="en-AU" sz="2800" dirty="0" err="1"/>
              <a:t>Conanan</a:t>
            </a:r>
            <a:r>
              <a:rPr lang="en-AU" sz="2800" dirty="0"/>
              <a:t> and Thanh Dao</a:t>
            </a:r>
          </a:p>
        </p:txBody>
      </p:sp>
    </p:spTree>
    <p:extLst>
      <p:ext uri="{BB962C8B-B14F-4D97-AF65-F5344CB8AC3E}">
        <p14:creationId xmlns:p14="http://schemas.microsoft.com/office/powerpoint/2010/main" val="261152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exercising-thinkstock-2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98" r="-17398"/>
          <a:stretch>
            <a:fillRect/>
          </a:stretch>
        </p:blipFill>
        <p:spPr>
          <a:xfrm>
            <a:off x="527660" y="972091"/>
            <a:ext cx="11271710" cy="4994949"/>
          </a:xfrm>
        </p:spPr>
      </p:pic>
    </p:spTree>
    <p:extLst>
      <p:ext uri="{BB962C8B-B14F-4D97-AF65-F5344CB8AC3E}">
        <p14:creationId xmlns:p14="http://schemas.microsoft.com/office/powerpoint/2010/main" val="114490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F1499-9B27-4AD3-8696-4CF5318F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175172"/>
            <a:ext cx="10364451" cy="1596177"/>
          </a:xfrm>
        </p:spPr>
        <p:txBody>
          <a:bodyPr/>
          <a:lstStyle/>
          <a:p>
            <a:r>
              <a:rPr lang="en-AU" sz="7200" dirty="0"/>
              <a:t>Purpose</a:t>
            </a:r>
            <a:r>
              <a:rPr lang="en-AU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85A246-4F93-4300-8905-CB2332A41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4800" dirty="0"/>
              <a:t>To track the progress of the user during a workout in a easy to read table</a:t>
            </a:r>
          </a:p>
          <a:p>
            <a:r>
              <a:rPr lang="en-AU" sz="4800" dirty="0"/>
              <a:t>To encourage people </a:t>
            </a:r>
            <a:r>
              <a:rPr lang="en-AU" sz="4800" dirty="0" smtClean="0"/>
              <a:t>during their workout</a:t>
            </a:r>
            <a:endParaRPr lang="en-AU" sz="4800" dirty="0"/>
          </a:p>
          <a:p>
            <a:pPr marL="0" indent="0">
              <a:buNone/>
            </a:pPr>
            <a:r>
              <a:rPr lang="en-AU" sz="4400" dirty="0"/>
              <a:t/>
            </a:r>
            <a:br>
              <a:rPr lang="en-AU" sz="4400" dirty="0"/>
            </a:br>
            <a:r>
              <a:rPr lang="en-AU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99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118303-EB12-4E60-AC63-F70BFC9CD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7200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145A38-FEC7-43D7-AC36-DBFC25A5F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Fork and clone repository ‘https://github.com/markconanan/</a:t>
            </a:r>
            <a:r>
              <a:rPr lang="en-AU" sz="2800" dirty="0" err="1"/>
              <a:t>CA_Assessment</a:t>
            </a:r>
            <a:r>
              <a:rPr lang="en-AU" sz="2800" dirty="0"/>
              <a:t>’</a:t>
            </a:r>
          </a:p>
          <a:p>
            <a:r>
              <a:rPr lang="en-AU" sz="2800" dirty="0"/>
              <a:t>Need to install ‘terminal-table’ gem</a:t>
            </a:r>
          </a:p>
        </p:txBody>
      </p:sp>
    </p:spTree>
    <p:extLst>
      <p:ext uri="{BB962C8B-B14F-4D97-AF65-F5344CB8AC3E}">
        <p14:creationId xmlns:p14="http://schemas.microsoft.com/office/powerpoint/2010/main" val="227324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788A04-8D3D-40BB-ACCE-661ADB19B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>
            <a:normAutofit/>
          </a:bodyPr>
          <a:lstStyle/>
          <a:p>
            <a:r>
              <a:rPr lang="en-AU" dirty="0" smtClean="0"/>
              <a:t>Live Demo</a:t>
            </a:r>
            <a:endParaRPr lang="en-AU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2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8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able to save logs and store it into the application</a:t>
            </a:r>
          </a:p>
          <a:p>
            <a:r>
              <a:rPr lang="en-US" dirty="0" smtClean="0"/>
              <a:t>Be able to correct mistakes after input (back option)</a:t>
            </a:r>
          </a:p>
          <a:p>
            <a:r>
              <a:rPr lang="en-US" dirty="0" smtClean="0"/>
              <a:t>Be able to record cardio exercises (running/swimming)</a:t>
            </a:r>
          </a:p>
          <a:p>
            <a:r>
              <a:rPr lang="en-US" dirty="0" smtClean="0"/>
              <a:t>Option to put weights in pounds for American users</a:t>
            </a:r>
          </a:p>
          <a:p>
            <a:r>
              <a:rPr lang="en-US" dirty="0" smtClean="0"/>
              <a:t>Have a list of exercises and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96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dirty="0" smtClean="0"/>
              <a:t>rror handling </a:t>
            </a:r>
          </a:p>
          <a:p>
            <a:pPr lvl="1"/>
            <a:r>
              <a:rPr lang="en-US" dirty="0" smtClean="0"/>
              <a:t>Limiting input to integers and floats </a:t>
            </a:r>
          </a:p>
          <a:p>
            <a:r>
              <a:rPr lang="en-US" dirty="0" smtClean="0"/>
              <a:t>Automated testing</a:t>
            </a:r>
          </a:p>
          <a:p>
            <a:pPr lvl="1"/>
            <a:r>
              <a:rPr lang="en-US" dirty="0" smtClean="0"/>
              <a:t>Instance variables</a:t>
            </a:r>
          </a:p>
        </p:txBody>
      </p:sp>
    </p:spTree>
    <p:extLst>
      <p:ext uri="{BB962C8B-B14F-4D97-AF65-F5344CB8AC3E}">
        <p14:creationId xmlns:p14="http://schemas.microsoft.com/office/powerpoint/2010/main" val="225672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125</Words>
  <Application>Microsoft Macintosh PowerPoint</Application>
  <PresentationFormat>Custom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Exercise Log App</vt:lpstr>
      <vt:lpstr>PowerPoint Presentation</vt:lpstr>
      <vt:lpstr>Purpose </vt:lpstr>
      <vt:lpstr>Prerequisites</vt:lpstr>
      <vt:lpstr>Live Demo</vt:lpstr>
      <vt:lpstr>Code Dive</vt:lpstr>
      <vt:lpstr>Future Improvements</vt:lpstr>
      <vt:lpstr>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Log App</dc:title>
  <dc:creator>Huy Dao</dc:creator>
  <cp:lastModifiedBy>Mark</cp:lastModifiedBy>
  <cp:revision>19</cp:revision>
  <dcterms:created xsi:type="dcterms:W3CDTF">2018-09-05T00:33:21Z</dcterms:created>
  <dcterms:modified xsi:type="dcterms:W3CDTF">2018-09-05T06:09:19Z</dcterms:modified>
</cp:coreProperties>
</file>