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sldIdLst>
    <p:sldId id="265" r:id="rId2"/>
    <p:sldId id="261" r:id="rId3"/>
    <p:sldId id="256" r:id="rId4"/>
    <p:sldId id="257" r:id="rId5"/>
    <p:sldId id="258" r:id="rId6"/>
    <p:sldId id="259" r:id="rId7"/>
    <p:sldId id="263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12" y="-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2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84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04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78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07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74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93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99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406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7694-747B-429D-BAB8-A0D65AE46555}" type="datetimeFigureOut">
              <a:rPr lang="en-AU" smtClean="0"/>
              <a:t>6/9/18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411F-8073-4EBE-BD99-4CD1A245FA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08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8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exercising-thinkstock-2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98" r="-17398"/>
          <a:stretch>
            <a:fillRect/>
          </a:stretch>
        </p:blipFill>
        <p:spPr>
          <a:xfrm>
            <a:off x="527660" y="972091"/>
            <a:ext cx="11271710" cy="4994949"/>
          </a:xfrm>
        </p:spPr>
      </p:pic>
    </p:spTree>
    <p:extLst>
      <p:ext uri="{BB962C8B-B14F-4D97-AF65-F5344CB8AC3E}">
        <p14:creationId xmlns:p14="http://schemas.microsoft.com/office/powerpoint/2010/main" val="11449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5451DC-123F-4B99-AADD-9B976F5E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20800"/>
            <a:ext cx="8689976" cy="2489198"/>
          </a:xfrm>
        </p:spPr>
        <p:txBody>
          <a:bodyPr>
            <a:normAutofit/>
          </a:bodyPr>
          <a:lstStyle/>
          <a:p>
            <a:r>
              <a:rPr lang="en-AU" sz="7200" dirty="0"/>
              <a:t>Exercise Log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E00943-9AFC-4A15-B898-4ED3EB920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Developed by </a:t>
            </a:r>
            <a:r>
              <a:rPr lang="en-AU" sz="2800" dirty="0"/>
              <a:t>Mark </a:t>
            </a:r>
            <a:r>
              <a:rPr lang="en-AU" sz="2800" dirty="0" err="1"/>
              <a:t>Conanan</a:t>
            </a:r>
            <a:r>
              <a:rPr lang="en-AU" sz="2800" dirty="0"/>
              <a:t> and Thanh Dao</a:t>
            </a:r>
          </a:p>
        </p:txBody>
      </p:sp>
    </p:spTree>
    <p:extLst>
      <p:ext uri="{BB962C8B-B14F-4D97-AF65-F5344CB8AC3E}">
        <p14:creationId xmlns:p14="http://schemas.microsoft.com/office/powerpoint/2010/main" val="261152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DF1499-9B27-4AD3-8696-4CF5318F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75172"/>
            <a:ext cx="10364451" cy="1596177"/>
          </a:xfrm>
        </p:spPr>
        <p:txBody>
          <a:bodyPr/>
          <a:lstStyle/>
          <a:p>
            <a:r>
              <a:rPr lang="en-AU" sz="7200" dirty="0"/>
              <a:t>Purpose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85A246-4F93-4300-8905-CB2332A41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800" dirty="0"/>
              <a:t>To track the progress of the user during a workout in a easy to read table</a:t>
            </a:r>
          </a:p>
          <a:p>
            <a:r>
              <a:rPr lang="en-AU" sz="2800" dirty="0"/>
              <a:t>To encourage people </a:t>
            </a:r>
            <a:r>
              <a:rPr lang="en-AU" sz="2800" dirty="0" smtClean="0"/>
              <a:t>during their workout</a:t>
            </a:r>
            <a:endParaRPr lang="en-AU" sz="2800" dirty="0"/>
          </a:p>
          <a:p>
            <a:pPr marL="0" indent="0">
              <a:buNone/>
            </a:pPr>
            <a:r>
              <a:rPr lang="en-AU" sz="2800" dirty="0"/>
              <a:t/>
            </a:r>
            <a:br>
              <a:rPr lang="en-AU" sz="2800" dirty="0"/>
            </a:br>
            <a:r>
              <a:rPr lang="en-AU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9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118303-EB12-4E60-AC63-F70BFC9C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7200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145A38-FEC7-43D7-AC36-DBFC25A5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Fork and clone repository ‘https://github.com/markconanan/</a:t>
            </a:r>
            <a:r>
              <a:rPr lang="en-AU" sz="2800" dirty="0" err="1"/>
              <a:t>CA_Assessment</a:t>
            </a:r>
            <a:r>
              <a:rPr lang="en-AU" sz="2800" dirty="0"/>
              <a:t>’</a:t>
            </a:r>
          </a:p>
          <a:p>
            <a:r>
              <a:rPr lang="en-AU" sz="2800" dirty="0"/>
              <a:t>Need to install ‘terminal-table’ gem</a:t>
            </a:r>
          </a:p>
        </p:txBody>
      </p:sp>
    </p:spTree>
    <p:extLst>
      <p:ext uri="{BB962C8B-B14F-4D97-AF65-F5344CB8AC3E}">
        <p14:creationId xmlns:p14="http://schemas.microsoft.com/office/powerpoint/2010/main" val="227324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788A04-8D3D-40BB-ACCE-661ADB19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AU" dirty="0" smtClean="0"/>
              <a:t>Live Demo</a:t>
            </a:r>
            <a:endParaRPr lang="en-AU" sz="4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2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8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</a:t>
            </a:r>
            <a:r>
              <a:rPr lang="en-US" dirty="0" smtClean="0"/>
              <a:t>to view history at the start of the application or proceed with the workout. </a:t>
            </a:r>
            <a:r>
              <a:rPr lang="en-US" dirty="0"/>
              <a:t>The app has already been coded to save history logs.</a:t>
            </a:r>
            <a:endParaRPr lang="en-US" dirty="0" smtClean="0"/>
          </a:p>
          <a:p>
            <a:r>
              <a:rPr lang="en-US" dirty="0" smtClean="0"/>
              <a:t>Be </a:t>
            </a:r>
            <a:r>
              <a:rPr lang="en-US" dirty="0" smtClean="0"/>
              <a:t>able to record cardio exercises (running/swimming)</a:t>
            </a:r>
          </a:p>
          <a:p>
            <a:r>
              <a:rPr lang="en-US" dirty="0" smtClean="0"/>
              <a:t>Option to </a:t>
            </a:r>
            <a:r>
              <a:rPr lang="en-US" dirty="0" smtClean="0"/>
              <a:t>put</a:t>
            </a:r>
            <a:r>
              <a:rPr lang="en-US" dirty="0" smtClean="0"/>
              <a:t> </a:t>
            </a:r>
            <a:r>
              <a:rPr lang="en-US" dirty="0" smtClean="0"/>
              <a:t>weights in pounds for American users</a:t>
            </a:r>
          </a:p>
          <a:p>
            <a:r>
              <a:rPr lang="en-US" dirty="0" smtClean="0"/>
              <a:t>Have a list of exercises and </a:t>
            </a:r>
            <a:r>
              <a:rPr lang="en-US" dirty="0" smtClean="0"/>
              <a:t>definitions for reference in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99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Refactoring </a:t>
            </a:r>
            <a:r>
              <a:rPr lang="mr-IN" dirty="0" smtClean="0"/>
              <a:t>–</a:t>
            </a:r>
            <a:r>
              <a:rPr lang="en-US" dirty="0" smtClean="0"/>
              <a:t> Methods and Classes</a:t>
            </a:r>
          </a:p>
          <a:p>
            <a:r>
              <a:rPr lang="en-US" dirty="0" smtClean="0"/>
              <a:t>Error </a:t>
            </a:r>
            <a:r>
              <a:rPr lang="en-US" dirty="0" smtClean="0"/>
              <a:t>handling </a:t>
            </a:r>
          </a:p>
          <a:p>
            <a:r>
              <a:rPr lang="en-US" dirty="0" smtClean="0"/>
              <a:t>Automated testing</a:t>
            </a:r>
          </a:p>
          <a:p>
            <a:r>
              <a:rPr lang="en-US" dirty="0" smtClean="0"/>
              <a:t>Control 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672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137</Words>
  <Application>Microsoft Macintosh PowerPoint</Application>
  <PresentationFormat>Custom</PresentationFormat>
  <Paragraphs>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Exercise Log App</vt:lpstr>
      <vt:lpstr>Purpose </vt:lpstr>
      <vt:lpstr>Prerequisites</vt:lpstr>
      <vt:lpstr>Live Demo</vt:lpstr>
      <vt:lpstr>Code Dive</vt:lpstr>
      <vt:lpstr>Future Improvements</vt:lpstr>
      <vt:lpstr>Challenges</vt:lpstr>
      <vt:lpstr>Any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Log App</dc:title>
  <dc:creator>Huy Dao</dc:creator>
  <cp:lastModifiedBy>Mark</cp:lastModifiedBy>
  <cp:revision>25</cp:revision>
  <dcterms:created xsi:type="dcterms:W3CDTF">2018-09-05T00:33:21Z</dcterms:created>
  <dcterms:modified xsi:type="dcterms:W3CDTF">2018-09-05T15:59:02Z</dcterms:modified>
</cp:coreProperties>
</file>