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1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2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8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0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7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7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5451DC-123F-4B99-AADD-9B976F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20800"/>
            <a:ext cx="8689976" cy="2489198"/>
          </a:xfrm>
        </p:spPr>
        <p:txBody>
          <a:bodyPr>
            <a:normAutofit/>
          </a:bodyPr>
          <a:lstStyle/>
          <a:p>
            <a:r>
              <a:rPr lang="en-AU" sz="7200" dirty="0"/>
              <a:t>Exercise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E00943-9AFC-4A15-B898-4ED3EB92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By Mark </a:t>
            </a:r>
            <a:r>
              <a:rPr lang="en-AU" sz="2800" dirty="0" err="1"/>
              <a:t>Conanan</a:t>
            </a:r>
            <a:r>
              <a:rPr lang="en-AU" sz="2800" dirty="0"/>
              <a:t> and Thanh Dao</a:t>
            </a:r>
          </a:p>
        </p:txBody>
      </p:sp>
    </p:spTree>
    <p:extLst>
      <p:ext uri="{BB962C8B-B14F-4D97-AF65-F5344CB8AC3E}">
        <p14:creationId xmlns:p14="http://schemas.microsoft.com/office/powerpoint/2010/main" val="261152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exercising-thinkstock-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98" r="-17398"/>
          <a:stretch>
            <a:fillRect/>
          </a:stretch>
        </p:blipFill>
        <p:spPr>
          <a:xfrm>
            <a:off x="527660" y="972091"/>
            <a:ext cx="11271710" cy="4994949"/>
          </a:xfrm>
        </p:spPr>
      </p:pic>
    </p:spTree>
    <p:extLst>
      <p:ext uri="{BB962C8B-B14F-4D97-AF65-F5344CB8AC3E}">
        <p14:creationId xmlns:p14="http://schemas.microsoft.com/office/powerpoint/2010/main" val="11449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F1499-9B27-4AD3-8696-4CF5318F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5172"/>
            <a:ext cx="10364451" cy="1596177"/>
          </a:xfrm>
        </p:spPr>
        <p:txBody>
          <a:bodyPr/>
          <a:lstStyle/>
          <a:p>
            <a:r>
              <a:rPr lang="en-AU" sz="7200" dirty="0"/>
              <a:t>Purpose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5A246-4F93-4300-8905-CB2332A4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4800" dirty="0"/>
              <a:t>To track the progress of the user during a workout in a easy to read table</a:t>
            </a:r>
          </a:p>
          <a:p>
            <a:r>
              <a:rPr lang="en-AU" sz="4800" dirty="0"/>
              <a:t>To encourage people </a:t>
            </a:r>
            <a:r>
              <a:rPr lang="en-AU" sz="4800" dirty="0" smtClean="0"/>
              <a:t>during their workout</a:t>
            </a:r>
            <a:endParaRPr lang="en-AU" sz="4800" dirty="0"/>
          </a:p>
          <a:p>
            <a:pPr marL="0" indent="0">
              <a:buNone/>
            </a:pPr>
            <a:r>
              <a:rPr lang="en-AU" sz="4400" dirty="0"/>
              <a:t/>
            </a:r>
            <a:br>
              <a:rPr lang="en-AU" sz="4400" dirty="0"/>
            </a:br>
            <a:r>
              <a:rPr lang="en-AU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9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118303-EB12-4E60-AC63-F70BFC9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7200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145A38-FEC7-43D7-AC36-DBFC25A5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Fork and clone repository ‘https://github.com/markconanan/</a:t>
            </a:r>
            <a:r>
              <a:rPr lang="en-AU" sz="2800" dirty="0" err="1"/>
              <a:t>CA_Assessment</a:t>
            </a:r>
            <a:r>
              <a:rPr lang="en-AU" sz="2800" dirty="0"/>
              <a:t>’</a:t>
            </a:r>
          </a:p>
          <a:p>
            <a:r>
              <a:rPr lang="en-AU" sz="2800" dirty="0"/>
              <a:t>Need to install ‘terminal-table’ gem</a:t>
            </a:r>
          </a:p>
        </p:txBody>
      </p:sp>
    </p:spTree>
    <p:extLst>
      <p:ext uri="{BB962C8B-B14F-4D97-AF65-F5344CB8AC3E}">
        <p14:creationId xmlns:p14="http://schemas.microsoft.com/office/powerpoint/2010/main" val="22732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88A04-8D3D-40BB-ACCE-661ADB19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AU" dirty="0" smtClean="0"/>
              <a:t>Live Demo</a:t>
            </a:r>
            <a:endParaRPr lang="en-AU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 the app</a:t>
            </a:r>
          </a:p>
          <a:p>
            <a:r>
              <a:rPr lang="en-US" dirty="0" smtClean="0"/>
              <a:t>S</a:t>
            </a:r>
            <a:r>
              <a:rPr lang="en-US" dirty="0" smtClean="0"/>
              <a:t>tring on sets</a:t>
            </a:r>
          </a:p>
          <a:p>
            <a:r>
              <a:rPr lang="en-US" dirty="0" smtClean="0"/>
              <a:t>S</a:t>
            </a:r>
            <a:r>
              <a:rPr lang="en-US" dirty="0" smtClean="0"/>
              <a:t>tring on weights</a:t>
            </a:r>
          </a:p>
          <a:p>
            <a:r>
              <a:rPr lang="en-US" dirty="0" smtClean="0"/>
              <a:t>S</a:t>
            </a:r>
            <a:r>
              <a:rPr lang="en-US" dirty="0" smtClean="0"/>
              <a:t>tring on reps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2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8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save logs and store it into the application</a:t>
            </a:r>
          </a:p>
          <a:p>
            <a:r>
              <a:rPr lang="en-US" dirty="0" smtClean="0"/>
              <a:t>Be able to correct mistakes after input (back option)</a:t>
            </a:r>
          </a:p>
          <a:p>
            <a:r>
              <a:rPr lang="en-US" dirty="0" smtClean="0"/>
              <a:t>Be able to record cardio exercises (running/swimming)</a:t>
            </a:r>
          </a:p>
          <a:p>
            <a:r>
              <a:rPr lang="en-US" dirty="0" smtClean="0"/>
              <a:t>Option to put weights in pounds for American users</a:t>
            </a:r>
          </a:p>
          <a:p>
            <a:r>
              <a:rPr lang="en-US" dirty="0" smtClean="0"/>
              <a:t>Have a list of exercises and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handling </a:t>
            </a:r>
          </a:p>
          <a:p>
            <a:pPr lvl="1"/>
            <a:r>
              <a:rPr lang="en-US" dirty="0" smtClean="0"/>
              <a:t>Limiting input to integers and floats </a:t>
            </a:r>
          </a:p>
          <a:p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225672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139</Words>
  <Application>Microsoft Macintosh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Exercise Log App</vt:lpstr>
      <vt:lpstr>PowerPoint Presentation</vt:lpstr>
      <vt:lpstr>Purpose </vt:lpstr>
      <vt:lpstr>Prerequisites</vt:lpstr>
      <vt:lpstr>Live Demo</vt:lpstr>
      <vt:lpstr>Code Dive</vt:lpstr>
      <vt:lpstr>Future Improvements</vt:lpstr>
      <vt:lpstr>Challenges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Log App</dc:title>
  <dc:creator>Huy Dao</dc:creator>
  <cp:lastModifiedBy>Mark</cp:lastModifiedBy>
  <cp:revision>20</cp:revision>
  <dcterms:created xsi:type="dcterms:W3CDTF">2018-09-05T00:33:21Z</dcterms:created>
  <dcterms:modified xsi:type="dcterms:W3CDTF">2018-09-05T06:21:02Z</dcterms:modified>
</cp:coreProperties>
</file>