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sldIdLst>
    <p:sldId id="269" r:id="rId2"/>
    <p:sldId id="261" r:id="rId3"/>
    <p:sldId id="268" r:id="rId4"/>
    <p:sldId id="265" r:id="rId5"/>
    <p:sldId id="256" r:id="rId6"/>
    <p:sldId id="257" r:id="rId7"/>
    <p:sldId id="258" r:id="rId8"/>
    <p:sldId id="267" r:id="rId9"/>
    <p:sldId id="266" r:id="rId10"/>
    <p:sldId id="259" r:id="rId11"/>
    <p:sldId id="263" r:id="rId12"/>
    <p:sldId id="260" r:id="rId13"/>
    <p:sldId id="262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-472" y="-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7694-747B-429D-BAB8-A0D65AE46555}" type="datetimeFigureOut">
              <a:rPr lang="en-AU" smtClean="0"/>
              <a:t>6/9/18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11F-8073-4EBE-BD99-4CD1A245FA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828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7694-747B-429D-BAB8-A0D65AE46555}" type="datetimeFigureOut">
              <a:rPr lang="en-AU" smtClean="0"/>
              <a:t>6/9/18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11F-8073-4EBE-BD99-4CD1A245FA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020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7694-747B-429D-BAB8-A0D65AE46555}" type="datetimeFigureOut">
              <a:rPr lang="en-AU" smtClean="0"/>
              <a:t>6/9/18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11F-8073-4EBE-BD99-4CD1A245FA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084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7694-747B-429D-BAB8-A0D65AE46555}" type="datetimeFigureOut">
              <a:rPr lang="en-AU" smtClean="0"/>
              <a:t>6/9/18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11F-8073-4EBE-BD99-4CD1A245FA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304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7694-747B-429D-BAB8-A0D65AE46555}" type="datetimeFigureOut">
              <a:rPr lang="en-AU" smtClean="0"/>
              <a:t>6/9/18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11F-8073-4EBE-BD99-4CD1A245FA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878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7694-747B-429D-BAB8-A0D65AE46555}" type="datetimeFigureOut">
              <a:rPr lang="en-AU" smtClean="0"/>
              <a:t>6/9/18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11F-8073-4EBE-BD99-4CD1A245FA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07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7694-747B-429D-BAB8-A0D65AE46555}" type="datetimeFigureOut">
              <a:rPr lang="en-AU" smtClean="0"/>
              <a:t>6/9/18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11F-8073-4EBE-BD99-4CD1A245FA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574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7694-747B-429D-BAB8-A0D65AE46555}" type="datetimeFigureOut">
              <a:rPr lang="en-AU" smtClean="0"/>
              <a:t>6/9/18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11F-8073-4EBE-BD99-4CD1A245FA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193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7694-747B-429D-BAB8-A0D65AE46555}" type="datetimeFigureOut">
              <a:rPr lang="en-AU" smtClean="0"/>
              <a:t>6/9/18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11F-8073-4EBE-BD99-4CD1A245FA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79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7694-747B-429D-BAB8-A0D65AE46555}" type="datetimeFigureOut">
              <a:rPr lang="en-AU" smtClean="0"/>
              <a:t>6/9/18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11F-8073-4EBE-BD99-4CD1A245FA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699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7694-747B-429D-BAB8-A0D65AE46555}" type="datetimeFigureOut">
              <a:rPr lang="en-AU" smtClean="0"/>
              <a:t>6/9/18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11F-8073-4EBE-BD99-4CD1A245FA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06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37694-747B-429D-BAB8-A0D65AE46555}" type="datetimeFigureOut">
              <a:rPr lang="en-AU" smtClean="0"/>
              <a:t>6/9/18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2411F-8073-4EBE-BD99-4CD1A245FA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208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49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788A04-8D3D-40BB-ACCE-661ADB19B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>
            <a:normAutofit/>
          </a:bodyPr>
          <a:lstStyle/>
          <a:p>
            <a:r>
              <a:rPr lang="en-AU" dirty="0" smtClean="0"/>
              <a:t>Live Demo</a:t>
            </a:r>
            <a:endParaRPr lang="en-AU" sz="4400" dirty="0"/>
          </a:p>
        </p:txBody>
      </p:sp>
      <p:pic>
        <p:nvPicPr>
          <p:cNvPr id="3" name="Content Placeholder 2" descr="livedemo-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4" b="137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10925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Dive and Build Process</a:t>
            </a:r>
            <a:endParaRPr lang="en-US" dirty="0"/>
          </a:p>
        </p:txBody>
      </p:sp>
      <p:pic>
        <p:nvPicPr>
          <p:cNvPr id="4" name="Content Placeholder 3" descr="GA_Coding_2x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32" b="225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82184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to view history at the start of the application or proceed with the workout. </a:t>
            </a:r>
            <a:r>
              <a:rPr lang="en-US" dirty="0"/>
              <a:t>The app has already been coded to save history logs.</a:t>
            </a:r>
            <a:endParaRPr lang="en-US" dirty="0" smtClean="0"/>
          </a:p>
          <a:p>
            <a:r>
              <a:rPr lang="en-US" dirty="0" smtClean="0"/>
              <a:t>Be able to record cardio exercises (running/swimming)</a:t>
            </a:r>
          </a:p>
          <a:p>
            <a:r>
              <a:rPr lang="en-US" dirty="0" smtClean="0"/>
              <a:t>Option to put weights in pounds for American users</a:t>
            </a:r>
          </a:p>
          <a:p>
            <a:r>
              <a:rPr lang="en-US" dirty="0" smtClean="0"/>
              <a:t>Have a list of exercises and definitions for reference in the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96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Refactoring </a:t>
            </a:r>
            <a:r>
              <a:rPr lang="mr-IN" dirty="0" smtClean="0"/>
              <a:t>–</a:t>
            </a:r>
            <a:r>
              <a:rPr lang="en-US" dirty="0" smtClean="0"/>
              <a:t> Methods and </a:t>
            </a:r>
            <a:r>
              <a:rPr lang="en-US" dirty="0" smtClean="0"/>
              <a:t>Classes</a:t>
            </a:r>
          </a:p>
          <a:p>
            <a:r>
              <a:rPr lang="en-US" dirty="0" smtClean="0"/>
              <a:t>Isolation</a:t>
            </a:r>
            <a:endParaRPr lang="en-US" dirty="0" smtClean="0"/>
          </a:p>
          <a:p>
            <a:r>
              <a:rPr lang="en-US" dirty="0" smtClean="0"/>
              <a:t>Error handling </a:t>
            </a:r>
          </a:p>
          <a:p>
            <a:r>
              <a:rPr lang="en-US" dirty="0" smtClean="0"/>
              <a:t>Automated testing</a:t>
            </a:r>
          </a:p>
          <a:p>
            <a:r>
              <a:rPr lang="en-US" dirty="0" smtClean="0"/>
              <a:t>Control flow</a:t>
            </a:r>
          </a:p>
        </p:txBody>
      </p:sp>
    </p:spTree>
    <p:extLst>
      <p:ext uri="{BB962C8B-B14F-4D97-AF65-F5344CB8AC3E}">
        <p14:creationId xmlns:p14="http://schemas.microsoft.com/office/powerpoint/2010/main" val="2256724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8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exercising-thinkstock-2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98" r="-17398"/>
          <a:stretch>
            <a:fillRect/>
          </a:stretch>
        </p:blipFill>
        <p:spPr>
          <a:xfrm>
            <a:off x="527660" y="972091"/>
            <a:ext cx="11271710" cy="4994949"/>
          </a:xfrm>
        </p:spPr>
      </p:pic>
    </p:spTree>
    <p:extLst>
      <p:ext uri="{BB962C8B-B14F-4D97-AF65-F5344CB8AC3E}">
        <p14:creationId xmlns:p14="http://schemas.microsoft.com/office/powerpoint/2010/main" val="1144909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artoon-people-workout-exercise-in-gym-background-vector-1744532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874" y="447589"/>
            <a:ext cx="7803549" cy="582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4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Keeping-an-exercise-log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41" y="0"/>
            <a:ext cx="102864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20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5451DC-123F-4B99-AADD-9B976F5E8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20800"/>
            <a:ext cx="8689976" cy="2489198"/>
          </a:xfrm>
        </p:spPr>
        <p:txBody>
          <a:bodyPr>
            <a:normAutofit/>
          </a:bodyPr>
          <a:lstStyle/>
          <a:p>
            <a:r>
              <a:rPr lang="en-AU" sz="7200" dirty="0"/>
              <a:t>Exercise Log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FE00943-9AFC-4A15-B898-4ED3EB920C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Developed by </a:t>
            </a:r>
            <a:r>
              <a:rPr lang="en-AU" sz="2800" dirty="0"/>
              <a:t>Mark </a:t>
            </a:r>
            <a:r>
              <a:rPr lang="en-AU" sz="2800" dirty="0" err="1"/>
              <a:t>Conanan</a:t>
            </a:r>
            <a:r>
              <a:rPr lang="en-AU" sz="2800" dirty="0"/>
              <a:t> and Thanh Dao</a:t>
            </a:r>
          </a:p>
        </p:txBody>
      </p:sp>
    </p:spTree>
    <p:extLst>
      <p:ext uri="{BB962C8B-B14F-4D97-AF65-F5344CB8AC3E}">
        <p14:creationId xmlns:p14="http://schemas.microsoft.com/office/powerpoint/2010/main" val="2611525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DF1499-9B27-4AD3-8696-4CF5318FB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175172"/>
            <a:ext cx="10364451" cy="1596177"/>
          </a:xfrm>
        </p:spPr>
        <p:txBody>
          <a:bodyPr/>
          <a:lstStyle/>
          <a:p>
            <a:r>
              <a:rPr lang="en-AU" sz="7200" dirty="0"/>
              <a:t>Purpose</a:t>
            </a:r>
            <a:r>
              <a:rPr lang="en-AU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85A246-4F93-4300-8905-CB2332A41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800" dirty="0"/>
              <a:t>To track the progress of the user during a workout in a easy to read table</a:t>
            </a:r>
          </a:p>
          <a:p>
            <a:r>
              <a:rPr lang="en-AU" sz="2800" dirty="0"/>
              <a:t>To encourage people </a:t>
            </a:r>
            <a:r>
              <a:rPr lang="en-AU" sz="2800" dirty="0" smtClean="0"/>
              <a:t>during their workout</a:t>
            </a:r>
            <a:endParaRPr lang="en-AU" sz="2800" dirty="0"/>
          </a:p>
          <a:p>
            <a:pPr marL="0" indent="0">
              <a:buNone/>
            </a:pPr>
            <a:r>
              <a:rPr lang="en-AU" sz="2800" dirty="0"/>
              <a:t/>
            </a:r>
            <a:br>
              <a:rPr lang="en-AU" sz="2800" dirty="0"/>
            </a:br>
            <a:r>
              <a:rPr lang="en-AU" sz="2800" dirty="0"/>
              <a:t> </a:t>
            </a:r>
          </a:p>
        </p:txBody>
      </p:sp>
      <p:pic>
        <p:nvPicPr>
          <p:cNvPr id="4" name="Picture 3" descr="Purpos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836" y="3316986"/>
            <a:ext cx="43243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7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118303-EB12-4E60-AC63-F70BFC9CD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7200" dirty="0" smtClean="0"/>
              <a:t>Requirements</a:t>
            </a:r>
            <a:endParaRPr lang="en-AU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145A38-FEC7-43D7-AC36-DBFC25A5F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890" y="1466509"/>
            <a:ext cx="10972800" cy="4525963"/>
          </a:xfrm>
        </p:spPr>
        <p:txBody>
          <a:bodyPr>
            <a:normAutofit/>
          </a:bodyPr>
          <a:lstStyle/>
          <a:p>
            <a:r>
              <a:rPr lang="en-AU" sz="2800" dirty="0" smtClean="0"/>
              <a:t>Repository link: ‘https</a:t>
            </a:r>
            <a:r>
              <a:rPr lang="en-AU" sz="2800" dirty="0"/>
              <a:t>://github.com/markconanan/</a:t>
            </a:r>
            <a:r>
              <a:rPr lang="en-AU" sz="2800" dirty="0" err="1"/>
              <a:t>CA_Assessment</a:t>
            </a:r>
            <a:r>
              <a:rPr lang="en-AU" sz="2800" dirty="0"/>
              <a:t>’</a:t>
            </a:r>
          </a:p>
          <a:p>
            <a:r>
              <a:rPr lang="en-AU" sz="2800" dirty="0" smtClean="0"/>
              <a:t>Ruby</a:t>
            </a:r>
          </a:p>
          <a:p>
            <a:r>
              <a:rPr lang="en-AU" sz="2800" dirty="0" smtClean="0"/>
              <a:t>Terminal Table Gem</a:t>
            </a:r>
          </a:p>
          <a:p>
            <a:endParaRPr lang="en-AU" sz="2800" dirty="0"/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344" y="4786574"/>
            <a:ext cx="45466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43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1. The </a:t>
            </a:r>
            <a:r>
              <a:rPr lang="en-US" dirty="0"/>
              <a:t>application is able to take in inputs from the user for:</a:t>
            </a:r>
          </a:p>
          <a:p>
            <a:pPr algn="just"/>
            <a:r>
              <a:rPr lang="en-US" dirty="0" smtClean="0"/>
              <a:t>Exercise </a:t>
            </a:r>
            <a:r>
              <a:rPr lang="en-US" dirty="0"/>
              <a:t>name</a:t>
            </a:r>
          </a:p>
          <a:p>
            <a:pPr algn="just"/>
            <a:r>
              <a:rPr lang="en-US" dirty="0" smtClean="0"/>
              <a:t>Number </a:t>
            </a:r>
            <a:r>
              <a:rPr lang="en-US" dirty="0"/>
              <a:t>of sets for the exercise</a:t>
            </a:r>
          </a:p>
          <a:p>
            <a:pPr algn="just"/>
            <a:r>
              <a:rPr lang="en-US" dirty="0" smtClean="0"/>
              <a:t>Weight </a:t>
            </a:r>
            <a:r>
              <a:rPr lang="en-US" dirty="0"/>
              <a:t>used in the exercise</a:t>
            </a:r>
          </a:p>
          <a:p>
            <a:pPr algn="just"/>
            <a:r>
              <a:rPr lang="en-US" dirty="0" smtClean="0"/>
              <a:t>Reps </a:t>
            </a:r>
            <a:r>
              <a:rPr lang="en-US" dirty="0"/>
              <a:t>achieved for the exercise</a:t>
            </a:r>
          </a:p>
          <a:p>
            <a:pPr marL="0" indent="0" algn="just">
              <a:buNone/>
            </a:pPr>
            <a:r>
              <a:rPr lang="en-US" dirty="0"/>
              <a:t>2. The application can display the exercise log as the user is inputting each set of exercise.</a:t>
            </a:r>
          </a:p>
          <a:p>
            <a:pPr marL="0" indent="0" algn="just">
              <a:buNone/>
            </a:pPr>
            <a:r>
              <a:rPr lang="en-US" dirty="0" smtClean="0"/>
              <a:t>3. The application can display the complete list after the workout is complete.</a:t>
            </a:r>
            <a:endParaRPr lang="en-US" dirty="0"/>
          </a:p>
        </p:txBody>
      </p:sp>
      <p:pic>
        <p:nvPicPr>
          <p:cNvPr id="4" name="Picture 3" descr="Website-Feature-Image-Functionali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7" y="2189210"/>
            <a:ext cx="2834426" cy="191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98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Flow</a:t>
            </a:r>
            <a:endParaRPr lang="en-US" dirty="0"/>
          </a:p>
        </p:txBody>
      </p:sp>
      <p:pic>
        <p:nvPicPr>
          <p:cNvPr id="5" name="Content Placeholder 4" descr="flowchart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00" r="12942" b="431"/>
          <a:stretch/>
        </p:blipFill>
        <p:spPr>
          <a:xfrm>
            <a:off x="4244328" y="1548996"/>
            <a:ext cx="3641937" cy="4881973"/>
          </a:xfrm>
        </p:spPr>
      </p:pic>
    </p:spTree>
    <p:extLst>
      <p:ext uri="{BB962C8B-B14F-4D97-AF65-F5344CB8AC3E}">
        <p14:creationId xmlns:p14="http://schemas.microsoft.com/office/powerpoint/2010/main" val="3098910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</TotalTime>
  <Words>205</Words>
  <Application>Microsoft Macintosh PowerPoint</Application>
  <PresentationFormat>Custom</PresentationFormat>
  <Paragraphs>33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Exercise Log App</vt:lpstr>
      <vt:lpstr>Purpose </vt:lpstr>
      <vt:lpstr>Requirements</vt:lpstr>
      <vt:lpstr>Functionality</vt:lpstr>
      <vt:lpstr>User Flow</vt:lpstr>
      <vt:lpstr>Live Demo</vt:lpstr>
      <vt:lpstr>Code Dive and Build Process</vt:lpstr>
      <vt:lpstr>Future Improvements</vt:lpstr>
      <vt:lpstr>Challenges</vt:lpstr>
      <vt:lpstr>Any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Log App</dc:title>
  <dc:creator>Huy Dao</dc:creator>
  <cp:lastModifiedBy>Mark</cp:lastModifiedBy>
  <cp:revision>32</cp:revision>
  <dcterms:created xsi:type="dcterms:W3CDTF">2018-09-05T00:33:21Z</dcterms:created>
  <dcterms:modified xsi:type="dcterms:W3CDTF">2018-09-06T03:41:02Z</dcterms:modified>
</cp:coreProperties>
</file>