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87D14-EE26-5B65-998A-0D862CB1E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F9AECE-7CAB-C743-2FD3-045E7A627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B66198-ABF7-3CED-0045-1CFD93A1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9ED005-3849-A5F7-DF5C-EA5BF5CA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1E09F-215F-677E-2B49-A33AAFE8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83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9C01F-B635-7214-9B3A-2D839FBD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61A755-DF73-76CA-4D08-89DA2BC3A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54E63-A88F-23A0-0572-6F1F0AE7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AE512-409F-E719-E402-5C1C5DF0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E653D-A737-075D-DFB5-A2C514C7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22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2A8678-9B3C-CD2F-A483-70985D31C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564601-EFA3-80C4-28D4-D100DFC7B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5AEBA-B92B-6103-5F18-11D6692D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2A6B45-1893-BB65-5A59-465D6533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F179-48BA-3C7F-CBB3-18261DB6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3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2883-B13C-E50E-8714-39EEACB6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C41F6-B647-5119-5D42-D251582A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CC1FC-6A29-AB51-DE0A-7C412109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7D5598-D428-077C-B993-DBF3DBB7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71FD50-6082-FE81-781F-C9FE5D26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8AB4D-7FD6-D105-FBD0-04F23554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73CA7F-F1DB-42AA-735B-D8884FF5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B1CFD-1FD5-53F2-833A-47737D06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1A1E8-C14E-5930-EEA4-E13B421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6243A-5BAC-0A18-C173-8EFDC4B3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02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95C41-6090-94DC-E977-CB971961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D4D451-77AF-D106-D03D-47C24A221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FF3862-A0F5-3F49-906D-D44623FD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9E3B6-F653-9638-5510-EAAC211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7C8664-14CC-EEBF-B791-17574A5C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A060E9-BF74-8D0B-0874-765551F0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9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5ECFE-FD13-DCC4-DE85-45D6A7D2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EE23CC-90E3-DCFC-AFDB-42FB0048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8609AA-FB24-7534-552A-3F1FEAE38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8C70C5-AE89-B6C0-BC3A-AE5FB3EAB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AD210E-3EA5-117C-DE6D-992E2648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338FD8-390B-C055-DFEB-0C31C18D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82B00BC-8CBD-1ADA-2C8C-DF47857B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D96282-FD60-A35F-FA58-11CB941F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4834F-63A9-DBCA-15D0-92606BB9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F762DF-2E2C-2EBF-7A84-E7AA059C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A55ED9-9DDB-5D4B-4568-F4D6C5AE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F625F4-7367-0041-1BD0-CE1F3A46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ADD740-D92A-2990-7E35-CC64B1AC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531C50-8050-B24F-9CC6-08AEAF4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99DB59-B46F-BF1D-7936-2A6AC95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5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FA92F-400A-57D7-7CF9-B54509A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BE2609-EFB9-0484-B7B9-D2B57F85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FC2B5B-AD2E-A25D-2785-065CDF9A4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EAFDCB-AAAD-F2CA-5343-A0EF2CB8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A11CE7-B2D6-D67A-32D0-2727B5CC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FFF88F-F937-70FB-93BA-A65E49AF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61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CC0F6-F97A-469B-514A-ADF1F15D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CCDB47-3E15-02FD-8CF5-7C0BFD0CA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8646FA-C410-38F5-FD21-E2A38535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D9880-370D-1686-3D46-A7103451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4A8583-9788-C216-200E-D83DE7BB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0A6FBA-D3BB-25D4-3CA4-AB8F451E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01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B850AC-5E75-5C35-0BDA-F0998AF5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417626-CAFC-A355-8E12-4238E8C32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833906-3216-8BD3-43EA-F839389CB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9A38-259A-43E0-B60C-4C7E382F8D05}" type="datetimeFigureOut">
              <a:rPr lang="pt-BR" smtClean="0"/>
              <a:t>30/07/2022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CCB28-5326-4A37-FA8C-F41E5F98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8B53C-ADF5-F89E-90B2-932D5D3A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9675-0875-4E54-8C0E-DE217A143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1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A111066-ED78-9A01-CD3A-E35BB2C2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8795" y="307543"/>
            <a:ext cx="8418369" cy="1162424"/>
          </a:xfrm>
        </p:spPr>
        <p:txBody>
          <a:bodyPr>
            <a:normAutofit/>
          </a:bodyPr>
          <a:lstStyle/>
          <a:p>
            <a:pPr algn="l"/>
            <a:r>
              <a:rPr lang="pt-BR" sz="1800" dirty="0"/>
              <a:t>Projeto : Natura - https://www.natura.com.br/            Squad : </a:t>
            </a:r>
            <a:r>
              <a:rPr lang="pt-BR" sz="1800" dirty="0" err="1"/>
              <a:t>Rest</a:t>
            </a:r>
            <a:endParaRPr lang="pt-BR" sz="1800" dirty="0"/>
          </a:p>
          <a:p>
            <a:pPr algn="l"/>
            <a:r>
              <a:rPr lang="pt-BR" sz="1800" dirty="0"/>
              <a:t>ID Projeto : 4                        Evidências de teste manuais</a:t>
            </a:r>
          </a:p>
          <a:p>
            <a:pPr algn="l"/>
            <a:r>
              <a:rPr lang="pt-BR" sz="1800" dirty="0"/>
              <a:t>Requisitos: Busca de produtos – Barra de pesquisa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952DF8-A5A4-460A-62B6-5778321BBA7B}"/>
              </a:ext>
            </a:extLst>
          </p:cNvPr>
          <p:cNvSpPr txBox="1"/>
          <p:nvPr/>
        </p:nvSpPr>
        <p:spPr>
          <a:xfrm>
            <a:off x="3429810" y="1469967"/>
            <a:ext cx="626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CT01- Validar o campo busca de produtos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9D5E79A-19A3-1368-A704-F1A5B946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0" y="2115256"/>
            <a:ext cx="5450164" cy="31658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F1BE456-7A46-E2A7-B154-8ED2473B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77" y="2168704"/>
            <a:ext cx="5039646" cy="30589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B9EA9D-A35E-6B71-704B-3C56A84115B9}"/>
              </a:ext>
            </a:extLst>
          </p:cNvPr>
          <p:cNvSpPr txBox="1"/>
          <p:nvPr/>
        </p:nvSpPr>
        <p:spPr>
          <a:xfrm>
            <a:off x="3019830" y="574904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Sistema Retorna produto de acordo com o pesquisado</a:t>
            </a:r>
          </a:p>
        </p:txBody>
      </p:sp>
    </p:spTree>
    <p:extLst>
      <p:ext uri="{BB962C8B-B14F-4D97-AF65-F5344CB8AC3E}">
        <p14:creationId xmlns:p14="http://schemas.microsoft.com/office/powerpoint/2010/main" val="117887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E321F-D896-644F-5D7F-E7DE5EFC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36575"/>
            <a:ext cx="10744200" cy="1082675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CT02- Validar busca por produto inválido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5300D5-E7E9-DCCA-591C-3A691ABC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4296"/>
            <a:ext cx="5277592" cy="25702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2BED09-AC59-DAAC-FCEB-46E8F2FF9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4296"/>
            <a:ext cx="5496423" cy="280791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F13C4E-9527-35D2-6453-64BC6D41C714}"/>
              </a:ext>
            </a:extLst>
          </p:cNvPr>
          <p:cNvSpPr txBox="1"/>
          <p:nvPr/>
        </p:nvSpPr>
        <p:spPr>
          <a:xfrm>
            <a:off x="1143591" y="5757256"/>
            <a:ext cx="11048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Sistema traz mensagem “Não foi possível encontrar nenhum produto com este critério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3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92F01BA-6FAF-5783-F12E-E34876607AB3}"/>
              </a:ext>
            </a:extLst>
          </p:cNvPr>
          <p:cNvSpPr txBox="1"/>
          <p:nvPr/>
        </p:nvSpPr>
        <p:spPr>
          <a:xfrm>
            <a:off x="2286000" y="838200"/>
            <a:ext cx="697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CT03 - Validar busca de produtos em branco</a:t>
            </a:r>
            <a:r>
              <a:rPr lang="pt-BR" sz="24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7E293B-8463-AA98-CDA4-F359C4CA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761845"/>
            <a:ext cx="10267950" cy="333431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2BD11C1-B9C2-43E8-8E21-91DFC9DFCAE8}"/>
              </a:ext>
            </a:extLst>
          </p:cNvPr>
          <p:cNvSpPr txBox="1"/>
          <p:nvPr/>
        </p:nvSpPr>
        <p:spPr>
          <a:xfrm>
            <a:off x="1543050" y="5788967"/>
            <a:ext cx="947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Sistema responde conforme o esperado, desabilitando a barra de pesquisa</a:t>
            </a:r>
          </a:p>
        </p:txBody>
      </p:sp>
    </p:spTree>
    <p:extLst>
      <p:ext uri="{BB962C8B-B14F-4D97-AF65-F5344CB8AC3E}">
        <p14:creationId xmlns:p14="http://schemas.microsoft.com/office/powerpoint/2010/main" val="141584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F10D991-E898-CF69-C784-1CE6904129A4}"/>
              </a:ext>
            </a:extLst>
          </p:cNvPr>
          <p:cNvSpPr txBox="1"/>
          <p:nvPr/>
        </p:nvSpPr>
        <p:spPr>
          <a:xfrm>
            <a:off x="2265263" y="980321"/>
            <a:ext cx="7661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CT04 - Validar busca de produtos com caracteres inválidos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2AD974-7389-1302-F9AD-1889142F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27471"/>
            <a:ext cx="6096000" cy="32030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52DFD6-E465-5913-A717-520EC1579B79}"/>
              </a:ext>
            </a:extLst>
          </p:cNvPr>
          <p:cNvSpPr txBox="1"/>
          <p:nvPr/>
        </p:nvSpPr>
        <p:spPr>
          <a:xfrm>
            <a:off x="0" y="5416014"/>
            <a:ext cx="1225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Sistema age de acordo com o esperado “Impossível encontrar resultados com critérios buscados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0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DCB3545-82B5-4017-18FD-35C23F219E3F}"/>
              </a:ext>
            </a:extLst>
          </p:cNvPr>
          <p:cNvSpPr txBox="1"/>
          <p:nvPr/>
        </p:nvSpPr>
        <p:spPr>
          <a:xfrm>
            <a:off x="2362200" y="760686"/>
            <a:ext cx="830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CT05 - Validar busca de produtos com "espaço em branco"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7DBEA7-C54E-D5C9-6B5B-9D3A4568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606682"/>
            <a:ext cx="6229351" cy="36446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9FDD91-1E70-151D-13D7-4AC71B20BE11}"/>
              </a:ext>
            </a:extLst>
          </p:cNvPr>
          <p:cNvSpPr txBox="1"/>
          <p:nvPr/>
        </p:nvSpPr>
        <p:spPr>
          <a:xfrm>
            <a:off x="2362200" y="5635649"/>
            <a:ext cx="852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Sistema traz “Não é possível encontrar resultado com este critério”</a:t>
            </a:r>
          </a:p>
        </p:txBody>
      </p:sp>
    </p:spTree>
    <p:extLst>
      <p:ext uri="{BB962C8B-B14F-4D97-AF65-F5344CB8AC3E}">
        <p14:creationId xmlns:p14="http://schemas.microsoft.com/office/powerpoint/2010/main" val="158267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9E797A4-CC2C-51CB-67E2-BA920C7945FC}"/>
              </a:ext>
            </a:extLst>
          </p:cNvPr>
          <p:cNvSpPr txBox="1"/>
          <p:nvPr/>
        </p:nvSpPr>
        <p:spPr>
          <a:xfrm>
            <a:off x="2752727" y="635853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CT06 - Validar busca digitando a partir de 2 letras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621030-754B-30A9-5B4D-B8D094511162}"/>
              </a:ext>
            </a:extLst>
          </p:cNvPr>
          <p:cNvSpPr txBox="1"/>
          <p:nvPr/>
        </p:nvSpPr>
        <p:spPr>
          <a:xfrm>
            <a:off x="1951864" y="5391150"/>
            <a:ext cx="917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Sistema responde de acordo como esperado ,trás produtos que </a:t>
            </a:r>
          </a:p>
          <a:p>
            <a:pPr algn="ctr"/>
            <a:r>
              <a:rPr lang="pt-BR" sz="2400" dirty="0"/>
              <a:t>contem as letras  buscadas na descrição do produto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D0D5F5-C2E2-8EED-6F78-4C68B6FC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724609"/>
            <a:ext cx="5276851" cy="29441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9A04E0-3526-992A-4314-61A7FAE05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7" y="1724608"/>
            <a:ext cx="5377827" cy="29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2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5580</TotalTime>
  <Words>164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CT02- Validar busca por produto inválido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Jane leão</dc:creator>
  <cp:lastModifiedBy>Jane Silva</cp:lastModifiedBy>
  <cp:revision>2</cp:revision>
  <dcterms:created xsi:type="dcterms:W3CDTF">2022-07-30T22:45:56Z</dcterms:created>
  <dcterms:modified xsi:type="dcterms:W3CDTF">2022-08-03T19:46:32Z</dcterms:modified>
</cp:coreProperties>
</file>