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B823-7524-F604-FD86-0BE7F204B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05131"/>
            <a:ext cx="8915399" cy="2262781"/>
          </a:xfrm>
        </p:spPr>
        <p:txBody>
          <a:bodyPr/>
          <a:lstStyle/>
          <a:p>
            <a:r>
              <a:rPr lang="en-US" dirty="0"/>
              <a:t>Geography E-Learn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14B69-930E-F2F3-3F25-A4282A16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144" y="4177772"/>
            <a:ext cx="8915399" cy="1126283"/>
          </a:xfrm>
        </p:spPr>
        <p:txBody>
          <a:bodyPr/>
          <a:lstStyle/>
          <a:p>
            <a:r>
              <a:rPr lang="en-US" dirty="0"/>
              <a:t>Francisco, Sharmane</a:t>
            </a:r>
          </a:p>
          <a:p>
            <a:r>
              <a:rPr lang="en-US" dirty="0"/>
              <a:t>Mapas, Janelene</a:t>
            </a:r>
          </a:p>
        </p:txBody>
      </p:sp>
    </p:spTree>
    <p:extLst>
      <p:ext uri="{BB962C8B-B14F-4D97-AF65-F5344CB8AC3E}">
        <p14:creationId xmlns:p14="http://schemas.microsoft.com/office/powerpoint/2010/main" val="357664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7AE-7515-B641-091A-2D81DE5C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2" y="944880"/>
            <a:ext cx="9503728" cy="591312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 of the student geography land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an App to learn the student about Geography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Geography E-Learn Application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Pact framework: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– 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Student (Elementary)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Employer (Student from public or private school)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Normal People (Student wants to learn and expand about geography)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7AE-7515-B641-091A-2D81DE5C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2" y="944880"/>
            <a:ext cx="9503728" cy="591312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Using as mobile device to expand the learnings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App can use ages 10-15 years old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Can access the devices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can use online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Suitable for ages 10-15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easy to use (flutter)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7AE-7515-B641-091A-2D81DE5C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1" y="944880"/>
            <a:ext cx="10432779" cy="59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8D10D-28A1-6C9F-0B72-8D58D493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19" y="1780736"/>
            <a:ext cx="10118361" cy="32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913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107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Tahoma</vt:lpstr>
      <vt:lpstr>Wingdings 3</vt:lpstr>
      <vt:lpstr>Wisp</vt:lpstr>
      <vt:lpstr>Geography E-Learn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Janelene Mapas</dc:creator>
  <cp:lastModifiedBy>Janelene Mapas</cp:lastModifiedBy>
  <cp:revision>9</cp:revision>
  <dcterms:created xsi:type="dcterms:W3CDTF">2024-05-26T14:01:56Z</dcterms:created>
  <dcterms:modified xsi:type="dcterms:W3CDTF">2024-05-26T22:51:24Z</dcterms:modified>
</cp:coreProperties>
</file>