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>
        <p:scale>
          <a:sx n="75" d="100"/>
          <a:sy n="75" d="100"/>
        </p:scale>
        <p:origin x="1308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948F-0F55-42C0-9D85-C95BCA45FC7A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9CEC-3FCA-4F8D-95DA-DD0E3AB5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1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948F-0F55-42C0-9D85-C95BCA45FC7A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9CEC-3FCA-4F8D-95DA-DD0E3AB5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4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948F-0F55-42C0-9D85-C95BCA45FC7A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9CEC-3FCA-4F8D-95DA-DD0E3AB5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3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948F-0F55-42C0-9D85-C95BCA45FC7A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9CEC-3FCA-4F8D-95DA-DD0E3AB5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2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948F-0F55-42C0-9D85-C95BCA45FC7A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9CEC-3FCA-4F8D-95DA-DD0E3AB5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1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948F-0F55-42C0-9D85-C95BCA45FC7A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9CEC-3FCA-4F8D-95DA-DD0E3AB5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1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948F-0F55-42C0-9D85-C95BCA45FC7A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9CEC-3FCA-4F8D-95DA-DD0E3AB5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6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948F-0F55-42C0-9D85-C95BCA45FC7A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9CEC-3FCA-4F8D-95DA-DD0E3AB5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1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948F-0F55-42C0-9D85-C95BCA45FC7A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9CEC-3FCA-4F8D-95DA-DD0E3AB5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0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948F-0F55-42C0-9D85-C95BCA45FC7A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9CEC-3FCA-4F8D-95DA-DD0E3AB5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6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948F-0F55-42C0-9D85-C95BCA45FC7A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9CEC-3FCA-4F8D-95DA-DD0E3AB5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0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A948F-0F55-42C0-9D85-C95BCA45FC7A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F9CEC-3FCA-4F8D-95DA-DD0E3AB56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9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08789" y="2394903"/>
            <a:ext cx="6374423" cy="2068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PySolo Video to creates the mask file.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PySolo Acquire tracks the flies.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DAMConversion prepares the file for scanning.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DAMFileScan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bins the data.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SCAMP 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generates the graphs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9954" y="1142998"/>
            <a:ext cx="340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The Whole Process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7782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299" y="95494"/>
            <a:ext cx="10515600" cy="1325563"/>
          </a:xfrm>
        </p:spPr>
        <p:txBody>
          <a:bodyPr/>
          <a:lstStyle/>
          <a:p>
            <a:r>
              <a:rPr lang="en-US" dirty="0" smtClean="0"/>
              <a:t>SCAMP – load sleep plots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709" y="2066925"/>
            <a:ext cx="8402583" cy="4351338"/>
          </a:xfrm>
        </p:spPr>
      </p:pic>
    </p:spTree>
    <p:extLst>
      <p:ext uri="{BB962C8B-B14F-4D97-AF65-F5344CB8AC3E}">
        <p14:creationId xmlns:p14="http://schemas.microsoft.com/office/powerpoint/2010/main" val="6884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373" y="-153622"/>
            <a:ext cx="10515600" cy="1325563"/>
          </a:xfrm>
        </p:spPr>
        <p:txBody>
          <a:bodyPr/>
          <a:lstStyle/>
          <a:p>
            <a:r>
              <a:rPr lang="en-US" dirty="0" smtClean="0"/>
              <a:t>SCAMP Analyze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44" y="962992"/>
            <a:ext cx="9146312" cy="5636001"/>
          </a:xfrm>
        </p:spPr>
      </p:pic>
    </p:spTree>
    <p:extLst>
      <p:ext uri="{BB962C8B-B14F-4D97-AF65-F5344CB8AC3E}">
        <p14:creationId xmlns:p14="http://schemas.microsoft.com/office/powerpoint/2010/main" val="140932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116" r="61922" b="69573"/>
          <a:stretch/>
        </p:blipFill>
        <p:spPr>
          <a:xfrm>
            <a:off x="0" y="622300"/>
            <a:ext cx="12191875" cy="69977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37" y="136525"/>
            <a:ext cx="10515600" cy="1325563"/>
          </a:xfrm>
        </p:spPr>
        <p:txBody>
          <a:bodyPr/>
          <a:lstStyle/>
          <a:p>
            <a:r>
              <a:rPr lang="en-US" dirty="0" smtClean="0"/>
              <a:t>SCAMP Sleep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1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2993" r="62278" b="68988"/>
          <a:stretch/>
        </p:blipFill>
        <p:spPr>
          <a:xfrm>
            <a:off x="142081" y="901700"/>
            <a:ext cx="11907837" cy="668510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125782"/>
            <a:ext cx="10515600" cy="1325563"/>
          </a:xfrm>
        </p:spPr>
        <p:txBody>
          <a:bodyPr/>
          <a:lstStyle/>
          <a:p>
            <a:r>
              <a:rPr lang="en-US" dirty="0" smtClean="0"/>
              <a:t>SCAMP Activity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7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971227"/>
            <a:ext cx="10337800" cy="621278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49225"/>
            <a:ext cx="10515600" cy="1325563"/>
          </a:xfrm>
        </p:spPr>
        <p:txBody>
          <a:bodyPr/>
          <a:lstStyle/>
          <a:p>
            <a:r>
              <a:rPr lang="en-US" dirty="0" smtClean="0"/>
              <a:t>Expanded Data – load sleep plots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59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54" y="1218022"/>
            <a:ext cx="11604892" cy="707507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Expanded Data – Sleep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8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171"/>
            <a:ext cx="10515600" cy="1325563"/>
          </a:xfrm>
        </p:spPr>
        <p:txBody>
          <a:bodyPr/>
          <a:lstStyle/>
          <a:p>
            <a:r>
              <a:rPr lang="en-US" dirty="0" smtClean="0"/>
              <a:t>Expanded Data – Activity Graphs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51" y="1574435"/>
            <a:ext cx="11561898" cy="7048866"/>
          </a:xfrm>
        </p:spPr>
      </p:pic>
    </p:spTree>
    <p:extLst>
      <p:ext uri="{BB962C8B-B14F-4D97-AF65-F5344CB8AC3E}">
        <p14:creationId xmlns:p14="http://schemas.microsoft.com/office/powerpoint/2010/main" val="237898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28" y="338371"/>
            <a:ext cx="8734544" cy="61812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6200000">
            <a:off x="-1588761" y="3167391"/>
            <a:ext cx="4714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Pysolo Video, Thumbnails View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534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142" y="356988"/>
            <a:ext cx="8661716" cy="6144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6200000">
            <a:off x="-1025946" y="3167391"/>
            <a:ext cx="3589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Pysolo Video, Live View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606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Pysolo Video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57350" y="1127227"/>
            <a:ext cx="88773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thumbnail view,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a monitor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Browse to find the movie that will play on that monitor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lang="en-US" altLang="en-US" sz="14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</a:t>
            </a: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lang="en-US" altLang="en-US" sz="14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Don’t </a:t>
            </a:r>
            <a:r>
              <a:rPr lang="en-US" altLang="en-US" sz="14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worry if it plays in the wrong window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all movies have been applied to monitors, close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PySolo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-Video.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Restart PySolo-Video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immediately to the live view tab.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Any activity on the thumbnail view at this point will confuse the program as far as which file goes with which monitor.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the dropdown menu to select the monitor to be viewed.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movie name will appear below the dropdown menu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movie will play.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 movies that were assigned when the program was shut down can be viewed as well, just don’t do anything in thumbnail view until you are done using live view.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en-US" sz="20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configuration file to be used in Acquire contains:</a:t>
            </a: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lang="en-US" altLang="en-US" sz="14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folder path (Options&gt;</a:t>
            </a:r>
            <a:r>
              <a:rPr lang="en-US" altLang="en-US" sz="1400" dirty="0" err="1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altLang="en-US" sz="14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&gt;Default Output)</a:t>
            </a: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lang="en-US" altLang="en-US" sz="14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Monitor file name</a:t>
            </a: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lang="en-US" altLang="en-US" sz="14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Mask file name.</a:t>
            </a:r>
            <a:endParaRPr lang="en-US" altLang="en-US" sz="1000" dirty="0"/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1F497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50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599" y="346152"/>
            <a:ext cx="8210803" cy="6165696"/>
          </a:xfrm>
        </p:spPr>
      </p:pic>
      <p:sp>
        <p:nvSpPr>
          <p:cNvPr id="6" name="TextBox 5"/>
          <p:cNvSpPr txBox="1"/>
          <p:nvPr/>
        </p:nvSpPr>
        <p:spPr>
          <a:xfrm rot="16200000">
            <a:off x="-397860" y="3167391"/>
            <a:ext cx="2333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Pysolo Acquire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559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Pysolo Acquire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57350" y="2090172"/>
            <a:ext cx="88773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Browse to configuration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 saved in Pysolo Video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Monitor name and Mask file were saved in the configuration file and cannot be changed here.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Start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4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see when Acquire is finished,</a:t>
            </a: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lang="en-US" altLang="en-US" sz="18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Browse to the folder containing the output file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folder name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</a:t>
            </a:r>
            <a:r>
              <a:rPr lang="en-US" altLang="en-US" sz="1600" dirty="0" smtClean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specified in Pysolo Video and is saved in the configuration file.</a:t>
            </a: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the time stamp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the output file no longer matches the current time, Acquire is done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Stop when Acquire is done.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8781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DAMConversion</a:t>
            </a:r>
            <a:br>
              <a:rPr lang="en-US" dirty="0" smtClean="0"/>
            </a:br>
            <a:r>
              <a:rPr lang="en-US" sz="2400" dirty="0" smtClean="0"/>
              <a:t>Adjust Date/Time and Change ‘?’s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8548573"/>
              </p:ext>
            </p:extLst>
          </p:nvPr>
        </p:nvGraphicFramePr>
        <p:xfrm>
          <a:off x="838194" y="2022226"/>
          <a:ext cx="10515612" cy="4132388"/>
        </p:xfrm>
        <a:graphic>
          <a:graphicData uri="http://schemas.openxmlformats.org/drawingml/2006/table">
            <a:tbl>
              <a:tblPr/>
              <a:tblGrid>
                <a:gridCol w="168618"/>
                <a:gridCol w="735786"/>
                <a:gridCol w="659142"/>
                <a:gridCol w="168618"/>
                <a:gridCol w="168618"/>
                <a:gridCol w="168618"/>
                <a:gridCol w="168618"/>
                <a:gridCol w="168618"/>
                <a:gridCol w="168618"/>
                <a:gridCol w="168618"/>
                <a:gridCol w="245262"/>
                <a:gridCol w="245262"/>
                <a:gridCol w="245262"/>
                <a:gridCol w="245262"/>
                <a:gridCol w="245262"/>
                <a:gridCol w="245262"/>
                <a:gridCol w="245262"/>
                <a:gridCol w="245262"/>
                <a:gridCol w="245262"/>
                <a:gridCol w="245262"/>
                <a:gridCol w="245262"/>
                <a:gridCol w="168618"/>
                <a:gridCol w="245262"/>
                <a:gridCol w="245262"/>
                <a:gridCol w="245262"/>
                <a:gridCol w="245262"/>
                <a:gridCol w="245262"/>
                <a:gridCol w="245262"/>
                <a:gridCol w="245262"/>
                <a:gridCol w="245262"/>
                <a:gridCol w="245262"/>
                <a:gridCol w="245262"/>
                <a:gridCol w="245262"/>
                <a:gridCol w="245262"/>
                <a:gridCol w="245262"/>
                <a:gridCol w="245262"/>
                <a:gridCol w="245262"/>
                <a:gridCol w="245262"/>
                <a:gridCol w="245262"/>
                <a:gridCol w="245262"/>
                <a:gridCol w="245262"/>
                <a:gridCol w="245262"/>
              </a:tblGrid>
              <a:tr h="3178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Dec 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19:01:00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78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Dec 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19:01:59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78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Dec 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19:02:58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78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Dec 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19:03:57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78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Dec 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19:04:56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787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787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787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78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23 Aug 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9:01:00</a:t>
                      </a:r>
                      <a:endParaRPr 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78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 Aug 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9:01:59</a:t>
                      </a:r>
                      <a:endParaRPr 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78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 Aug 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9:02:58</a:t>
                      </a:r>
                      <a:endParaRPr 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78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26 Aug 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9:03:57</a:t>
                      </a:r>
                      <a:endParaRPr 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78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27 Aug 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9:04:56</a:t>
                      </a:r>
                      <a:endParaRPr 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11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 File Scan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169" y="1825625"/>
            <a:ext cx="6439662" cy="4351338"/>
          </a:xfrm>
        </p:spPr>
      </p:pic>
    </p:spTree>
    <p:extLst>
      <p:ext uri="{BB962C8B-B14F-4D97-AF65-F5344CB8AC3E}">
        <p14:creationId xmlns:p14="http://schemas.microsoft.com/office/powerpoint/2010/main" val="115425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SCAMP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092" y="1505501"/>
            <a:ext cx="8777817" cy="4866909"/>
          </a:xfrm>
        </p:spPr>
      </p:pic>
    </p:spTree>
    <p:extLst>
      <p:ext uri="{BB962C8B-B14F-4D97-AF65-F5344CB8AC3E}">
        <p14:creationId xmlns:p14="http://schemas.microsoft.com/office/powerpoint/2010/main" val="239939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767</Words>
  <Application>Microsoft Office PowerPoint</Application>
  <PresentationFormat>Widescreen</PresentationFormat>
  <Paragraphs>467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Pysolo Video</vt:lpstr>
      <vt:lpstr>PowerPoint Presentation</vt:lpstr>
      <vt:lpstr>Pysolo Acquire</vt:lpstr>
      <vt:lpstr>DAMConversion Adjust Date/Time and Change ‘?’s</vt:lpstr>
      <vt:lpstr>DAM File Scan</vt:lpstr>
      <vt:lpstr>SCAMP</vt:lpstr>
      <vt:lpstr>SCAMP – load sleep plots</vt:lpstr>
      <vt:lpstr>SCAMP Analyze</vt:lpstr>
      <vt:lpstr>SCAMP Sleep Graphs</vt:lpstr>
      <vt:lpstr>SCAMP Activity Graphs</vt:lpstr>
      <vt:lpstr>Expanded Data – load sleep plots </vt:lpstr>
      <vt:lpstr>Expanded Data – Sleep Graphs</vt:lpstr>
      <vt:lpstr>Expanded Data – Activity Graphs</vt:lpstr>
    </vt:vector>
  </TitlesOfParts>
  <Company>HHMI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Laughrey, Loretta</dc:creator>
  <cp:lastModifiedBy>Laughrey, Loretta</cp:lastModifiedBy>
  <cp:revision>20</cp:revision>
  <dcterms:created xsi:type="dcterms:W3CDTF">2016-09-28T21:25:33Z</dcterms:created>
  <dcterms:modified xsi:type="dcterms:W3CDTF">2016-09-29T16:46:27Z</dcterms:modified>
</cp:coreProperties>
</file>