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9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14" y="6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A948F-0F55-42C0-9D85-C95BCA45FC7A}" type="datetimeFigureOut">
              <a:rPr lang="en-US" smtClean="0"/>
              <a:t>9/28/2016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F9CEC-3FCA-4F8D-95DA-DD0E3AB56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814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A948F-0F55-42C0-9D85-C95BCA45FC7A}" type="datetimeFigureOut">
              <a:rPr lang="en-US" smtClean="0"/>
              <a:t>9/28/2016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F9CEC-3FCA-4F8D-95DA-DD0E3AB56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948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A948F-0F55-42C0-9D85-C95BCA45FC7A}" type="datetimeFigureOut">
              <a:rPr lang="en-US" smtClean="0"/>
              <a:t>9/28/2016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F9CEC-3FCA-4F8D-95DA-DD0E3AB56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239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A948F-0F55-42C0-9D85-C95BCA45FC7A}" type="datetimeFigureOut">
              <a:rPr lang="en-US" smtClean="0"/>
              <a:t>9/28/2016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F9CEC-3FCA-4F8D-95DA-DD0E3AB56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025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A948F-0F55-42C0-9D85-C95BCA45FC7A}" type="datetimeFigureOut">
              <a:rPr lang="en-US" smtClean="0"/>
              <a:t>9/28/2016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F9CEC-3FCA-4F8D-95DA-DD0E3AB56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412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A948F-0F55-42C0-9D85-C95BCA45FC7A}" type="datetimeFigureOut">
              <a:rPr lang="en-US" smtClean="0"/>
              <a:t>9/28/2016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F9CEC-3FCA-4F8D-95DA-DD0E3AB56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313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A948F-0F55-42C0-9D85-C95BCA45FC7A}" type="datetimeFigureOut">
              <a:rPr lang="en-US" smtClean="0"/>
              <a:t>9/28/2016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F9CEC-3FCA-4F8D-95DA-DD0E3AB56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269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A948F-0F55-42C0-9D85-C95BCA45FC7A}" type="datetimeFigureOut">
              <a:rPr lang="en-US" smtClean="0"/>
              <a:t>9/28/2016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F9CEC-3FCA-4F8D-95DA-DD0E3AB56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010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A948F-0F55-42C0-9D85-C95BCA45FC7A}" type="datetimeFigureOut">
              <a:rPr lang="en-US" smtClean="0"/>
              <a:t>9/28/2016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F9CEC-3FCA-4F8D-95DA-DD0E3AB56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709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A948F-0F55-42C0-9D85-C95BCA45FC7A}" type="datetimeFigureOut">
              <a:rPr lang="en-US" smtClean="0"/>
              <a:t>9/28/2016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F9CEC-3FCA-4F8D-95DA-DD0E3AB56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061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A948F-0F55-42C0-9D85-C95BCA45FC7A}" type="datetimeFigureOut">
              <a:rPr lang="en-US" smtClean="0"/>
              <a:t>9/28/2016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F9CEC-3FCA-4F8D-95DA-DD0E3AB56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001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2A948F-0F55-42C0-9D85-C95BCA45FC7A}" type="datetimeFigureOut">
              <a:rPr lang="en-US" smtClean="0"/>
              <a:t>9/28/2016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8F9CEC-3FCA-4F8D-95DA-DD0E3AB56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390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68215" y="994611"/>
            <a:ext cx="10876085" cy="48344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PySolo</a:t>
            </a:r>
            <a:r>
              <a:rPr lang="en-US" sz="24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Video to creates the mask file.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PySolo</a:t>
            </a:r>
            <a:r>
              <a:rPr lang="en-US" sz="24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Acquire tracks the flies.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DAMConversion</a:t>
            </a:r>
            <a:r>
              <a:rPr lang="en-US" sz="24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prepares the file for scanning.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DAMFileScan</a:t>
            </a:r>
            <a:r>
              <a:rPr lang="en-US" sz="24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bins the data.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sz="24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Make 2 bin files:  one with 1 minute bins and the other with 3 minute bins.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sz="24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First and last bin times must be multiples of 24 hours.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sz="24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Output Data Type = Channel Counts.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SCAMP generates the graphs.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sz="24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Insert break at top of “</a:t>
            </a:r>
            <a:r>
              <a:rPr lang="en-US" sz="2400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dam_names.m</a:t>
            </a:r>
            <a:r>
              <a:rPr lang="en-US" sz="24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 after print statement.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sz="24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Anytime </a:t>
            </a:r>
            <a:r>
              <a:rPr lang="en-US" sz="2400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MatLab</a:t>
            </a:r>
            <a:r>
              <a:rPr lang="en-US" sz="24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pauses, set prefix equal to the current folder name (e.g. prefix=</a:t>
            </a:r>
            <a:r>
              <a:rPr lang="en-US" sz="240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’MyRun30’),  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n-US" sz="240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hen </a:t>
            </a:r>
            <a:r>
              <a:rPr lang="en-US" sz="24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continue.</a:t>
            </a:r>
          </a:p>
          <a:p>
            <a:pPr marL="1143000" marR="0" lvl="2" indent="-2286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romanLcPeriod"/>
            </a:pPr>
            <a:r>
              <a:rPr lang="en-US" sz="24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Sometimes the prefix and folder name will already match.  Just continue.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4300" y="96714"/>
            <a:ext cx="340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The Whole Process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1778299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118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>HHMI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Laughrey, Loretta</dc:creator>
  <cp:lastModifiedBy>Laughrey, Loretta</cp:lastModifiedBy>
  <cp:revision>2</cp:revision>
  <dcterms:created xsi:type="dcterms:W3CDTF">2016-09-28T21:25:33Z</dcterms:created>
  <dcterms:modified xsi:type="dcterms:W3CDTF">2016-09-28T21:26:13Z</dcterms:modified>
</cp:coreProperties>
</file>