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79" autoAdjust="0"/>
    <p:restoredTop sz="94660"/>
  </p:normalViewPr>
  <p:slideViewPr>
    <p:cSldViewPr snapToGrid="0">
      <p:cViewPr>
        <p:scale>
          <a:sx n="100" d="100"/>
          <a:sy n="100" d="100"/>
        </p:scale>
        <p:origin x="12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1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8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1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734AC-50E2-4554-9C82-EDB968EB3A1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8067-D6E5-4302-8DF6-05F5673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62" y="4253050"/>
            <a:ext cx="2023586" cy="1733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1" y="4059675"/>
            <a:ext cx="2023586" cy="1733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04" y="2303825"/>
            <a:ext cx="2023586" cy="1733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83" y="2326125"/>
            <a:ext cx="2023586" cy="1733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62" y="2326125"/>
            <a:ext cx="2023586" cy="1733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1" y="2326125"/>
            <a:ext cx="2023586" cy="1733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04" y="356150"/>
            <a:ext cx="2023586" cy="1733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795" y="631050"/>
            <a:ext cx="2023586" cy="17335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3" y="448725"/>
            <a:ext cx="2286953" cy="181689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3" y="448725"/>
            <a:ext cx="2023586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9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1" y="635844"/>
            <a:ext cx="2733675" cy="981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62" y="652462"/>
            <a:ext cx="2371725" cy="10191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625" y="671511"/>
            <a:ext cx="2209800" cy="98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11" y="2226412"/>
            <a:ext cx="2314575" cy="10191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62" y="2182349"/>
            <a:ext cx="2286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337" y="2113312"/>
            <a:ext cx="2428875" cy="11239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3997987"/>
            <a:ext cx="2552700" cy="1104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62" y="3893061"/>
            <a:ext cx="2676525" cy="12477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137" y="3959887"/>
            <a:ext cx="2590800" cy="1143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840986" y="2875233"/>
            <a:ext cx="219075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59573" y="2787326"/>
            <a:ext cx="219075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55698" y="1194259"/>
            <a:ext cx="219075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88598" y="1244317"/>
            <a:ext cx="219075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92898" y="1206217"/>
            <a:ext cx="219075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84273" y="2768170"/>
            <a:ext cx="219075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83386" y="4611367"/>
            <a:ext cx="219075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40986" y="4716142"/>
            <a:ext cx="219075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336661" y="4631583"/>
            <a:ext cx="219075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6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HHMI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Laughrey, Loretta</dc:creator>
  <cp:lastModifiedBy>Laughrey, Loretta</cp:lastModifiedBy>
  <cp:revision>5</cp:revision>
  <dcterms:created xsi:type="dcterms:W3CDTF">2016-10-23T19:54:58Z</dcterms:created>
  <dcterms:modified xsi:type="dcterms:W3CDTF">2016-10-24T00:47:15Z</dcterms:modified>
</cp:coreProperties>
</file>