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74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4490-77BA-42E5-903F-4E7B51246B0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E45E-EF73-4749-AD36-114EB78C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5400" y="3657600"/>
            <a:ext cx="2743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Thumbnail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28600"/>
            <a:ext cx="74299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file:                                                                                                          browse</a:t>
            </a:r>
          </a:p>
          <a:p>
            <a:endParaRPr lang="en-US" dirty="0"/>
          </a:p>
          <a:p>
            <a:r>
              <a:rPr lang="en-US" dirty="0" smtClean="0"/>
              <a:t>Measurements:  (See diagram below)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number of:     		   	columns:    	rows:</a:t>
            </a:r>
          </a:p>
          <a:p>
            <a:r>
              <a:rPr lang="en-US" dirty="0"/>
              <a:t> </a:t>
            </a:r>
            <a:r>
              <a:rPr lang="en-US" dirty="0" smtClean="0"/>
              <a:t>    top left coordinates of top left ROI:	x:               	y:</a:t>
            </a:r>
          </a:p>
          <a:p>
            <a:r>
              <a:rPr lang="en-US" dirty="0" smtClean="0"/>
              <a:t>     length of sides: 			x:		y:</a:t>
            </a:r>
          </a:p>
          <a:p>
            <a:r>
              <a:rPr lang="en-US" dirty="0" smtClean="0"/>
              <a:t>     separation between ROIs		x:		y:</a:t>
            </a:r>
          </a:p>
          <a:p>
            <a:r>
              <a:rPr lang="en-US" dirty="0" smtClean="0"/>
              <a:t>     tilt:				x:		y:</a:t>
            </a:r>
            <a:endParaRPr lang="en-US" dirty="0"/>
          </a:p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1142737" y="3760820"/>
            <a:ext cx="2761270" cy="2714328"/>
            <a:chOff x="1142737" y="3760820"/>
            <a:chExt cx="2761270" cy="2714328"/>
          </a:xfrm>
        </p:grpSpPr>
        <p:sp>
          <p:nvSpPr>
            <p:cNvPr id="10" name="Rectangle 9"/>
            <p:cNvSpPr/>
            <p:nvPr/>
          </p:nvSpPr>
          <p:spPr>
            <a:xfrm>
              <a:off x="1335577" y="3982766"/>
              <a:ext cx="743174" cy="798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94659" y="5312732"/>
              <a:ext cx="743174" cy="798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8092" y="5676933"/>
              <a:ext cx="743174" cy="798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9011" y="4346967"/>
              <a:ext cx="743174" cy="798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1236720" y="3853614"/>
              <a:ext cx="155711" cy="194526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3665" y="3795606"/>
              <a:ext cx="5357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X-length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984200" y="4270381"/>
              <a:ext cx="5325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Y</a:t>
              </a:r>
              <a:r>
                <a:rPr lang="en-US" sz="800" dirty="0" smtClean="0"/>
                <a:t>-length</a:t>
              </a:r>
              <a:endParaRPr lang="en-US" sz="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92545" y="5315733"/>
              <a:ext cx="911462" cy="343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Y-separation</a:t>
              </a:r>
              <a:endParaRPr 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62361" y="6125641"/>
              <a:ext cx="1143779" cy="275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X</a:t>
              </a:r>
              <a:r>
                <a:rPr lang="en-US" sz="800" dirty="0" smtClean="0"/>
                <a:t>-separation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2050304" y="3927856"/>
              <a:ext cx="609232" cy="275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Y</a:t>
              </a:r>
              <a:r>
                <a:rPr lang="en-US" sz="800" dirty="0" smtClean="0"/>
                <a:t>-tilt</a:t>
              </a:r>
              <a:endParaRPr lang="en-US" sz="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75648" y="4846320"/>
              <a:ext cx="491764" cy="343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X-tilt</a:t>
              </a:r>
              <a:endParaRPr lang="en-US" sz="8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335577" y="5016193"/>
              <a:ext cx="259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68248" y="4011651"/>
              <a:ext cx="0" cy="320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337833" y="6095998"/>
              <a:ext cx="590260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3" idx="2"/>
            </p:cNvCxnSpPr>
            <p:nvPr/>
          </p:nvCxnSpPr>
          <p:spPr>
            <a:xfrm flipH="1">
              <a:off x="3040597" y="5145182"/>
              <a:ext cx="1" cy="531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00200" y="4899587"/>
              <a:ext cx="0" cy="4131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333500" y="4780981"/>
              <a:ext cx="2077" cy="3251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078751" y="4000500"/>
              <a:ext cx="36576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292111" y="4335780"/>
              <a:ext cx="36576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669011" y="2971800"/>
            <a:ext cx="7184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886200" y="2971800"/>
            <a:ext cx="667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72734" y="2971800"/>
            <a:ext cx="6674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Save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33400" y="3429000"/>
            <a:ext cx="822960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3400" y="2849041"/>
            <a:ext cx="8229600" cy="579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57200" y="789822"/>
            <a:ext cx="8229600" cy="579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57200" y="195149"/>
            <a:ext cx="8229600" cy="579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4582" y="1446073"/>
            <a:ext cx="7989817" cy="1297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85800" y="1564517"/>
            <a:ext cx="3714991" cy="1089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280862" y="1577212"/>
            <a:ext cx="1125618" cy="1089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406480" y="1577212"/>
            <a:ext cx="791872" cy="1089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205517" y="1564516"/>
            <a:ext cx="1125618" cy="1102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331135" y="1577212"/>
            <a:ext cx="791872" cy="1089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 Laughrey</dc:creator>
  <cp:lastModifiedBy>Lori Laughrey</cp:lastModifiedBy>
  <cp:revision>8</cp:revision>
  <dcterms:created xsi:type="dcterms:W3CDTF">2016-12-11T16:21:23Z</dcterms:created>
  <dcterms:modified xsi:type="dcterms:W3CDTF">2016-12-12T03:48:05Z</dcterms:modified>
</cp:coreProperties>
</file>