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9" autoAdjust="0"/>
    <p:restoredTop sz="94660"/>
  </p:normalViewPr>
  <p:slideViewPr>
    <p:cSldViewPr snapToGrid="0">
      <p:cViewPr>
        <p:scale>
          <a:sx n="100" d="100"/>
          <a:sy n="100" d="100"/>
        </p:scale>
        <p:origin x="-19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619" y="5726250"/>
            <a:ext cx="3202158" cy="274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61" y="5726250"/>
            <a:ext cx="3202158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5726250"/>
            <a:ext cx="3202158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" y="5657400"/>
            <a:ext cx="3202158" cy="2743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61" y="2612250"/>
            <a:ext cx="3202158" cy="274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33" y="2845350"/>
            <a:ext cx="3202158" cy="2743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" y="2845350"/>
            <a:ext cx="3202158" cy="2743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61" y="42750"/>
            <a:ext cx="3202158" cy="2743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42750"/>
            <a:ext cx="3452909" cy="274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" y="33300"/>
            <a:ext cx="320215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Laughrey, Loretta</dc:creator>
  <cp:lastModifiedBy>Laughrey, Loretta</cp:lastModifiedBy>
  <cp:revision>2</cp:revision>
  <dcterms:created xsi:type="dcterms:W3CDTF">2016-10-23T19:54:58Z</dcterms:created>
  <dcterms:modified xsi:type="dcterms:W3CDTF">2016-10-23T19:55:31Z</dcterms:modified>
</cp:coreProperties>
</file>