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B22"/>
    <a:srgbClr val="2A7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6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F97D-0A12-43C0-BEF6-0707518F586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4EB4-BC32-4288-92F1-CBBC6790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MTS Sankey Cover Figure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0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349" y="177914"/>
            <a:ext cx="6089649" cy="5323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7466" y="492893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7466" y="1271291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Medicare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7466" y="1950200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Defense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466" y="2624568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7466" y="3259633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7466" y="3783144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 Interest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96178" y="492893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$79B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96178" y="1284391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$56B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96178" y="1972612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$52B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96178" y="2647700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09241" y="3256928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$35B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78088" y="3511252"/>
            <a:ext cx="603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7466" y="4225018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Veterans Benefits and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7466" y="4578185"/>
            <a:ext cx="358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7466" y="4878816"/>
            <a:ext cx="35410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Education, Training, Employment, and Social Services</a:t>
            </a:r>
            <a:endParaRPr lang="en-US" sz="13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97466" y="5298599"/>
            <a:ext cx="649313" cy="308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70155" y="3615523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$25B</a:t>
            </a:r>
            <a:endParaRPr lang="en-US" sz="1200" dirty="0">
              <a:solidFill>
                <a:srgbClr val="2A71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89800" y="4057966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$15B</a:t>
            </a:r>
            <a:endParaRPr lang="en-US" sz="1200" dirty="0">
              <a:solidFill>
                <a:srgbClr val="2A71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89800" y="4465052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$10B</a:t>
            </a:r>
            <a:endParaRPr lang="en-US" sz="1200" dirty="0">
              <a:solidFill>
                <a:srgbClr val="2A71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68592" y="4810823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68178" y="5174597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200" dirty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solidFill>
                  <a:srgbClr val="2A7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200" dirty="0">
              <a:solidFill>
                <a:srgbClr val="2A71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9463" y="3584745"/>
            <a:ext cx="7370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Deficit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6997" y="1842478"/>
            <a:ext cx="21933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Security and Retirement Receipts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183" y="610432"/>
            <a:ext cx="2186013" cy="314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Income Taxes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526642" y="2841869"/>
            <a:ext cx="28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Miscellaneous Receipts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549710" y="3517366"/>
            <a:ext cx="28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Excise Taxes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575873" y="4074932"/>
            <a:ext cx="28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Corporation Income Taxes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526642" y="4688363"/>
            <a:ext cx="28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Customs Duties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556851" y="5193539"/>
            <a:ext cx="288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Estate and Gift Taxes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79311" y="644058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$109B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79311" y="1891509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$104B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79311" y="2737028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E3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$12B</a:t>
            </a:r>
            <a:endParaRPr lang="en-US" sz="1200" dirty="0">
              <a:solidFill>
                <a:srgbClr val="1E3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79311" y="3410008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E3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$8B</a:t>
            </a:r>
            <a:endParaRPr lang="en-US" sz="1200" dirty="0">
              <a:solidFill>
                <a:srgbClr val="1E3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63839" y="4012866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E3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$6B</a:t>
            </a:r>
            <a:endParaRPr lang="en-US" sz="1200" dirty="0">
              <a:solidFill>
                <a:srgbClr val="1E3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79311" y="4565252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E3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$2B</a:t>
            </a:r>
            <a:endParaRPr lang="en-US" sz="1200" dirty="0">
              <a:solidFill>
                <a:srgbClr val="1E3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79311" y="5132548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E3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$2B</a:t>
            </a:r>
            <a:endParaRPr lang="en-US" sz="1200" dirty="0">
              <a:solidFill>
                <a:srgbClr val="1E3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3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MTS Sankey Cover Figure</vt:lpstr>
      <vt:lpstr>PowerPoint Presentation</vt:lpstr>
    </vt:vector>
  </TitlesOfParts>
  <Company>BFS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Janelle Becker</dc:creator>
  <cp:lastModifiedBy>Janelle Becker</cp:lastModifiedBy>
  <cp:revision>14</cp:revision>
  <dcterms:created xsi:type="dcterms:W3CDTF">2017-09-22T19:05:24Z</dcterms:created>
  <dcterms:modified xsi:type="dcterms:W3CDTF">2017-09-27T19:28:23Z</dcterms:modified>
</cp:coreProperties>
</file>